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5" r:id="rId3"/>
    <p:sldId id="274" r:id="rId4"/>
    <p:sldId id="277" r:id="rId5"/>
    <p:sldId id="278" r:id="rId6"/>
    <p:sldId id="276" r:id="rId7"/>
    <p:sldId id="257" r:id="rId8"/>
    <p:sldId id="258" r:id="rId9"/>
    <p:sldId id="256" r:id="rId10"/>
    <p:sldId id="259" r:id="rId11"/>
    <p:sldId id="27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72" r:id="rId22"/>
    <p:sldId id="271" r:id="rId23"/>
    <p:sldId id="270" r:id="rId24"/>
    <p:sldId id="26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2:58.0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1910 188,'-1'-7,"0"-1,0 1,-1 0,0-1,-1 1,0 0,0 0,-6-10,-35-49,40 61,-23-30,26 28,19 21,30 29,-2 2,45 60,71 110,-137-180,-9-16,33 32,-36-39,0 1,-1 0,-1 1,0 0,13 21,-23-32,0 0,-1 0,1 0,0 0,-1 0,1 0,-1 0,0 0,0 0,0 0,-1 0,1 0,-1 0,0 0,1 0,-1 0,-1 0,1 0,0 0,-1-1,1 1,-1-1,0 1,0-1,0 0,0 1,0-1,0 0,-1 0,1 0,-3 1,-12 9,0-1,-1 0,-27 12,32-17,-35 15,-1-3,-1-1,-1-3,0-2,0-3,-1-1,0-3,0-2,-94-7,142 3,-1 1,0-1,0 0,1-1,-1 1,0-1,1 0,0 0,-8-6,11 8,0-1,1 1,-1-1,0 1,1-1,-1 1,1-1,-1 0,1 1,-1-1,1 0,-1 0,1 1,0-1,-1 0,1 0,0 0,0 0,0 1,-1-1,1 0,0 0,1-1,-1 0,1 1,0-1,0 1,0-1,0 1,0 0,0-1,0 1,0 0,0 0,1 0,-1 0,0 0,1 0,-1 0,1 1,1-2,8-2,-1 0,1 0,0 1,-1 1,1 0,1 0,11 1,82 2,-90-1,7 2,-1 1,0 0,-1 1,1 2,-1 0,32 14,-40-14,0-1,0 2,-1 0,0 0,0 1,-1 0,0 1,-1 0,1 0,-2 1,14 20,-19-26,-1-1,0 1,0 1,0-1,0 0,-1 0,1 1,-1-1,0 0,-1 1,1-1,-1 1,0-1,0 1,0 0,0-1,-1 1,0-1,0 0,0 1,-1-1,-3 7,-1-2,0 0,-1 0,0-1,0 0,-1-1,0 1,-1-1,-11 7,-116 81,133-92,-1-1,0 1,0-1,0 0,0 0,0 0,-1-1,1 0,0 1,-1-1,1-1,-1 1,1-1,-1 0,1 0,-1 0,1 0,-1-1,1 0,-1 0,-6-2,5 0,0-1,0 1,0-1,0-1,1 1,-1-1,1 0,0 0,1 0,-1-1,1 0,0 1,-3-8,-5-6,2 0,0 0,1-1,1 0,-9-35,16 51,1 1,-1 0,0 0,0-1,0 1,0 0,0 0,-1 0,0 0,1 1,-1-1,0 0,0 1,-4-4,5 5,0 1,-1-1,1 1,-1 0,1 0,-1-1,1 1,-1 0,1 0,-1 0,1 0,-1 1,1-1,-1 0,1 1,0-1,-1 1,1-1,-1 1,1 0,0-1,0 1,-1 0,1 0,0 0,0 0,0 0,0 0,0 0,0 0,0 1,-1 1,-5 5,0 0,-1-1,0 0,0 0,-1-1,1 0,-2-1,1 1,0-2,-1 0,0 0,0 0,0-1,0-1,-12 2,-30 6,0-2,-1-2,0-2,-54-4,98-2,0 1,-1-2,1 1,0-1,0 0,0-1,1 0,-1-1,1 1,0-2,0 1,-13-13,-5-8,1-1,-24-33,3 3,45 56,-71-74,64 69,1-1,-1 2,1-1,-2 1,1 0,0 1,-1 0,-15-5,22 8,0 1,0 0,0-1,-1 1,1 0,0 0,0 0,0 1,0-1,0 0,0 1,0-1,0 1,0 0,0-1,0 1,0 0,0 0,0 1,1-1,-3 2,0 1,1 0,-1 0,1 0,0 0,0 1,1-1,-1 1,-2 7,-1 7,0 0,2 0,-5 31,5-17,1 1,2 0,1-1,2 1,6 38,-5-63,0-1,0 1,1-1,0 1,0-1,1 0,0-1,0 1,1-1,11 12,10 5,42 32,-20-18,-13-10,-2 2,-1 1,-1 1,44 61,-74-90,0 0,0 0,0 1,-1-1,1 0,-1 1,0-1,0 1,0 0,0-1,-1 1,1 0,-1-1,0 1,0 0,0-1,-1 1,0 4,-1-3,0-1,0 1,-1 0,1-1,-1 1,0-1,0 0,0 0,-1 0,0 0,-6 5,-10 5,-2 0,1-1,-2-1,-32 12,35-15,-29 13,-209 84,219-93,0-1,-1-2,0-2,-72 4,106-11,0-1,0 0,-1-1,1 1,0-1,0-1,0 1,-1-1,1 0,1 0,-1-1,0 1,1-2,-1 1,1 0,-6-6,6 4,-1-2,1 1,0-1,0 0,1 0,0 0,0 0,1-1,0 1,0-1,1 0,-2-9,-23-161,2 14,22 142,1 0,1 0,2-29,0 32,-1 1,-1-1,0 0,-6-30,1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18.1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22.2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57,'0'-4,"0"-6,4-5,6 0,0 3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21.6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275 1,'-20'0,"0"2,0 0,1 2,-1 0,1 1,-1 1,-34 15,48-18,-1 1,1-1,1 1,-1 1,0-1,1 1,0-1,0 2,0-1,1 0,-6 9,8-10,0 1,1-1,-1 0,1 1,0-1,0 1,0-1,0 1,1 0,0-1,0 1,0-1,1 1,0 0,-1-1,2 1,-1-1,0 1,3 3,0-1,-1 0,2 0,-1-1,1 1,0-1,0 0,1-1,0 1,0-1,0 0,1-1,-1 1,1-1,0-1,0 1,1-1,8 2,18 6,0-1,52 6,-68-13,-6-1,0 0,1 0,-1-2,0 1,1-2,-1 1,0-2,0 0,18-4,-25 4,0 0,0-1,-1 1,1-1,0 0,-1 0,0-1,1 1,-2-1,1 0,0 0,-1 0,1-1,-1 1,-1-1,1 1,0-1,-1 0,0 0,0 0,-1-1,1 1,0-9,0 3,0-1,-1 1,0 0,-1-1,0 1,-1-1,-3-18,3 27,0-1,0 0,-1 1,1-1,-1 1,0 0,0-1,0 1,0 0,0 0,-1 0,1 0,-1 1,0-1,0 1,0 0,0 0,0 0,-1 0,1 0,0 1,-1-1,1 1,-1 0,0 0,-5-1,-114-14,102 12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22.62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606 1,'-31'1,"1"2,0 1,0 1,0 1,1 2,0 1,0 1,1 2,0 1,-35 22,42-22,0 1,1 0,1 2,0 1,1 0,1 1,1 1,0 0,1 1,2 1,0 0,1 1,-10 26,21-45,-1 0,1 1,1-1,-1 1,0-1,1 1,-1-1,1 1,0 0,0-1,1 1,-1-1,1 1,0-1,-1 1,2-1,-1 0,0 1,4 4,-2-3,1 0,0 0,0-1,1 1,-1-1,1 0,0-1,0 1,0-1,10 4,10 3,0-1,1-1,0-1,32 4,168 18,-208-29,0 0,1-2,-1 1,0-2,0-1,35-11,33-6,-67 16,-4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23.2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1,'3'3,"-1"1,1 0,-1 0,0 0,0 0,0 0,-1 1,0-1,0 0,1 6,6 18,49 110,268 721,-307-810,-12-34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24.44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300 0,'-34'39,"3"0,2 2,1 1,-31 64,-5 6,53-94,5-10,0-1,1 2,0-1,1 1,0-1,0 1,1 0,-4 17,8-24,-1-1,0 0,1 0,-1 1,0-1,1 0,0 0,-1 0,1 0,0 0,-1 1,1-1,0 0,0-1,0 1,0 0,0 0,0 0,0-1,0 1,0 0,1-1,1 2,37 11,-22-7,23 11,-1 2,0 2,-2 2,46 34,134 124,-146-118,-44-39,13 10,-1 2,56 67,-68-58,-19-26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26.2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4 518,'1'12,"1"1,0-1,1 1,0-1,1 0,0 0,1 0,1-1,0 0,0 0,1 0,14 17,6 4,1-2,49 43,-67-65,0 0,0-1,0 0,1-1,0 0,0-1,1 0,17 5,-25-8,0-1,0-1,0 1,0-1,0 1,1-1,-1 0,0-1,0 1,0-1,0 1,0-1,0-1,0 1,0-1,0 1,0-1,-1 0,1 0,-1-1,1 1,-1-1,0 1,0-1,0 0,0 0,-1-1,5-5,4-12,-1 0,-1-1,12-42,-5 15,-4 13,-3-1,-1 0,-1 0,2-52,-9-154,-2 138,3 101,-1 0,0-1,-1 1,1 0,-1 0,0-1,0 1,0 0,0 0,-1 0,0 0,1 0,-6-6,5 8,0 0,0 0,-1 1,1-1,-1 1,1 0,-1 0,0-1,1 2,-1-1,0 0,0 0,1 1,-1 0,0 0,0-1,0 2,0-1,0 0,1 0,-6 2,-10 2,-1 1,1 1,0 1,1 0,0 1,0 1,1 1,0 0,0 1,-19 18,-6 9,1 1,-41 54,67-76,1 0,1 0,-16 32,23-39,1 0,1 1,-1-1,2 1,-1-1,2 1,-1 0,1 21,2-9,0-2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27.77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0,'6'33,"1"-1,1 0,15 38,-19-57,87 283,-87-275,-1 0,-1-1,-1 1,-1 26,0-42,-1 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28.91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171 0,'26'52,"-11"-25,-1 0,-2 1,0 1,7 31,28 106,-41-139,-3-17,-1-1,0 0,0 1,-1-1,0 13,-2-20,1 1,0-1,-1 0,1 0,-1 1,0-1,1 0,-1 0,0 0,0 0,-1 0,1 0,0 0,-1 0,1 0,-1-1,1 1,-1-1,0 1,0-1,0 1,0-1,0 0,0 0,0 0,-4 1,-27 7,-1-2,0-1,0-2,-1-1,-67-3,81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30.3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0,'2'29,"3"-1,0 0,2 0,1-1,1 1,1-2,16 30,-4-5,116 232,-2-4,-128-261,1 0,1-1,0 0,1 0,15 16,-22-28,0 0,0-1,0 0,0 1,1-2,0 1,-1 0,1-1,1 0,-1 0,0 0,1-1,-1 0,1 0,0 0,0-1,0 0,0 0,0-1,10 1,-13-2,0 0,-1 1,1-1,0-1,-1 1,1 0,-1-1,1 1,-1-1,0 1,0-1,1 0,-1 0,-1 0,1-1,0 1,0 0,-1-1,1 1,-1-1,0 1,0-1,0 0,0 1,0-1,-1 0,1-5,2-12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31.54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1 119,'16'-2,"0"0,0 0,0-1,0-1,19-8,-18 6,0 1,1 0,0 1,18-1,-18 3,0-1,0-1,0-1,-1 0,30-14,20-7,-50 21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32.9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115 0,'-4'0,"-6"0,-5 0,-4 0,-3 0,-2 0,3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22.7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34.50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 54,'-2'-40,"2"26,6 44,7 91,-12-92,1 0,2 0,1 0,15 50,-18-75,0 0,0 0,0-1,1 1,-1-1,1 1,0-1,0 0,4 3,-6-5,0 0,-1-1,1 1,0-1,-1 1,1-1,0 1,0-1,-1 1,1-1,0 0,0 0,0 1,0-1,-1 0,1 0,0 0,0 0,0 0,0 0,0 0,0 0,-1 0,1 0,0 0,0-1,0 1,0 0,-1-1,1 1,0-1,0 1,-1-1,1 1,0-1,-1 1,1-1,0 1,-1-1,1 0,-1 0,1 1,-1-1,1 0,-1 0,0 1,1-1,-1 0,0 0,1-1,-1-4,0 1,-1 0,1-1,-1 1,0-1,-1 1,1 0,-1 0,0 0,0 0,-1 0,1 0,-7-8,0-5,-11-30,14 26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35.36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67,'4'0,"6"0,5 0,4 0,3 0,2 0,1 0,-3-5,-7-4,-4-6,-5-5,-3 2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36.2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93,'0'-4,"4"-1,5-1,2-2,3-1,3 2,3 2,2 1,-3-2,0 0,0-3,2-1,1 2,-3 2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38.8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1027,'10'-1,"0"0,0-1,0 0,0-1,18-7,26-7,30 6,0 5,163 8,-163 0,982 58,-376-26,60 4,93-23,-454-51,-5 0,-109 26,719 4,-896 12,45 4,149-11,-286 1,-1 0,1-1,0 0,0-1,-1 1,1-1,-1 0,0-1,1 1,-1-1,0 0,0 0,-1 0,1-1,-1 0,6-6,-2 3,34-23,2 1,0 2,2 2,88-34,-102 46,151-62,265-71,-314 112,1 7,259-19,-312 45,-1 3,0 3,120 25,-90-5,204 75,-274-83,1-1,1-3,1-1,-1-2,2-2,71 3,-81-11,239-6,-221 2,1-3,-1-2,56-18,700-245,-416 160,10 34,-299 59,-4 1,-15 4,134-39,-165 37,68-10,28-8,-112 23,1 2,0 1,1 1,73-1,-92 9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41.36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12683 0,'-19'17,"-1"-2,-1 0,0-2,-42 21,-24 3,-2-4,-150 35,85-27,38-11,-214 26,-123-25,-531-27,515-7,226 3,-332 41,521-33,-7 0,1 2,1 2,-83 30,122-35,0-1,0-1,0-1,-38 3,-88-5,39-1,-411 45,120-7,-2-31,229-21,-82-1,-1308 16,850-3,570-6,-265-49,257 30,-209-9,-64 35,174 2,211-1,0 1,0 2,0 2,0 1,1 2,1 1,-1 2,2 2,-41 21,19-7,-2-1,-1-4,-1-1,-1-4,0-2,-1-3,-1-3,-114 5,-27-22,173 3,0-1,0-1,1-2,-44-16,48 13,-1 2,0 1,-1 1,0 1,0 2,0 1,-44 0,-14 1,0-3,-128-25,182 21,1 0,1-3,-48-23,61 27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34.1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9,'0'0,"0"0,-1 0,1-1,0 1,0 0,0 0,0-1,0 1,0 0,0 0,0-1,0 1,0 0,0-1,0 1,0 0,0 0,0-1,0 1,0 0,0 0,0-1,1 1,-1 0,0 0,0 0,0-1,0 1,1 0,-1 0,0 0,0-1,0 1,1 0,-1 0,0 0,0 0,0 0,1-1,-1 1,0 0,1 0,8 10,6 21,42 221,7 27,-24-161,16 63,-39-125,-13-41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35.2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1117 0,'2'1,"0"-1,0 1,0-1,0 1,0 0,0 0,0 0,0 0,-1 0,1 0,0 1,-1-1,1 0,-1 1,1 0,1 1,22 32,-23-31,16 26,-1 0,-2 1,-1 1,12 43,26 137,-44-175,5 12,-8-32,-1 1,0-1,-2 1,2 19,-5-30,1-1,-1 1,0 0,0-1,-1 1,1-1,-2 0,1 1,-1-1,0 0,0 0,0-1,-1 1,-8 8,4-5,0 0,-1-1,0-1,-1 0,0 0,0 0,0-2,-1 1,0-1,0-1,0 0,-1 0,1-1,-20 2,-12 0,0-3,-75-4,39-1,46 2,16 0,-1 1,1 0,-23 5,34-4,1 0,-1 1,0 0,1 0,-1 1,1-1,0 1,0 0,0 1,0-1,1 1,-1 0,-6 7,-27 38,1 3,-43 80,28-43,-15 22,-151 233,90-181,100-129,17-21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36.3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1 456,'6'-6,"2"-3,1 0,0 0,1 1,0 0,0 0,14-7,519-280,-490 263,-40 23,0 1,1 0,0 0,0 2,28-10,-30 15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37.4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1 620,'264'-247,"-118"124,142-111,-271 224,-5 4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38.3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0,'4'4,"1"6,1 5,2 9,1 3,-2 3,-2-1,-2-1,-1-4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23.4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1 221,'0'-8,"4"-7,5-5,2-4,7-1,4-5,8-1,-3-5,-4 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40.3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1568 264,'3'1,"0"-1,-1 1,1-1,0 1,-1 0,1 0,-1 1,1-1,-1 0,0 1,1-1,-1 1,0 0,0 0,0 0,0 0,-1 0,1 0,0 1,-1-1,3 5,21 54,-22-52,-1 0,0 0,0 0,-1 0,0 0,-1 0,0 0,0 0,-1 0,0 0,-1 0,0 0,0 0,-1-1,-5 14,4-16,1 0,-1-1,0 1,0-1,0 1,-1-1,0-1,0 1,0-1,-1 0,1 0,-1 0,0-1,0 1,0-2,0 1,-1-1,1 0,-1 0,0 0,-8 0,-2-1,-1 0,1-2,-1 0,1 0,0-2,0 0,0-1,0-1,1 0,-1-2,1 1,1-2,-1 0,1-1,1-1,0 0,0-1,-15-15,-11-14,3-2,1-1,2-1,-39-67,-1-31,42 76,42 130,1-27,0-1,3-1,0 0,3 0,36 56,-48-85,0 0,0 0,1-1,12 9,-13-10,0 0,0 0,-1 1,1-1,-1 1,0 0,6 10,-6-10,-1 1,-1 0,1 0,-1 0,0 0,0 1,-1-1,0 0,0 1,0-1,-1 9,-1-11,1 0,-1 0,0-1,0 1,-1 0,1-1,-1 1,0-1,0 1,0-1,0 0,0 1,-1-1,0-1,1 1,-1 0,0-1,0 1,0-1,-5 2,-55 31,-2-4,-1-2,-102 29,19-7,128-43,-61 24,0-4,-144 29,216-55,1-1,-1 0,0-1,0 0,0 0,-20-4,28 3,0 1,0-1,0 1,0-1,0 0,1 0,-1 0,0 0,1 0,-1-1,0 1,1 0,-1-1,1 1,0-1,0 1,-1-1,1 0,0 1,0-1,1 0,-1 0,0 0,0 0,1 0,-1 0,1 0,0 0,0 0,0 0,0 0,0 0,0 0,0 0,1 0,-1 0,0 0,1 0,0 0,1-2,0-3,1 1,1 0,-1 0,1 0,0 0,0 0,1 1,-1-1,1 1,0 1,1-1,-1 1,8-5,13-8,46-21,-57 30,53-23,-38 18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40.8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0,'4'0,"2"0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41.2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0,'4'0,"1"0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42.5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0 490,'1'-5,"0"-1,0 0,0 0,1 0,0 1,0-1,0 0,1 1,0 0,0 0,0 0,1 0,4-5,62-60,-49 51,38-33,78-51,37-31,-171 131,1 0,0 0,1 0,-1 0,0 1,1-1,0 1,-1 0,7-1,5-1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46.4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2189 1,'6'0,"0"1,0 0,0 1,-1-1,1 1,-1 0,1 1,-1 0,0-1,0 1,0 1,0-1,6 7,3 2,-1 1,22 29,-18-19,-2 0,-1 1,0 1,-2 0,-1 1,-1 0,-1 0,-1 1,-2 0,-1 1,0 0,-3 0,0-1,-3 49,0-72,0 0,0-1,0 1,-1 0,1-1,-1 1,0-1,0 0,0 0,0 1,-1-1,1-1,-1 1,1 0,-1-1,0 1,0-1,-1 0,1 0,0 0,-1 0,1-1,-7 3,-9 2,0-1,0-1,-30 3,15-2,33-4,-78 11,0 4,1 4,-123 48,59 6,-23 10,145-76,0-1,0-1,0 0,-1-2,0-1,-38 2,-36 4,78-6,0-1,0 0,1-1,-1-1,0 0,0-2,0 1,-30-9,17-2,0-2,1 0,0-2,2-1,0-2,1 0,-28-28,51 45,1 0,0-1,0 1,0-1,0 0,1 1,-1-1,1 0,-1 0,1 0,0 0,0 0,0-5,1 8,0-1,0 1,-1-1,1 0,0 1,1-1,-1 1,0-1,0 0,0 1,0-1,0 1,1-1,-1 1,0-1,0 0,1 1,-1-1,0 1,1-1,-1 1,1 0,-1-1,0 1,1-1,0 1,1-1,-1 1,0 0,1 0,-1-1,1 1,-1 0,1 1,-1-1,1 0,-1 0,0 1,1-1,-1 0,1 1,-1 0,2 0,3 3,0 0,0 0,-1 0,0 1,0 0,0 0,0 0,-1 0,0 1,0 0,0 0,-1 0,1 0,-2 0,4 9,1 6,0 0,-2 0,6 34,-10-40,1-1,-2 1,0 0,0 0,-1-1,-4 17,3-25,1 0,-1 1,-1-1,1 0,-1 0,0 0,0 0,-1 0,0-1,0 0,0 0,0 0,-1 0,0-1,-9 7,-18 9,-2-3,-55 23,65-32,0 2,1 0,0 2,0 1,1 0,1 2,-34 30,49-38,1-1,1 1,-1 0,1 0,0 1,1-1,-1 1,2 0,-1 0,1 0,0 0,1 0,-1 13,1-18,1 1,0 0,0-1,0 1,1 0,-1 0,1-1,0 1,0 0,0-1,0 1,1-1,-1 0,1 1,0-1,0 0,0 0,1 0,-1 0,1 0,-1-1,1 1,0-1,0 0,0 0,0 0,0 0,1 0,-1-1,1 1,3 0,0 0,1-1,0 1,-1-2,1 1,0-1,-1 0,1-1,0 0,-1 0,1 0,-1-1,1 0,-1-1,0 0,0 0,0 0,0-1,0 0,-1 0,9-8,-11 9,-1-1,1 0,0 0,-1-1,0 1,0 0,0-1,-1 0,1 0,-1 0,0 0,-1 0,1 0,-1-1,0 1,0 0,-1-1,0 1,1-1,-2 1,1 0,-1-1,0 1,0 0,0-1,-1 1,0 0,0 0,-4-7,-3-8,-28-49,35 65,-1-1,0 0,0 1,-1 0,1 0,-1 0,0 0,0 1,-1-1,-7-4,10 7,0 1,1 0,-1 0,0-1,0 1,1 0,-1 0,0 0,0 1,0-1,1 0,-1 1,0-1,1 1,-1 0,0-1,1 1,-1 0,-2 2,-31 25,19-14,-44 28,-40 32,91-66,1 0,0 1,1 0,0 0,1 1,0 0,0 0,1 0,0 1,1 0,-4 14,-2 14,-8 78,9-49,-2-4,-36 116,34-144,-1 0,-2-1,-2 0,-32 46,1-9,40-58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47.8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47 1,'2'1,"1"1,-1 0,0 0,1 0,-1 0,0 0,0 0,0 1,0-1,-1 1,1-1,-1 1,1 0,0 4,4 3,23 44,-3 1,-2 2,28 99,-51-153,-1-1,0-1,0 1,0-1,1 0,-1 1,1-1,-1 1,1-1,-1 0,1 1,0-1,-1 0,1 0,0 0,0 1,0-1,0 0,0 0,0 0,0 0,1-1,-1 1,0 0,0 0,1-1,-1 1,0-1,1 1,-1-1,1 0,-1 1,1-1,-1 0,0 0,1 0,-1 0,1 0,-1 0,1-1,-1 1,1 0,-1-1,0 1,1-1,-1 1,0-1,1 0,-1 0,0 1,2-3,9-6,-1-1,0 0,0-1,11-15,-3 5,-16 17,2 0,-1 0,0 1,1-1,-1 1,1 0,0 0,0 1,0 0,1 0,-1 0,0 0,1 1,-1 0,1 0,0 0,9 1,-12 0,1 1,0 0,-1 0,1 0,-1 0,0 1,1-1,-1 1,0 0,0 0,0 0,0 0,0 0,0 1,-1-1,1 1,-1 0,0 0,0 0,0 0,0 0,0 0,-1 0,1 1,-1-1,0 1,1 6,1 0,-1 0,-1 0,0 0,0 0,-1 0,0 0,-1 0,0 1,-1-1,0 0,0 0,-6 12,2-7,-1-1,0 0,-1-1,-1 1,0-2,0 1,-17 15,2-6,-1 0,-2-2,0 0,-1-2,0-1,-1-2,-33 13,41-20,-18 8,-67 19,83-30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49.1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0 434,'1'-5,"0"0,0 1,0-1,1 1,0-1,-1 1,1-1,1 1,-1 0,1 0,0 0,0 1,4-6,47-41,14 1,3 2,1 4,152-66,-68 45,-141 58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0.2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0,'0'5,"0"4,0 6,8 13,7 9,6 8,2 7,2 4,1 5,0 1,0-3,-4-7,-7-4,-1-10,-3-7,-3-5,-4-3,-1-5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1.1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583 1,'3'43,"1"1,3-1,12 45,-5-25,5 14,-9-41,-1 0,-3 1,4 39,-10-67,0 0,0 0,0 0,-1 0,-1 0,1 0,-1 0,-1 0,0 0,0-1,-1 1,0-1,0 0,-1 0,0 0,0-1,-10 10,9-13,0 0,0 0,0 0,-1-1,0 0,1-1,-1 1,0-1,0 0,-1-1,1 0,0 0,0-1,-12 0,-10 0,1-2,-39-7,-154-50,219 58,-1 1,0 0,0-1,0 1,0 0,0 1,1-1,-1 0,0 1,0 0,0 0,1-1,-1 2,0-1,1 0,-1 0,1 1,-1-1,1 1,0 0,0 0,0 0,0 0,0 0,0 0,0 1,1-1,-1 1,-1 3,-3 9,0-1,1 1,1 0,-4 24,-1 1,-6 29,3 1,-5 102,8-62,5-72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2.3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1201 1,'9'-1,"0"1,0 1,0 0,-1 0,1 0,0 1,0 1,-1-1,1 2,-1-1,0 1,0 0,-1 1,1-1,-1 2,0-1,0 1,0 0,-1 0,0 1,0 0,-1 0,6 9,-8-11,1 0,-1 0,-1 0,1 0,-1 1,1-1,-2 1,1 0,-1 0,1-1,-2 1,1 0,-1 0,0 0,-1 10,0-12,0 1,-1-1,1 0,-1 1,0-1,-1 0,1 0,-1 0,1 0,-1-1,0 1,-1-1,1 0,-1 0,1 0,-1 0,0-1,0 1,0-1,-7 3,-110 47,-190 56,-137 9,427-111,-56 11,-1-2,-117 5,192-19,-1-1,1 0,-1 0,1 0,0 0,-1-1,1 0,-1 1,1-1,0 0,-1 0,1-1,0 1,0-1,0 0,0 0,0 1,1-2,-1 1,0 0,1-1,0 1,-1-1,1 0,-3-4,2-1,0-1,0 0,1 0,0 0,0 0,1 0,0 0,1-15,0 8,1 0,1 0,1 1,0-1,1 1,0 0,1 0,1 0,14-26,6-1,56-70,-58 80,-9 15,-2 4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23.9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3.0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3.5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1,'4'0,"6"0,1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3.9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0,'4'0,"2"0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5.5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639 114,'0'-4,"-1"-7,1 0,1 1,0-1,0 0,1 0,4-11,-6 20,1 1,-1 0,1-1,0 1,-1 0,1 0,0-1,0 1,0 0,0 0,0 0,0 0,1 0,-1 0,0 0,0 1,1-1,-1 0,0 1,3-2,-1 2,0 0,0 0,0 0,0 1,0-1,-1 1,1-1,0 1,0 0,-1 0,1 0,0 0,-1 1,1-1,2 3,14 10,0 2,-1 0,0 1,-1 0,-1 2,-1 0,-1 1,-1 0,0 1,-1 0,-2 1,10 26,-18-43,0 1,0-1,-1 1,1 0,-1-1,-1 1,1 0,-1-1,0 1,0 0,0 0,-1-1,0 1,0 0,-3 8,1-10,1 1,-1-1,0-1,0 1,-1 0,1-1,-1 1,1-1,-1 0,0 0,0-1,-1 1,1-1,0 0,-1 0,1 0,-1-1,-7 2,-250 51,38-10,179-32,1 2,-82 36,115-45,1 2,-1-1,1 1,0 1,1 0,-1 0,2 1,-1 0,1 1,1 0,-1 0,-8 19,12-23,1 1,1-1,-1 1,1 0,0-1,1 1,0 0,0 0,0 0,1 0,0 1,0-1,1 0,0 0,0 0,1-1,0 1,0 0,0 0,1-1,0 1,0-1,8 10,-8-12,1 0,0-1,0 1,0-1,1 0,-1 0,1-1,0 1,0-1,-1 0,2 0,-1-1,0 1,0-1,0 0,1-1,-1 1,0-1,0 0,1 0,6-2,16-1,0-1,46-14,-56 13,43-15,0-2,74-40,-73 33,-27 18,-18 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6.3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520 1,'-90'89,"-130"100,118-106,63-46,29-26,0 0,-1-2,-13 11,11-12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7.7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651 719,'2'0,"0"0,0 0,0 0,0 1,0-1,0 1,0-1,0 1,0 0,0 0,0 0,0 0,0 0,-1 0,1 0,0 1,-1-1,1 1,-1-1,1 1,-1 0,0-1,0 1,0 0,0 0,0 0,0 0,0 0,-1 0,1 0,-1 0,1 0,-1 0,0 0,0 0,0 0,0 0,0 1,0-1,-2 4,1 2,0 0,0 0,-1 0,-1 0,1 0,-1 0,0-1,-1 1,-7 10,-9 4,-2 0,0-1,-1-2,-2 0,1-2,-30 16,-9 7,47-28,0 0,-1-2,-1 0,0-1,0-1,0 0,-1-2,0 0,-1-1,1-1,-1-1,-23 1,35-3,-1-1,1 0,0 0,-1-1,1 0,0-1,0 0,-9-2,14 2,0 0,0 0,0-1,0 1,0-1,0 1,1-1,-1 0,1 0,0 0,0 0,0 0,0 0,0-1,1 1,0-1,-1 1,1-1,1 0,-2-5,-6-46,3 0,2-1,6-84,0 33,-1-66,-4-242,-7 354,4 41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8.5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10,'0'-4,"0"-2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8.9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1:59.3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0,'4'0,"1"0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01.6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3127 1,'-1'10,"0"0,0 0,-1 0,-1 0,0 0,0 0,-1-1,0 0,-1 1,0-1,0-1,-1 1,-10 11,-12 11,-64 56,50-49,-27 20,-3-4,-117 68,119-79,-8 0,-1-4,-138 48,198-80,-221 62,65-22,94-24,0-4,-1-3,-130 7,187-22,-1-1,1-2,0-1,-47-11,56 10,0-1,1 0,-1-1,1-1,1-1,-1 0,1 0,-19-16,29 18,6 5,15 6,23 13,13 11,-2 2,-1 2,66 56,-111-83,0 0,0 0,0 0,-1 0,0 1,-1-1,1 1,-1 0,0 0,-1 1,0-1,0 1,-1-1,1 1,-1 12,0 5,-2-1,0 0,-8 40,4-32,-2-1,-2 1,0-1,-2 0,-23 43,28-62,-2 0,1 0,-1-1,-1 0,0-1,-1 1,0-2,0 1,-1-2,0 1,-1-1,0-1,0 0,0-1,-20 7,-35 8,0-4,-1-2,-1-3,0-3,-121 0,128-8,34 0,-1 0,1-2,-1-2,-44-8,62 6,0 0,1 0,-1-1,1 0,1-1,-1 0,1-1,1 0,-1 0,1-1,-11-15,-11-10,21 23,-1-2,2 1,0-1,0 0,1-1,1 0,0 0,1 0,0-1,2 0,-5-28,2-14,2-103,4 119,1-12,2 0,17-89,-13 112,1 1,1 0,1 0,1 1,2 0,19-29,-18 36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24.6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1,'4'0,"6"0,0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35.9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2396 540,'-9'-89,"6"73,0 0,2-1,0 0,0 1,5-31,-1 32,0 0,2 0,0 0,1 0,0 1,1 0,0 1,2-1,-1 1,2 1,-1 0,2 0,-1 1,2 0,0 1,18-13,-11 11,0 1,0 1,1 0,0 2,1 0,0 1,0 1,1 2,-1 0,1 1,26-1,-42 4,-1 0,1 0,0 0,-1 1,1-1,0 1,-1 1,1-1,-1 1,0 0,1 0,-1 1,0-1,0 1,-1 0,1 1,-1-1,6 6,-6-4,-1 0,0 0,0 0,0 0,-1 1,1 0,-1-1,-1 1,1 0,-1 0,0 0,0 0,-1 0,0 0,0 0,0 0,-2 8,-2 8,0 0,-2 0,0-1,-1 1,-2-1,0-1,-1 0,-1 0,-21 28,16-26,-1-1,-1 0,-1-2,-1 0,-1-1,0-1,-38 22,53-35,0 0,0-1,0 0,-1 0,1-1,-1 1,0-1,1-1,-1 0,0 0,0 0,0 0,0-1,0 0,0-1,0 0,0 0,0 0,0-1,1 0,-1 0,1-1,-1 0,1 0,0 0,-11-8,16 9,-2 1,1 0,0 0,0 0,0 0,0 0,-1 0,1 1,0-1,-1 1,1 0,-1-1,1 1,0 0,-1 1,1-1,-1 0,1 1,0-1,-4 2,-46 27,45-25,1 1,-1-1,0 0,0-1,-1 0,-13 4,13-6,-1 0,1-1,-1 0,0 0,1-1,-1-1,1 1,0-1,-1-1,1 1,-13-7,-8-6,-47-32,47 28,-26-20,-84-78,98 79,-3 1,-1 2,-55-32,95 64,0-1,0 1,0 1,-1-1,1 1,-1 0,0 0,0 0,1 1,-1 0,0 0,0 1,0 0,0 0,0 0,0 0,0 1,0 0,0 0,0 1,0 0,1 0,-1 0,1 1,-1-1,1 1,0 1,0-1,0 1,1 0,-1 0,-6 8,-28 24,-154 158,192-194,0 1,1-1,-1 1,0-1,1 1,-1-1,0 1,1 0,-1-1,1 1,-1 0,1-1,-1 1,1 0,0 0,-1-1,1 1,0 0,0 0,-1 0,1-1,0 1,0 0,0 0,0 0,0 0,0-1,0 1,0 0,1 0,-1 0,0 0,0-1,1 1,-1 0,1 0,-1-1,0 1,1 0,-1-1,1 1,0 0,-1-1,1 1,-1-1,1 1,0-1,0 1,-1-1,1 1,0-1,0 0,-1 1,1-1,0 0,0 0,0 0,-1 0,1 0,0 0,0 0,1 0,11 2,1-1,-1-1,16-1,-18 1,40-1,-1 3,1 2,-1 2,0 2,-1 3,0 1,66 27,-105-35,0 1,-1 0,0 0,0 1,0 0,14 14,-21-18,0 0,0 0,0 0,-1 0,1 1,-1-1,1 0,-1 1,0-1,0 1,0 0,0-1,-1 1,1 0,-1-1,0 1,1 0,-1 0,0 0,-1-1,1 1,0 0,-1 0,1-1,-1 1,0-1,0 1,0 0,0-1,-1 1,-1 2,-3 3,-1 1,0-1,0 0,-1 0,0-1,0 0,-1 0,0-1,0 0,0-1,-11 4,-17 7,-64 18,53-19,37-12,-430 122,389-113,-2-2,1-3,-1-2,-68-2,120-3,-1 0,0 0,0-1,1 1,-1-1,1 1,-1-1,0 0,1 0,-1 0,1 0,0-1,-1 1,1-1,0 1,0-1,0 0,0 0,0 0,-2-2,3 1,0 1,0-1,0 1,1-1,-1 1,1-1,-1 1,1-1,0 0,0 1,0-1,1 1,-1-1,0 0,1 1,0-1,1-2,1-4,1 1,0 0,1 0,-1 0,1 1,1-1,0 1,0 0,0 1,13-11,-1 6,0 0,1 1,0 1,0 1,1 1,0 0,0 2,1 0,-1 1,1 1,0 1,0 1,0 1,30 3,-28 0,1 1,-1 1,0 1,0 1,-1 1,0 1,0 0,-1 2,0 1,-1 0,0 2,25 22,-37-30,-1 1,-1 0,1 0,-1 0,0 1,0 0,-1 0,0 1,-1-1,5 15,-7-17,-1 0,0 1,-1-1,1 1,-1-1,0 0,-1 1,0-1,0 1,0-1,-1 0,0 0,0 0,0 0,-1 0,-6 10,2-5,-1 0,-1-1,1 0,-2 0,1-1,-1 0,-1 0,1-2,-1 1,-1-1,1-1,-1 0,-1 0,-14 4,4-3,-1 0,0-1,0-2,0 0,0-2,-46-1,36-3,-1-2,1-2,0-1,0-2,1-1,-36-16,54 20,1-1,0 0,0-1,0-1,1 0,0 0,1-1,0-1,1 0,0-1,1 0,0-1,1 0,0 0,-10-23,16 27,0-1,0 0,1 0,0 0,0-1,1 1,1 0,0 0,2-19,-1 24,0 0,0 0,0 0,0 0,1 0,0 0,0 1,0-1,1 0,-1 1,1 0,0-1,0 1,1 1,-1-1,1 0,0 1,0 0,0 0,8-5,-3 4,-1 0,1 1,0 0,0 1,0-1,0 2,0-1,1 1,-1 1,0 0,1 0,-1 1,0 0,1 0,8 3,-13-2,1 0,-1 0,-1 1,1 0,0-1,0 2,-1-1,0 0,0 1,0 0,0 0,0 0,-1 0,1 1,-1-1,-1 1,1 0,-1 0,1 0,-1 0,-1 0,1 1,-1-1,0 0,0 1,0 7,-1 5,0-1,-1 0,-1 0,-1 0,0 0,-1 0,-1 0,-1-1,0 0,-1 0,0 0,-2-1,0 0,0-1,-2 0,0 0,-12 12,6-13,0 0,0-1,-1-1,-1 0,0-2,0 0,-30 9,-12 7,-51 21,-76 37,164-70,1 0,1 1,0 2,2 0,-31 30,41-35,1-1,0 1,0 1,2 0,-1 0,2 0,-1 1,2 0,0 1,0-1,2 1,-1-1,2 1,0 0,0 1,1 20,2-33,-1 1,0-1,1 1,0-1,0 1,0-1,0 0,0 0,0 1,1-1,-1 0,1 0,-1 0,1 0,0 0,0-1,0 1,0 0,0-1,0 0,0 1,0-1,1 0,-1 0,0 0,1 0,-1-1,1 1,-1-1,1 1,-1-1,5 0,10 1,-1-2,1 0,-1 0,17-5,-11 3,426-91,8 0,-419 89,3 1,67-18,-94 18,0 0,0-1,0-1,-1 0,0-1,-1 0,1 0,19-19,-7 3,1 2,1 0,1 2,41-23,-49 33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36.4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10,'0'-4,"0"-2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38.2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1,'14'17,"-1"1,-1 1,-1 0,0 0,-2 1,15 42,-4-10,165 324,-175-355,-3-4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40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2 633,'-1'-15,"1"-1,0 0,1 1,1-1,0 1,1-1,1 1,0 0,1 0,1 0,0 1,14-24,-1 12,0 0,2 0,0 2,2 1,0 1,2 1,0 0,45-25,-25 21,1 2,1 2,1 2,83-20,-130 38,171-38,-147 35,0 1,0 1,0 2,49 4,-70-4,0 1,1 0,-1 0,0 0,0 0,0 1,0 0,0 0,0 0,0 0,0 0,-1 1,0 0,1 0,-1 0,0 0,0 0,0 1,2 4,-2-2,0 1,0 0,0 0,-1 0,0 0,-1 0,0 0,0 1,0-1,-1 12,-3 7,0-1,-1 0,-1 0,-2 0,-15 38,6-28,-1-1,-1 0,-3-1,0-1,-2-1,-1-1,-44 41,-157 141,136-120,89-92,-1 0,1 1,-1-1,1 0,0 0,-1 1,1-1,0 0,-1 1,1-1,0 0,0 1,-1-1,1 0,0 1,0-1,0 1,-1-1,1 0,0 1,0-1,0 1,0-1,0 0,0 1,0-1,0 1,0-1,0 1,0-1,0 1,0-1,0 0,1 2,15-2,22-10,165-49,-11 3,-65 21,-82 24,51-18,-78 22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49.1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1 125,'2'1,"0"-1,1 1,-1-1,0 1,0 0,1 0,-1 0,0 0,0 0,0 1,0-1,0 1,0-1,0 1,-1 0,1-1,2 5,24 37,-25-37,30 55,47 130,4 73,-49-135,46 139,-80-267,-1 0,0 1,1-1,-1 0,0 0,1 1,0-1,-1 0,1 0,0 0,-1 0,1 0,0 0,0 0,0 0,0 0,0 0,0 0,0-1,0 1,0 0,0-1,1 1,1 0,-2-2,0 0,-1 0,1 0,-1 0,1 0,-1 0,1 0,-1 0,0 0,1 0,-1 0,0 0,0 0,0 0,0 0,0-1,0 1,0 0,0 0,0 0,-1 0,1 0,0 0,-1 0,1 0,-1 0,1 0,-1 0,0-1,-103-264,-55-179,74 121,82 314,1 6,1 1,0-1,0 1,0-1,0 1,1-1,-1 0,1 1,0-1,0 0,0 1,1-1,-1 0,2-4,-1 8,0-1,0 1,1 0,-1 1,0-1,0 0,0 0,0 0,0 0,0 1,0-1,0 1,0-1,0 1,0-1,0 1,-1-1,1 1,0 0,0-1,0 1,-1 0,1 0,0 0,-1-1,1 1,-1 0,2 2,24 30,-26-32,103 166,-74-115,1-2,3-1,41 46,113 96,-144-154,1-1,81 49,-74-54,-33-21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49.7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95,'4'0,"6"-4,5-1,4 0,3-4,2 1,1-4,0 2,1 1,-1-1,0 0,0 3,-4 2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50.6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202 1,'-8'-1,"0"1,1 1,-1 0,0 0,1 0,-1 1,0 0,1 0,0 1,0 0,0 0,0 1,0 0,0 0,1 0,0 1,0 0,0 0,1 1,0 0,0 0,0 0,0 0,-4 10,5-9,-1 1,1-1,1 1,-1 0,2 1,-1-1,1 0,0 1,1-1,-1 1,2-1,-1 1,2 0,-1-1,1 1,0 0,1-1,4 17,-2-15,1 0,0 0,0 0,1-1,0 0,1 0,-1 0,2-1,-1 0,1 0,1-1,-1 0,1-1,12 7,5 3,-15-9,0 0,1 0,0-1,1-1,-1 0,19 4,5-1,2-1,-1-2,0-1,1-2,44-4,-69 0,0-1,0-1,0 0,-1 0,1-1,-1-1,0 0,-1-1,1 0,15-13,-16 8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53.5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1546 1698,'-52'19,"35"-16,0-1,0-1,0-1,0 0,0-1,0-1,0-1,1 0,-1-1,1 0,0-2,-22-9,17 3,0-1,1 0,0-1,1-2,0 0,2 0,0-2,-16-21,11 11,1-1,1-1,2-1,1-1,1 0,2-1,1-1,2 0,1 0,2-1,1-1,2 1,-1-52,4 28,3 0,12-91,-9 125,1 1,1 1,1-1,1 1,1 0,1 1,1 0,28-41,-32 55,1 0,0 1,0 0,0 0,1 0,0 1,1 1,-1-1,1 2,0-1,0 1,1 1,-1 0,1 0,12-1,22-2,1 2,57 2,-71 2,28-2,59 1,-105 1,-1 2,0 0,0 0,0 1,0 1,18 7,-22-7,-1 1,0 0,0 0,0 1,0 0,-1 1,0-1,10 13,-16-17,1 0,-1 0,1-1,-1 1,0 0,0 0,0 0,0 0,0 0,-1 0,1 1,0-1,-1 0,0 0,0 0,1 1,-1-1,0 0,-1 0,1 0,0 1,-1-1,1 0,-1 0,0 0,1 0,-1 0,0 0,0 0,-1 0,1 0,0 0,-1 0,1-1,-1 1,1-1,-1 1,0-1,0 1,1-1,-1 0,-3 1,-205 114,-331 131,493-227,0-1,-1-3,-1-1,-1-3,0-2,-1-3,1-1,-64-2,82-5,19 2,0-1,0-1,-16-3,27 4,-1-1,1 0,-1 0,1-1,-1 1,1-1,0 1,0-1,-1 0,1 0,1-1,-1 1,0 0,0-1,1 0,-4-5,-7-15,2-2,1 1,0-2,2 1,-7-37,-2-3,-46-185,33 120,-73-193,91 296,0 7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53.8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24,'0'-4,"4"-1,1-1</inkml:trace>
  <inkml:trace contextRef="#ctx0" brushRef="#br0" timeOffset="1">391 0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54.2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25.1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56.8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1716 1,'2'138,"-4"183,2-318,0 1,-1-1,1 1,0-1,-1 0,0 1,0-1,0 0,0 1,-1-1,1 0,-1 0,0 0,0 0,0 0,0 0,0-1,0 1,-1-1,0 1,1-1,-5 2,3-2,1-1,-1 0,0 0,0-1,0 1,0-1,0 0,0 0,0 0,0 0,0-1,0 0,0 0,0 0,1 0,-1 0,0-1,1 0,-5-2,-1-2,0 0,1 0,0 0,0-1,1-1,-13-15,14 16,0-1,-1 1,0 0,0 0,-1 1,0 0,-12-7,17 12,1 0,-1-1,0 1,0 1,0-1,0 0,0 1,0-1,0 1,0 0,0 0,0 0,0 1,0-1,0 1,0-1,0 1,0 0,-5 2,3 0,0 1,0-1,1 1,-1 0,1 0,0 0,0 0,0 1,-5 8,-3 8,1 1,1 0,-14 43,17-21,8-39,-1 0,-1 0,1 0,-1-1,0 1,0 0,0 0,-1 0,0-1,1 1,-2-1,1 1,-5 6,5-10,1 0,0-1,-1 1,1 0,0-1,-1 1,1-1,-1 0,1 1,-1-1,1 0,-1 0,1 0,-1 0,1 0,-1 0,1-1,-1 1,1 0,-1-1,1 1,-1-1,1 0,0 1,-1-1,1 0,0 0,0 0,-1 0,1 0,0 0,0 0,-1-2,-38-47,32 38,-13-24,18 29,0 0,-1 1,1 0,-2-1,-7-8,6 6,12 11,-5-2,0 1,0-1,-1 1,1 0,-1-1,1 1,0 0,-1 0,1-1,-1 1,0 0,1 0,-1 0,0 0,1-1,-1 1,0 0,0 0,0 0,0 0,0 0,0 0,0 0,0 0,0 0,0-1,0 1,0 0,-1 0,0 1,-2 4,-1 0,0 0,0 0,0-1,-1 0,0 0,0 0,0 0,-8 5,-59 35,61-38,-502 241,261-137,208-92,17-8,-51 29,72-36,0 0,1 0,-1 0,1 1,-1 0,2 0,-1 0,0 1,1-1,0 1,0 0,1 1,-4 8,7-14,-1 0,1 0,0 1,0-1,0 0,-1 1,2-1,-1 0,0 1,0-1,0 0,1 1,-1-1,0 0,1 1,-1-1,1 0,0 0,-1 0,1 0,0 0,0 0,-1 0,1 0,0 0,0 0,0 0,0 0,1 0,-1-1,0 1,0 0,0-1,1 1,-1-1,0 0,0 1,1-1,-1 0,0 0,3 0,7 3,0-2,0 0,19 0,19-4,-1-1,1-3,-1-2,72-23,186-81,-193 69,-79 30,-14 5,1 1,0 1,0 0,0 2,1 0,27-1,-29 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57.5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123 0,'-3'32,"0"0,-3 0,0-1,-18 49,-2 14,10-29,5-26,2 1,2 0,-4 59,11-97,-1 0,1 0,0 0,0 0,0-1,0 1,0 0,1 0,-1 0,0 0,1 0,0-1,-1 1,1 0,0 0,0-1,0 1,0 0,0-1,0 1,0-1,1 0,-1 1,0-1,1 0,0 0,-1 0,1 0,-1 0,1 0,0 0,0 0,-1-1,1 1,0-1,0 1,0-1,0 0,0 0,0 0,-1 0,1 0,0 0,0 0,0-1,0 1,3-2,9-2,1-1,-1 0,0-1,22-13,-31 16,25-13,185-110,-178 93,-37 33,1-1,-1 1,1-1,-1 0,0 1,1-1,-1 0,0 1,1-1,-1 0,0 1,0-1,0 0,0 0,0 1,1-1,-1 0,-1 0,1 1,0-1,0-1,-1 1,0 0,1 0,-1 0,0 0,0 1,0-1,0 0,0 1,0-1,0 1,0-1,0 1,0-1,0 1,0 0,-1-1,1 1,0 0,-2 0,-18-2,1 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58.0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58.4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1,'-4'0,"-2"0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59.4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1054 0,'-10'12,"0"1,0 0,1 1,1 0,0 0,-6 18,9-21,1-1,0 1,1 0,1 0,0 0,0 0,1 0,0 0,2 19,0-26,0-1,0 1,0-1,1 0,0 1,-1-1,1 0,0 0,0 0,1 0,3 3,-6-5,1 0,0 0,0-1,0 1,0 0,0 0,-1-1,1 1,0 0,1-1,-1 1,0-1,0 1,0-1,0 0,0 1,0-1,1 0,-1 0,0 0,0 0,0 0,1 0,-1 0,0 0,0 0,0-1,0 1,1 0,-1-1,0 1,0-1,0 1,0-1,0 0,1-1,-14 12,-1-1,0-1,-1 0,1-1,-1-1,-26 9,-5 3,-441 169,398-159,54-15,-1-2,0-2,-1-1,1-1,-56 2,70-9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00.2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1,'0'4,"0"6,0 9,4 5,10 8,2 2,3 3,2 5,2 6,1 5,1-4,-5-5,0-3,-1-7,-3-2,1-6,-4-7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01.2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438 105,'-19'1,"0"2,-35 7,43-6,0-1,0-1,-1 0,1 0,-1-1,1-1,-1 0,0-1,1 0,-1 0,-11-4,22 5,0-1,0 1,0 0,0-1,-1 1,1-1,0 0,0 0,0 1,0-1,0 0,0 0,1 0,-1 0,0 0,0 0,1 0,-1 0,0 0,1 0,-1 0,1 0,0-1,-1 1,1 0,0 0,0-1,-1 1,1 0,0 0,0-1,0 1,1 0,-1 0,0 0,0-1,1 1,-1 0,1 0,-1 0,1 0,-1-1,1 1,0 0,0 0,-1 0,1 0,0 1,0-1,1-1,3-4,0 1,0-1,1 1,-1 1,1-1,0 1,9-5,-3 4,1 0,1 0,-1 1,0 1,1 0,0 1,0 1,21 0,-30 1,-1 0,0 0,1 0,-1 1,0-1,0 1,0 0,1 1,-1-1,0 1,0-1,-1 1,1 1,0-1,-1 0,1 1,-1 0,0-1,0 1,0 1,0-1,0 0,-1 1,1-1,-1 1,0 0,0 0,-1 0,1 0,1 7,0 6,-1 0,0 0,-2 0,0 0,0 0,-2 0,0 0,-1 0,-1 0,0 0,-1-1,-1 0,-1 0,0 0,-1-1,-1 0,0-1,-1 0,0 0,-1-1,-1 0,0-1,-1-1,-23 18,14-14,-1-2,0 0,-1-1,-1-1,-28 9,-79 25,111-39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02.3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750 1,'10'0,"0"1,0 0,-1 1,1 0,-1 1,1-1,-1 2,0-1,0 2,-1-1,1 1,-1 0,0 1,0 0,-1 0,1 0,-1 1,-1 0,11 15,-8-10,-1 1,-1 0,0 0,-1 1,0 0,-1 0,0 0,-2 1,1 0,-2-1,0 1,0 21,-3-13,-2-1,0 1,-1-1,-1 1,-2-1,0-1,-1 1,-1-1,-22 37,-12 9,-74 89,102-137,-11 11,-1-1,-1-1,-57 42,-106 59,110-77,-127 66,198-113,1 0,-1-1,0 0,1-1,-2 0,-16 2,16-6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33.3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1050 1,'8'1,"0"0,0 1,0 0,0 0,0 1,0 0,0 1,-1-1,0 1,0 1,0 0,0 0,-1 0,0 0,0 1,0 0,-1 1,0-1,5 9,9 13,-1 0,-2 1,18 43,-24-41,0 0,-3 1,0 0,-2 0,-1 1,-2-1,-1 1,-2-1,-6 46,7-75,-1-1,1 0,-1 1,1-1,-1 0,0 0,0 0,0 1,0-1,-1 0,1 0,-1-1,1 1,-1 0,1 0,-1-1,0 1,0-1,0 1,0-1,0 0,0 0,0 0,-1 0,1 0,0 0,0-1,-1 1,-2 0,-9 0,0 1,0-2,1 0,-16-2,2 1,-57-6,-139-28,-11-1,181 28,40 5,-1 1,1 1,-1 0,1 0,-21 3,29-1,0 0,1 0,-1 1,1 0,-1 0,1 0,0 0,0 0,0 1,0 0,0 0,0 0,1 0,0 1,0 0,-1-1,2 1,-1 0,-4 8,-204 438,154-322,17-42,-25 62,56-124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34.6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1,'5'0,"-1"1,0 0,1 0,-1 1,0-1,0 1,0 0,0 0,0 0,0 1,0-1,-1 1,1 0,-1 0,0 0,3 4,43 58,4 26,21 30,-74-120,1-1,-1 1,0-1,1 1,-1-1,1 0,-1 1,0-1,1 0,-1 1,1-1,-1 0,1 0,-1 1,1-1,0 0,-1 0,1 0,-1 0,1 0,-1 0,1 0,-1 0,1 0,-1 0,1 0,0 0,-1 0,1 0,-1 0,1-1,-1 1,1 0,-1 0,1-1,-1 1,1 0,-1-1,1 1,-1 0,0-1,1 1,-1-1,0 1,1 0,-1-1,0 1,1-1,-1 1,0-1,0 1,0-2,22-41,-5 10,-13 29,0 0,1 0,0 0,0 1,0 0,0 0,0 0,0 1,1 0,0 0,-1 0,1 0,0 1,0 0,0 0,-1 1,1 0,0 0,9 1,-11-1,-1 1,1-1,0 1,-1 0,1 0,-1 0,1 0,-1 1,1 0,-1 0,0-1,0 2,0-1,0 0,0 1,-1-1,1 1,-1 0,1 0,-1 0,0 0,0 0,0 0,-1 1,1-1,-1 1,0-1,0 1,0-1,0 1,0 4,-1 1,0-1,-1 0,0 1,0-1,-1 0,0 0,-1 0,1 0,-2 0,1 0,-5 7,-8 12,-31 39,38-55,4-5,0 0,-1-1,0 0,-1 1,1-2,-1 1,0-1,-12 5,-63 23,67-26,0-2,-1 0,1-1,-1 0,0-1,-25-1,21-1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26.3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539 0,'3'1,"0"-1,1 1,-1 0,0 0,0 0,1 0,-1 0,0 1,0-1,0 1,-1 0,1 0,0 0,-1 0,1 1,-1-1,0 1,3 3,36 58,-30-42,14 19,-3 2,-1 1,-2 0,-3 2,-1 0,-2 0,-2 1,-3 1,-1 0,-3 0,-1 0,-6 63,3-106,-1 0,0 0,-1 0,1-1,-1 1,0 0,0-1,0 0,-1 1,1-1,-1 0,0 0,-1 0,1-1,0 1,-1-1,0 0,0 0,0 0,0 0,0-1,-1 1,1-1,-1-1,0 1,-6 1,-13 3,0 0,-1-2,0-1,-25-1,24 0,5 0,1-2,-1 0,1-1,-1-1,1-1,-1-1,1 0,0-2,1 0,-1-2,1 0,1 0,-1-2,2-1,-1 0,2-1,-1-1,2 0,0-1,0-1,1 0,1-1,1-1,0 0,1 0,-16-36,13 18,2-2,1 1,2-1,-8-73,15 88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35.3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35.8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40,'0'-8,"0"-8,0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36.3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38.1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318 370,'14'-1,"0"-1,0 0,-1-1,1-1,-1 0,0-1,1 0,-2-1,19-11,104-75,-130 88,6-5,5-2,0 0,-2-1,1-1,-1 0,-1-1,-1 0,13-19,-23 31,-1 0,0 0,0 0,0 0,0 0,0 0,0 0,0 0,-1-1,1 1,-1 0,0 0,0 0,1-1,-1 1,-1 0,1 0,0-1,0 1,-1 0,0 0,1-1,-1 1,0 0,0 0,0 0,0 0,0 0,-1 0,1 1,0-1,-1 0,0 1,1-1,-1 1,0-1,0 1,0 0,0 0,0 0,0 0,0 0,0 0,0 0,0 1,-4-1,-10-3,-1 1,1 1,-1 0,-32 2,20 1,0 2,0 1,0 1,0 1,0 2,1 1,1 1,0 1,0 1,1 2,0 1,-37 29,37-25,1 1,1 2,-31 35,47-48,1 0,0 0,1 1,0 0,0 0,1 0,0 1,1 0,0-1,1 2,1-1,-1 0,0 14,3-22,1 0,-1 0,1 0,-1 0,1 0,0 0,0 0,0 0,1 0,-1 0,1-1,-1 1,1 0,0-1,0 1,0-1,0 0,1 0,-1 0,0 0,1 0,0 0,-1-1,1 1,0-1,0 0,0 0,0 0,0 0,0 0,0-1,4 1,14 2,-1 0,1-1,35-3,-39 1,52 1,0-3,-1-3,1-3,85-22,107-43,-243 69,1 2,0 0,33 1,-31 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41.4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1764 0,'2'1,"-1"-1,1 1,0 0,-1 0,1 0,-1-1,1 1,-1 1,1-1,-1 0,0 0,0 0,1 1,-1-1,0 1,1 1,19 31,-16-26,2 3,-1 0,0 0,0 0,-1 1,-1-1,0 1,-1 1,0-1,0 0,-2 1,1-1,-2 1,0-1,0 1,-1-1,0 1,-5 15,5-25,0 0,0 0,-1-1,1 1,-1 0,0-1,1 1,-1-1,0 0,-1 1,1-1,0 0,-1 0,1-1,-1 1,-4 2,0-1,1-1,0 0,-1 0,1 0,-1-1,0 0,-9 0,-3-1,0-1,0-1,0 0,-30-9,23 3,0-1,1-1,0-1,1-1,0-1,1-2,1 0,0-1,-21-21,31 16,12 19,3 13,2 15,-2-1,-1 1,-1-1,-4 39,3-62,0 0,0 1,0-1,-1 0,1 1,-1-1,0 0,1 1,-1-1,0 0,0 0,-1 0,1 0,0 0,-1 0,1 0,-1 0,1-1,-1 1,0-1,0 1,0-1,0 0,0 1,0-1,0 0,0 0,-1 0,1-1,0 1,-1-1,1 1,0-1,-1 0,1 0,0 0,-1 0,1 0,-1 0,1-1,0 1,-4-2,-11-2,-1-1,1-1,0 0,-22-13,25 12,-9-2,19 8,-1 0,1 0,0 0,1-1,-1 1,0-1,0 0,1 0,-1-1,1 1,0-1,-1 1,1-1,0 0,1 0,-1-1,-4-5,7 8,1 1,-1-1,0 1,0 0,0-1,0 1,0 0,0-1,0 1,0 0,1-1,-1 1,0 0,0-1,1 1,-1 0,0 0,0-1,1 1,-1 0,0 0,1-1,-1 1,0 0,1 0,-1 0,0 0,1-1,-1 1,0 0,1 0,-1 0,0 0,1 0,-1 0,1 0,-1 0,0 0,1 0,-1 0,0 0,1 0,-1 1,0-1,1 0,-1 0,0 0,1 0,-1 1,0-1,1 0,-1 0,0 1,0-1,1 1,22 8,-20-8,0 1,0-1,0 1,-1-1,1 1,-1 0,1 0,-1 0,0 1,0-1,1 0,-2 1,1-1,0 1,0 0,-1 0,0-1,1 1,-1 0,0 0,-1 0,1 1,0-1,-1 0,0 0,0 0,0 6,-1-6,0 1,0-1,0 0,-1 1,1-1,-1 0,0 0,0 0,0 0,0 0,0-1,-1 1,1-1,-1 1,0-1,0 0,0 0,0 0,0-1,0 1,0-1,-1 1,1-1,-5 1,-9 2,0-1,-1 0,1-2,-1 0,-30-2,36 0,0 0,0-1,1 0,-1-1,0 0,1-1,0-1,0 1,-13-9,22 12,0 1,0-2,0 1,1 0,-1 0,0 0,0-1,1 1,-1-1,1 0,-1 1,1-1,0 0,0 0,0 1,0-1,0 0,0 0,0-1,1 1,-1 0,1 0,-1 0,1 0,0 0,0-1,0 1,0 0,0 0,0 0,1-3,1 2,0 1,0 0,0-1,0 1,0 0,0 0,0 0,1 0,-1 0,1 1,0-1,-1 1,1 0,0 0,0-1,0 2,0-1,-1 0,1 1,0-1,6 1,49-3,113 10,-169-7,0 0,0 0,1 1,-1 0,0-1,0 1,0 0,0 0,0 0,0 0,0 0,0 1,-1-1,1 1,0-1,-1 1,1-1,-1 1,1 0,1 3,-1 0,0 0,0 0,0 0,0 0,-1 0,0 1,0-1,0 8,-1 7,0-1,-2 0,-7 38,4-38,-1 1,0-1,-2 0,0-1,-1 0,0 0,-2-1,0 0,-1-1,-1 0,0-1,-17 15,2-5,6-3,-1-1,-2-1,0-1,-1-1,0-1,-54 24,-5-8,-72 24,132-50,1-2,-1 0,0-2,-44 1,61-4,-1 0,1-1,-1 0,1 0,-1-1,1 0,0 0,0-1,-15-8,12 4,2 0,-1 0,1-1,0-1,0 0,-9-13,-2-3,2-1,1 0,1-1,1-1,2-1,0 0,-14-56,17 43,2 0,1-1,3 0,1 0,5-51,-2 80,1 1,1-1,1 1,0-1,0 1,1 0,1 0,0 0,1 1,0-1,1 2,1-1,10-13,-6 15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42.4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0,'4'0,"6"0,9 4,5 6,4 5,0 4,-4 3,-2-2,-5 0,-1-4,-4-1,-3 3,1-4,-2-2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43.4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286 1,'-16'19,"2"0,0 1,1 1,1 0,1 0,-14 37,-13 27,19-52,10-18,0 1,1 0,1 0,0 0,2 1,-8 32,13-47,0 0,0 0,0 0,0 0,1 0,-1 0,1 0,-1 0,1 0,0 0,0 0,-1 0,2 0,-1 0,0 0,3 2,-4-3,1-1,-1 1,1-1,-1 0,1 1,-1-1,1 0,-1 0,1 1,0-1,-1 0,1 0,-1 0,1 0,0 0,-1 1,1-1,0 0,-1-1,1 1,-1 0,1 0,0 0,-1 0,1 0,0-1,-1 1,1 0,-1 0,1-1,-1 1,1-1,-1 1,1 0,-1-1,1 1,-1-1,0 1,1-1,-1 1,1-1,-1 1,0-1,0 0,1 1,-1-1,0 1,0-1,0 0,0 1,0-1,0 0,0 1,0-2,1 0,-1 0,0 1,1-1,-1 0,0 0,0 0,0 1,-1-1,1 0,0 0,-1 0,1 1,-1-1,0 0,1 0,-1 1,0-1,0 1,0-1,0 1,0-1,0 1,-1 0,1-1,0 1,-1 0,1 0,-1 0,1 0,-4-1,-2-2,0 0,0 1,-1 0,1 0,-13-2,-2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43.9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44.4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0,'-4'0,"-5"0,-2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48.3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 0,'0'4,"-4"10,-2 7,1 3,1 3,1 0,1 0,5-5,7-6,4-6,6-4,2-4,3-1,0-2,-4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27.9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0 876,'2'-25,"0"0,2-1,1 1,1 1,1-1,1 1,1 0,1 1,1 0,1 0,23-31,4 0,3 2,2 2,61-53,198-148,-296 246,0 0,1 0,0 0,0 1,0 0,0 0,0 1,1 0,-1 1,16-2,-21 3,0 2,0-1,1 0,-1 1,0-1,0 1,0 0,1 0,-1 0,0 1,0-1,-1 1,1 0,0-1,0 1,-1 0,1 1,-1-1,0 0,0 1,0-1,0 1,0 0,0 0,-1-1,1 1,-1 0,0 0,0 1,0-1,1 5,1 4,-1 1,0 1,-1-1,-1 0,0 0,-1 0,0 1,-1-1,0 0,-1 0,0-1,-1 1,-1-1,-6 14,-13 22,-1-1,-34 46,57-90,-31 46,-2-1,-55 58,68-84,0-2,-2 0,0-1,-1-1,-1-2,-37 19,52-30,-1 1,0-2,0 1,0-2,-1 0,1 0,-21 1,28-4,-1 0,1-1,-1 1,1-1,0-1,0 1,-1-1,1 0,0 0,0 0,1-1,-1 1,0-1,1 0,0-1,0 1,0-1,0 0,0 0,-3-6,6 9,-1 0,1-1,0 1,0 0,-1 0,1 0,-1-1,1 1,-1 1,0-1,1 0,-1 0,0 1,1-1,-1 1,0-1,0 1,1 0,-1 0,0-1,0 1,0 1,0-1,1 0,-1 0,0 1,0-1,1 1,-1-1,0 1,1 0,-1 0,0-1,-2 3,-13 8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49.6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763 0,'17'21,"-1"0,-1 2,0 0,-2 0,19 49,-25-56,18 38,85 212,-99-233,-1 1,-2 0,-1 1,-2 0,-2 0,0 37,-4-60,-1 0,0 0,-1-1,0 1,-1-1,0 1,-1-1,0-1,-1 1,0-1,-1 0,0 0,0-1,-1 0,0 0,-1-1,0 0,-15 11,-5 1,-1-1,-1-1,-1-1,-67 24,52-28,0-1,0-3,-1-1,0-3,-58-1,83-4,0-1,1-1,-1-1,1-1,0-1,0-1,0-1,1-1,0-1,-21-11,35 16,-1-1,0 0,1 0,0 0,0-1,1 0,0 0,0-1,0 0,1 0,0 0,0 0,0-1,1 0,1 0,-1 0,1-1,1 1,-1-1,1 1,1-1,0 0,0 0,1 0,0 1,0-1,1 0,2-12,-2 15,0 0,1 1,-1-1,1 0,1 1,-1-1,1 1,-1 0,2 0,-1 0,0 0,1 0,0 1,0-1,1 1,-1 0,1 1,0-1,-1 1,2 0,-1 0,0 0,1 1,-1-1,1 2,0-1,-1 0,1 1,0 0,0 1,6-1,7 1,0 1,-1 1,1 1,-1 0,0 2,0 0,0 0,30 15,-13-3,0 2,-1 1,-1 2,0 1,-2 2,-1 1,-1 1,-2 1,33 43,-53-61,0 1,-1 0,0 0,-1 1,0-1,0 1,-2 0,1 1,-2-1,0 1,0-1,-1 1,0-1,-2 18,-1-13,-1-1,0 1,-2-1,0 1,0-1,-2 0,0-1,0 0,-2 0,-10 15,-12 13,-1-2,-1-1,-3-2,-1-1,-2-2,-1-1,-48 30,74-58,0 1,0-2,0 1,-1-2,1 0,-1-1,0 0,-17 0,-35 7,51-6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50.2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10,'0'-4,"0"-2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50.6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52.1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0,'6'8,"-1"-1,1 1,-2 0,1 0,-1 1,4 13,5 8,49 100,110 213,-113-244,-50-82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52.9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529 1,'9'-1,"0"1,0 1,0-1,0 1,0 1,0 0,0 0,-1 1,1 0,-1 0,0 1,0 0,0 1,0-1,-1 2,0-1,0 1,0 0,-1 0,0 1,0 0,-1 0,1 0,-2 1,8 13,-5-7,0 0,0 1,-2-1,0 1,0 0,-2 0,0 1,0-1,-2 1,0 0,-1-1,0 1,-1 0,-1-1,0 1,-2-1,-5 19,3-17,-1 0,-1-1,0 0,-1 0,-1-1,0 0,-1-1,0 0,-2-1,1 0,-2-1,1 0,-2-1,-26 15,18-13,-1-2,-1 0,0-2,-1-1,1-1,-35 5,-160 7,113-12,106-7,-1 0,1 0,-1 0,1 0,-1 0,1 1,-1-1,1 1,-1-1,1 1,0 0,-1 0,1-1,0 1,-1 0,1 0,0 0,0 0,0 0,0 1,0-1,0 0,0 0,1 1,-1-1,0 0,1 1,-1-1,1 1,-1-1,1 1,0-1,-1 3,1 4,0 1,0-1,1 0,0 1,3 8,0 7,-1-2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54.1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689 0,'7'2,"1"1,-1 0,1 0,-1 0,0 1,0 0,0 0,-1 1,0 0,12 11,9 6,61 43,127 122,-213-185,0 0,0 0,0 0,0 0,0 0,0 0,0 1,-1-1,1 0,-1 1,0 0,0-1,0 1,0 0,0-1,0 1,-1 0,1 0,-1 0,0 5,-1-6,0 0,0 1,0-1,-1 0,1 0,-1-1,1 1,-1 0,0 0,0-1,0 1,0-1,0 1,0-1,0 0,0 0,0 0,-1 0,1 0,0-1,-1 1,1-1,-1 1,-4-1,-110 23,-190 26,-205-25,502-24,0 0,1 0,-1 0,1-1,-1 0,1-1,-13-3,19 3,0 1,0-1,0 0,0 0,0 0,0 0,1-1,-1 1,1-1,0 1,0-1,0 0,0 0,0 0,0 0,1 0,0-1,-1 1,1 0,0-1,0-3,-3-11,2-1,0 0,1 0,0-1,2 1,0 0,6-27,3 1,29-84,-26 99,-1 8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54.7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55.1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20,'0'-4,"5"-2,4 1,2 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55.4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58.3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429 1,'4'0,"1"1,-1 0,1 0,-1 1,0-1,1 1,-1 0,0 0,0 1,0-1,-1 1,1 0,4 5,46 48,-46-47,31 34,-3-4,-2 1,34 53,-64-85,-1-1,0 1,0-1,0 1,-1 0,0 1,0-1,-1 0,0 0,-1 1,0-1,0 0,-1 0,0 1,-4 14,2-9,-2 1,0-2,-1 1,0 0,-1-1,0 0,-18 23,16-25,-1-1,-1 0,0 0,0-1,-1-1,0 0,-23 12,-9 0,-45 14,49-20,-86 25,94-32,1 2,0 1,0 1,1 2,0 1,-39 25,68-38,0 0,-1 0,1-1,0 1,0 0,0 0,0 0,0 0,0 0,0 0,0 1,0-1,1 0,-1 0,0 1,1-1,-1 0,1 1,-1-1,1 1,0-1,0 0,0 1,-1-1,2 2,-1-1,1 0,0-1,0 1,0 0,0-1,0 1,1-1,-1 0,0 1,1-1,-1 0,0 0,1 0,0 0,-1 0,3 1,10 3,-1 0,0 0,25 4,116 15,54 14,-193-33,-1-1,1-1,0 0,1-1,-1 0,0-1,0-1,1 0,-1-1,0-1,0-1,20-5,-9 0,0 1,1 2,-1 0,1 2,29 0,-35 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30.5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2546 194,'0'0,"0"0,0 0,0 0,-1 1,1-1,0 0,0-1,0 1,0 0,0 0,-1 0,1 0,0 0,0 0,0 0,0 0,0 0,-1 0,1 0,0 0,0 0,0 0,0-1,0 1,0 0,-1 0,1 0,0 0,0 0,0 0,0-1,0 1,0 0,0 0,0 0,0 0,0 0,0-1,0 1,0 0,0 0,0 0,0 0,0-1,0 1,0 0,0 0,0 0,0 0,0 0,0-1,0 1,0 0,0 0,0 0,0 0,1 0,-1-1,0 1,0 0,0 0,0 0,0 0,0 0,0 0,1 0,-1 0,0 0,0-1,-22 4,-23 9,-205 69,203-70,1-2,-1-2,-74 2,112-10,0 0,-1 0,1-1,0 0,0 0,0-1,0 0,0-1,1 0,-1-1,1 1,0-1,-13-12,9 6,0 0,0-1,2 0,-1-1,2 0,0-1,-9-16,-61-109,79 139,0-1,0 1,0-1,-1 1,1 0,0-1,0 1,0 0,0-1,0 1,0 0,-1-1,1 1,0 0,0-1,0 1,-1 0,1-1,0 1,-1 0,1 0,0-1,-1 1,1 0,0 0,-1 0,1 0,0-1,-1 1,1 0,0 0,-1 0,1 0,0 0,-1 0,1 0,-1 0,1 0,0 0,-2 0,-1 18,5 28,4-24,1 0,0-1,22 41,9 25,-35-78,0 1,-1 0,0-1,-1 1,0 0,0 0,-2 18,1-25,0 0,0 0,-1 0,0 0,1-1,-1 1,0 0,0 0,0-1,-1 1,1-1,-1 1,1-1,-1 0,0 0,0 1,0-1,0 0,0-1,0 1,-1 0,1-1,-1 1,1-1,-1 0,1 1,-1-1,0-1,0 1,-3 0,-21 2,0-1,-1-1,1-2,0-1,0-1,1-1,-1-2,1 0,0-2,-47-20,45 15,0-2,1 0,1-2,1 0,0-2,1-1,1-1,2-1,-25-30,119 113,66 99,-134-154,-1 0,0 1,0-1,-1 1,0 0,0 1,-1-1,0 0,0 1,-1-1,0 1,0-1,-1 1,1 0,-2-1,1 1,-1-1,0 1,-1 0,-3 8,-5 15,-2 0,0 0,-25 39,25-48,-13 25,-3-1,-1-2,-3-1,-38 41,45-58,-1 0,-2-2,0-1,-2-1,0-2,-60 30,77-44,-1-2,0 1,-1-1,1-1,-1-1,-25 2,-96-7,51 0,68 2,0-1,0 0,0-1,0-1,0-1,0 0,1-1,0-1,0 0,1-2,0 1,1-2,-22-17,16 10,1-1,1-1,0 0,1-2,2 0,0-1,1 0,-15-33,23 40,1 0,0 0,1 0,1-1,0 1,0-24,5-99,1 54,-2 71,0-1,1 1,1 0,0 0,1 0,0 0,1 0,0 1,10-17,4-3,2 2,28-34,-34 46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59.1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03.9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1,'2'27,"2"1,1-1,2 0,0-1,2 1,21 46,12 35,-14-17,162 458,-179-524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05.0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970 1,'2'0,"0"1,0 0,0 0,0 0,0 0,0 1,-1-1,1 0,0 1,-1-1,1 1,-1 0,1-1,1 4,19 29,-21-33,3 7,0-1,0 1,-1-1,0 1,0 0,-1 1,0-1,0 0,-1 0,0 1,-1-1,0 1,0-1,0 1,-1-1,-1 1,0-1,0 0,0 0,-5 11,1-7,0-1,0 1,-2-1,1-1,-1 0,0 0,-1 0,0-1,-1 0,0-1,0 0,-19 10,-8 2,-2-2,0-1,-42 11,-127 26,184-48,9-2,1-1,-1 0,0-1,0-1,0 0,0-1,0 0,0-1,1-1,-1-1,0 0,1 0,-1-2,1 0,0 0,-22-13,34 16,-2 0,1 0,0 0,0 0,-1 1,1-1,-1 1,1 0,-1 0,1 1,-1-1,0 1,1 0,-1-1,0 2,1-1,-1 0,-5 2,5 0,1-1,0 1,1 0,-1 0,0 1,0-1,1 0,0 1,-1 0,1-1,0 1,0 0,0 0,1 0,-1 0,1 1,0-1,0 0,-2 7,-26 104,-19 141,37-210,7-29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06.3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1531 1048,'0'11,"0"0,-1 1,0-1,-1 0,-1 0,0 0,0-1,-1 1,0-1,-1 0,0 0,0 0,-1-1,-1 1,0-1,0-1,0 0,-1 0,0 0,-1-1,-15 11,-12 9,-1-1,-1-1,-1-3,-1-1,0-1,-87 26,53-28,-1-4,0-3,0-4,-124-3,165-3,22 0,-1-1,0 0,0-1,-14-3,24 4,0-1,0 0,0 0,0-1,0 1,0 0,0-1,0 0,1 0,-1 0,1 0,-1 0,1 0,0-1,-1 1,1-1,1 1,-1-1,0 0,-2-5,-22-66,2-2,-14-89,24 103,-135-532,95 410,-11-50,51 181,8 30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06.8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07.3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09.0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1608 0,'2'19,"1"0,0-1,2 0,0 1,15 32,-3-5,-8-19,6 15,-2 1,-1 0,7 58,-19-99,0 1,1 0,-1-1,0 1,0-1,0 1,-1 0,1-1,-1 1,1-1,-1 1,0-1,0 0,0 1,0-1,0 0,-1 1,1-1,-1 0,-2 2,3-3,-2 0,1 0,0 0,0 0,0-1,0 1,0 0,-1-1,1 0,0 0,0 0,-1 0,1 0,0 0,0 0,-1-1,1 1,0-1,0 1,0-1,0 0,0 0,-4-2,-14-8,0 0,1-1,0-1,1 0,-18-19,-77-86,82 84,31 34,0-1,0 1,-1-1,1 1,0-1,0 1,-1-1,1 1,0 0,-1-1,1 1,0-1,-1 1,1 0,-1-1,1 1,-1 0,1 0,-1-1,1 1,-1 0,1 0,-1 0,1-1,-1 1,1 0,-1 0,1 0,-1 0,1 0,-1 0,0 0,1 0,-1 0,1 1,-1-1,1 0,-1 0,1 0,-1 1,1-1,-1 0,1 0,0 1,-1-1,1 1,-1-1,1 0,0 1,-1-1,1 1,0-1,-1 0,1 1,0-1,0 1,-1-1,1 1,0-1,0 1,0 0,0-1,0 1,-7 52,5-22,-3-17,0 0,-1-1,0 0,-1 0,0 0,-1-1,0 0,-20 21,-10 6,-44 35,63-58,-20 15,-1-2,-2-2,0-1,-2-3,0-1,-2-3,0-1,-80 19,-9-4,-93 28,192-49,1 2,0 1,1 2,-37 24,63-35,1-1,0 1,1 1,-1-1,1 1,1 0,-1 1,1-1,0 1,1 0,0 0,0 1,1-1,0 1,-3 17,5-22,0 0,1 1,-1-1,1 0,0 1,1-1,-1 0,1 1,-1-1,1 0,1 0,-1 0,1 1,-1-2,1 1,0 0,1 0,-1 0,1-1,-1 1,1-1,0 0,0 0,1 0,-1 0,0-1,1 1,0-1,0 0,-1 0,1 0,0-1,1 1,5 0,23 5,0-3,1 0,0-2,0-2,0-1,39-6,-49 4,49-6,0-3,-1-3,-1-4,-1-3,-1-2,0-4,-2-3,-2-2,84-58,-13 8,-120 72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09.8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374 1,'-102'89,"71"-65,1 2,2 1,0 1,2 1,-30 44,45-55,2 0,0 0,0 1,2 0,0 1,2-1,0 1,1 0,1 1,1-1,1 1,0-1,2 1,3 22,-4-41,1 1,-1-1,1 0,0 1,0-1,0 0,0 0,0 0,0 0,1 0,-1 0,1 0,-1 0,1 0,0-1,0 1,-1-1,1 1,0-1,4 2,-1 0,0-1,1 0,-1 0,1-1,0 0,-1 0,1 0,10 0,-9-1,-1 0,1 0,-1-1,1 1,-1-1,0-1,1 1,-1-1,0-1,0 1,0-1,0 0,-1 0,1 0,-1-1,9-7,-12 9,-1 0,1 0,0 0,-1 0,1 0,-1 0,0 0,1-1,-1 1,0 0,-1-1,1 1,0-1,-1 1,1-1,-1 1,0-1,0 0,0 1,0-1,0 1,0-1,-1 1,0-1,1 1,-1-1,0 1,0-1,0 1,0 0,-1-1,1 1,-1 0,1 0,-1 0,-2-2,-2 0,1 0,-1 0,0 1,-1 0,1 0,0 0,-1 1,0 0,1 0,-1 1,0 0,-10-1,-39 2,33 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11.3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0,'3'50,"3"-1,1 0,17 59,5 28,20 62,-46-176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12.4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601 52,'-13'1,"1"1,0 1,0 0,1 1,-1 0,1 0,-1 1,2 1,-1 0,0 0,-10 10,-49 24,59-35,-81 32,86-35,0 0,0-1,0 1,-1-1,1-1,-1 1,1-1,0 0,-1-1,1 1,0-1,-11-4,15 5,1-1,-1 1,1-1,0 0,-1 1,1-1,0 0,-1 0,1 0,0 0,0 0,0 0,0-1,0 1,0 0,0 0,1-1,-1 1,0-1,1 1,-1-1,1 1,-1 0,1-1,0 0,0-1,0-1,0 0,1 0,-1 0,1 0,0 0,1 0,-1 0,0 0,5-6,4-7,0 2,1-1,16-16,-24 29,-1 0,0 0,1 1,0-1,-1 0,1 1,0 0,0 0,1 0,-1 0,0 0,1 1,-1-1,1 1,-1 0,1 0,-1 0,1 1,0-1,0 1,-1 0,1 0,0 0,0 0,-1 1,1 0,0-1,-1 1,1 1,-1-1,1 0,-1 1,0 0,5 2,1 3,-1 0,0 1,0-1,0 2,-1-1,0 1,-1 0,0 0,-1 1,8 15,2 15,-2 1,-1 0,-3 1,-1 0,-1 0,-3 1,-2 0,-1 0,-8 58,6-87,-1-1,-1 1,0 0,-1-1,0 0,-1 0,0 0,-1-1,-1 1,0-1,-1-1,0 0,-1 0,0 0,-16 14,-10 4,-2-2,0-1,-59 29,51-30,2 1,-43 35,67-45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31.2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10,'4'-4,"1"-1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13.5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932 28,'0'-1,"0"0,0-1,-1 1,1 0,0 0,0-1,1 1,-1 0,0 0,0 0,0-1,1 1,-1 0,1 0,-1 0,1 0,-1 0,1 0,0 0,-1 0,1 0,1-1,-1 2,0 0,0 0,0 0,0 0,0 0,0 0,0 0,0 1,0-1,0 0,-1 1,1-1,0 1,0-1,0 1,-1-1,1 1,0-1,-1 1,1 0,0 1,35 45,-13-4,-1 0,29 90,-49-127,-1 0,1 0,-1-1,-1 1,1 0,-1 0,0 0,0 0,-1 0,0 0,0 0,0 0,-3 6,0-2,0 0,-1 0,0-1,-1 1,0-2,-13 16,-7 2,0-1,-2-1,-39 25,61-45,-186 146,-47 33,203-159,-2-1,-1-3,-1 0,-76 24,93-37,1 0,0 2,0 0,0 2,-25 16,32-18,1-3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14.1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1,'5'0,"4"0,6 4,8 6,1 5,0 4,0 3,0 7,0 6,1-3,-5 1,-1 0,0-2,-3-2,-4-2,0-5,2-7,-2-6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15.1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541 1,'7'0,"0"1,0 1,-1 0,1 0,-1 0,1 0,-1 1,0 0,1 1,-2-1,1 1,0 0,-1 1,0-1,0 1,0 0,0 1,-1-1,0 1,0-1,3 9,0-3,-1 0,0 1,-1 0,-1 0,0 0,0 1,-1-1,-1 1,0 0,0 24,-2-31,-1 0,-1 0,1 0,-1 0,0 0,-1 0,1 0,-1-1,0 1,0-1,-1 0,0 0,0 0,0 0,0-1,-1 0,0 0,0 0,-6 4,-12 6,0 0,-1-2,-28 10,48-20,-14 4,0 0,0-2,0 0,0-1,-34 2,-99-8,62 0,70 3,8-1,-1 0,1 2,0-1,0 1,-16 4,25-4,0 0,0-1,1 1,-1 0,0 0,0 0,1 0,-1 0,0 0,1 0,-1 1,1-1,0 1,-1-1,1 1,0-1,0 1,0 0,0 0,0 0,0-1,1 1,-1 0,0 0,1 0,0 0,-1 0,1 0,0 0,0 0,0 0,0 0,1 0,-1 0,0 0,2 3,2 13,2 0,0 0,11 23,-10-26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16.8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1353 0,'7'3,"0"-1,0 1,0 1,-1-1,1 1,-1 0,0 1,0-1,0 1,0 1,6 7,0 0,0 0,-2 1,1 1,-2 0,0 0,12 28,-19-39,-1-1,1 1,-1 0,0 0,0 0,0 0,-1 0,1 0,-1 0,0 0,0 0,0 0,-1 0,1 0,-1 0,0-1,0 1,-1 0,1 0,-1-1,0 1,1 0,-2-1,1 0,0 0,-1 1,1-1,-1 0,0-1,0 1,0-1,0 1,-1-1,1 0,-5 2,-24 11,-1-2,0-2,-1-1,-47 8,-142 11,-297-18,349-12,84-3,-100-17,184 21,0-1,-1 1,1-1,0 0,0 0,0-1,0 1,0 0,0-1,0 0,0 0,1 0,-1 0,1 0,-1-1,1 1,0 0,0-1,-3-5,2 3,1-1,-1 0,1 0,1 0,-1 0,1 0,0 0,0 0,1-1,0-6,1-1,0-1,1 1,1 0,0 0,1 0,0 0,1 1,12-24,5 7,-13 18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17.4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17.9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39,'4'0,"6"-4,4-1,6-1,-2-2,0-1,-2 2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18.5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20.4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563 23,'-1'-1,"0"0,0 0,0 1,1-1,-1 0,0 0,1 0,-1 0,0 0,1 0,-1 0,1 0,0 0,-1 0,1-1,0 1,0 0,0 0,0 0,0-2,5 3,6 15,57 113,46 94,-97-182,-1 1,-1 1,13 69,-27-104,0-1,-1 1,1-1,-1 1,0-1,-1 1,0-1,0 1,0-1,-1 0,0 1,0-1,0 0,-1 0,-5 8,2-5,-1-1,1-1,-1 1,0-1,-1-1,0 1,0-1,0-1,-12 7,-5 0,-1-1,0-1,0-2,-1 0,0-2,-41 5,52-9,0-1,0 0,0-1,-31-4,44 4,-1-1,1 0,0 0,-1 0,1 0,0 0,0 0,0-1,0 0,0 1,0-1,0 0,1 0,-1-1,1 1,-1-1,1 1,0-1,0 0,0 0,0 1,1-1,-1-1,1 1,0 0,-1 0,2 0,-1-1,-1-4,2 3,-1 0,1 0,0 0,0-1,1 1,-1 0,1 0,0 0,0 0,1 0,0 0,0 0,0 0,0 1,1-1,-1 1,1 0,6-7,-4 6,1 0,-1 1,1 0,0 0,0 0,0 1,1 0,-1 0,1 1,0 0,0 0,0 0,9-1,-1 1,0 1,0 0,0 0,0 2,0 0,28 5,-39-5,1 0,-1 1,1-1,-1 1,0 0,0 0,0 1,0-1,0 1,0 0,0 0,-1 0,0 0,1 0,-1 1,0 0,-1 0,1-1,-1 2,0-1,0 0,0 0,0 1,-1-1,2 8,14 142,-16-144,0-1,0 1,-1 0,0 0,-1-1,0 1,0 0,-1-1,-1 1,1-1,-2 0,1 0,-6 10,2-7,-1 0,0-1,0 0,-1-1,-1 0,0 0,0-1,-17 11,-4 0,0-2,-2-2,0 0,-1-3,0 0,-40 8,30-10,7 0,-1-2,0-1,-71 4,89-12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21.6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1 343,'0'-3,"0"1,1-1,0 1,-1 0,1-1,0 1,0 0,1-1,-1 1,0 0,1 0,-1 0,1 0,3-3,31-26,-21 20,194-155,-177 141,-11 11,-15 10,-1 1,0-1,0 0,0 0,0 0,-1-1,0 1,6-9,-3-1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24.3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1494 486,'1'0,"1"1,-1-1,1 1,-1 0,1-1,-1 1,1 0,-1 0,0 0,1 0,-1 0,0 0,0 0,0 1,0-1,0 0,0 0,1 2,17 31,-16-28,24 47,-3 0,23 73,-39-101,-2 1,0 0,-2 0,-1 1,-1-1,-1 1,-4 39,2-60,0 0,-1 1,1-1,-1 0,0 0,-1 0,0-1,0 1,0 0,0-1,-1 0,0 0,0 0,0 0,-1-1,1 1,-1-1,0 0,-1-1,1 1,0-1,-1 0,0 0,-11 3,-10 2,-1-1,0-2,-1 0,-38 0,-5 2,51-4,0 1,0 0,1 2,-1 0,2 1,-1 1,-25 15,39-20,1 1,0 0,0 0,0 0,0 0,1 1,0 0,0 0,0 0,0 0,1 0,0 1,0 0,0 0,1 0,0 0,0 0,1 0,-1 0,1 0,1 1,-1-1,1 1,0-1,1 0,-1 1,1-1,3 8,0 2,2 0,0-1,0 0,2 0,15 23,6 13,-29-51,1 1,0 0,0 1,-1-1,1 0,-1 0,1 0,-1 0,1 0,-1 1,0-1,1 0,-1 0,0 1,0-1,0 0,0 1,0-1,0 0,0 0,-1 1,1-1,0 0,-1 0,1 0,-1 1,0 1,-1-3,1 1,-1 0,0 0,1-1,-1 1,0-1,0 1,1-1,-1 0,0 0,0 0,1 0,-1 0,0 0,0 0,-3-1,-9-2,0-1,1 0,-23-11,-36-18,-94-49,161 79,1-1,-1 0,0 0,1 0,0 0,0-1,0 1,-3-6,-2-2,9 12,0 0,0 0,-1-1,1 1,0 0,-1 0,1 0,0 0,-1 0,1 0,0 0,-1 0,1 0,0 0,-1 0,1 0,0 0,-1 0,1 0,0 0,-1 0,1 0,0 1,-1-1,1 0,0 0,0 0,-1 0,1 1,0-1,0 0,-1 0,1 1,0-1,0 0,0 0,-1 1,1-1,0 0,0 1,0-1,0 0,0 1,0-1,0 0,0 1,-1-1,-8 21,8-19,-2 7,0-1,-1 1,0-1,-1 0,0-1,0 1,-1-1,0 0,0 0,-11 9,12-13,1 0,0-1,-1 0,1 0,-1 0,0 0,1 0,-1-1,0 0,0 0,0-1,0 1,0-1,0 0,0 0,0-1,0 1,0-1,0 0,0-1,-7-2,4 1,1-1,-1-1,1 1,-1-1,-7-7,8 6,0 1,-1 0,1 0,-15-6,20 10,-1 0,0 0,0 0,0 1,0-1,0 1,0 0,0 0,0 0,0 0,0 1,0-1,0 1,0 0,0 0,0 0,0 0,-3 2,-5 3,0-1,-1 0,0 0,0-2,-1 1,1-1,-23 2,29-5,0 0,0-1,1 1,-1-1,0 0,0-1,1 1,-1-1,1 0,-1-1,1 1,0-1,0 0,0 0,1-1,-1 1,1-1,-1 0,-4-6,-3-6,0 0,2-1,0 0,0-1,2 0,0-1,1 1,-8-38,1-15,-6-79,14 95,-10-171,14-245,5 213,-3 225,0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18.7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0,'5'0,"5"0,1 5,-1 5,2 1,3-1,4 3,2-2,-1-3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31.9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10,'0'-4,"0"-1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25.0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25.6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15,'0'-4,"4"-1,1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26.7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394 1,'-3'2,"-1"-1,1 1,0 1,0-1,0 0,0 1,0 0,0-1,-3 6,-3 2,-200 198,193-190,1 2,1 0,0 0,2 1,0 1,2 0,0 0,2 1,0 0,2 1,0-1,-3 40,8-60,1-1,0 1,0 0,0-1,0 1,0 0,1-1,-1 1,1-1,-1 1,1-1,0 1,0-1,1 1,-1-1,0 0,1 1,-1-1,1 0,0 0,0 0,0 0,0-1,0 1,0 0,0-1,0 0,1 1,-1-1,0 0,1 0,0 0,-1-1,1 1,-1 0,1-1,0 0,-1 0,1 0,4 0,1 0,0-1,-1 0,1 0,0-1,-1 1,0-2,1 1,-1-1,0 0,0-1,0 0,-1 0,10-7,24-21,-29 25,-1 0,0-1,0 0,-1-1,-1 0,1 0,-1-1,8-12,-13 7,-4 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28.0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12 383,'-11'14,"13"-7,0-7,0 0,0-1,0 1,0 0,0 0,-1-1,1 1,0-1,0 1,-1-1,1 0,0 0,-1 0,3-2,234-175,-167 120,133-85,-178 129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30.2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1045 9,'3'-9,"3"18,5 16,-3 7,-3-20,-1 0,-1 0,0 0,-1 1,0-1,-1 1,0 0,-1-1,0 1,-4 19,2-29,1 0,-1-1,1 1,-1-1,0 1,0-1,0 0,0 0,-1 0,1 0,-1 0,1-1,-1 1,1-1,-1 1,0-1,0 0,0 0,0 0,0 0,0-1,0 1,0-1,0 0,0 0,0 0,-5-1,-5 1,0-1,0-1,-1 0,1-1,-13-5,18 5,0-1,0 0,1 0,-1-1,1 0,0-1,0 1,-10-13,-21-15,53 124,-13-73,0-4,-1 0,-1 0,-1 19,1-30,0-1,-1 1,1 0,-1 0,0-1,1 1,-1-1,-1 1,1-1,0 1,-1-1,1 1,-1-1,1 0,-1 0,0 0,0 0,0 0,0 0,-1-1,1 1,-4 1,-44 16,-1-3,-88 16,-11 2,115-23,0 1,1 1,1 2,-39 22,56-27,1 1,0 0,0 1,1 1,1 0,0 0,1 2,1-1,0 2,-9 16,16-25,-2 2,1 1,0-1,1 1,0 0,-5 21,9-29,0 0,0 0,0 0,0 0,0 0,0 0,1 0,-1 0,0 0,1-1,0 1,-1 0,1 0,0 0,0-1,0 1,0 0,0-1,1 1,-1-1,0 1,1-1,-1 0,1 0,-1 1,1-1,0 0,-1 0,1-1,0 1,0 0,0 0,0-1,-1 1,1-1,0 0,0 0,0 0,4 0,14 2,0-2,0 0,0-1,0-1,25-6,100-29,-140 36,151-52,153-75,-200 81,-92 40,-1 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2:31.0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123 1,'-2'0,"0"1,0-1,1 1,-1-1,0 1,1 0,-1 0,0 0,1 0,0 0,-1 0,1 1,0-1,-1 0,1 1,0-1,0 1,-1 1,-20 35,18-29,-8 14,1 2,1-1,1 1,-6 31,12-42,0 1,1 0,0-1,2 1,-1 0,2 0,0 0,6 28,-3-33,-1 0,2-1,-1 0,2 0,-1 0,1 0,0-1,1 0,0 0,0 0,1-1,16 12,-20-16,0 0,0 0,0-1,1 1,-1-1,1 0,-1 0,1-1,0 1,0-1,0 0,0-1,0 1,0-1,0 0,0 0,0 0,0-1,0 1,0-1,0-1,-1 1,1-1,0 1,0-1,-1-1,8-4,1-3,-1-1,-1-1,0 0,0 0,11-17,-22 28,1 1,-1-1,1 0,-1 0,0 1,1-1,-1 0,0 0,0 0,1 1,-1-1,0 0,0 0,0 0,0 0,0 0,0 1,0-1,0 0,0 0,-1 0,1 0,0 1,0-1,-1 0,1 0,0 0,-1 1,1-1,-1 0,1 1,-1-1,0 0,1 1,-1-1,0 1,1-1,-1 1,0-1,1 1,-1-1,0 1,0 0,0-1,1 1,-1 0,0 0,0 0,0 0,0 0,-1 0,-53-6,49 6,-189 3,173-3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13.5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238 1,'-8'0,"-1"1,1 1,0-1,-1 1,1 1,0 0,1 0,-1 0,0 1,1 0,0 1,0 0,0 0,1 0,-1 1,1 0,1 0,-1 0,1 1,0 0,0 0,-4 9,-3 7,1 0,1 1,0 0,2 0,1 1,-4 29,8-36,2 0,0 1,1-1,0 1,2-1,0 1,1-1,1 0,1 0,0 0,2-1,0 0,0 0,2 0,0-1,16 20,-13-20,0-1,1 0,1-1,1 0,0-1,0-1,1-1,1 0,0-1,0 0,1-2,0 0,1-1,0-1,23 5,-19-7,-10-3,0 1,0 1,-1 0,1 1,21 10,-31-13,-1 0,0 1,0-1,0 1,0 0,0-1,0 1,0 0,-1 0,1 0,-1 1,1-1,-1 0,0 0,0 1,0-1,0 1,-1-1,1 1,0-1,-1 1,0-1,1 1,-1-1,0 1,-1 0,1-1,0 1,-1-1,1 1,-1-1,0 1,0-1,0 1,-3 3,-3 7,0 0,-1 0,-1-1,0-1,-21 20,-1 4,20-22,-50 54,58-63,-1-1,0 1,0-1,0 0,-1-1,1 1,-1-1,1 0,-1 0,0 0,1 0,-1-1,0 0,-8 1,11-2,0-1,0 1,-1 0,1-1,0 0,0 1,0-1,0 0,1 0,-1 0,0 0,0 0,0-1,1 1,-1 0,1-1,-1 1,1-1,-1 0,1 1,0-1,0 0,0 0,0 0,0 0,0-3,-5-14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14.4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0,'2'9,"1"0,0 0,0 0,1-1,5 9,11 28,110 304,-126-337,0-1,0-1,1 1,0-1,10 16,-13-23,0-1,0 0,0 0,0 0,0 0,0 0,0 0,1-1,-1 1,1-1,-1 1,1-1,0 0,-1 0,1 0,0-1,0 1,0-1,-1 1,1-1,0 0,0 0,4 0,21-6,0-1,0-1,-1-1,42-21,2 0,64-20,-112 43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15.1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0 278,'0'-4,"4"-6,6-5,5-4,4 1,3-1,7-1,5-1,3-6,-2 3,-3 0,2 5,-5 1,-3 4,-2 0,-5 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16.5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120 570,'-2'1,"1"-1,-1 1,0-1,1 1,-1 0,1 0,-1 0,1 0,-1 0,1 0,0 0,-1 0,1 0,0 1,0-1,-2 3,-17 27,18-28,-10 18,1-1,1 1,1 1,0 0,-9 40,17-57,0-1,1 1,0 0,-1 0,2 0,-1 0,0 0,1-1,0 1,0 0,1 0,-1-1,1 1,4 6,-3-7,0 0,0-1,0 0,1 1,-1-1,1-1,0 1,0 0,0-1,0 0,1 0,-1 0,1-1,-1 1,1-1,-1 0,1 0,5 0,30 3,-1-1,1-3,0 0,62-11,-36 0,122-39,-186 50,-1-1,1 1,0 0,-1-1,1 1,0-1,-1 0,1 1,-1-1,1 0,-1 0,1 0,-1 0,1 0,-1 0,0 0,0-1,0 1,0 0,0-1,0 1,0-1,0 1,0-1,-1 1,1-1,0 0,-1 1,0-1,1 0,-1 1,0-1,0 0,0 0,0 1,0-1,0 0,-1 0,1 1,0-1,-1 0,1 1,-1-1,0 1,0-1,0 1,1-1,-3-1,-3-6,0 1,-1 0,-1 0,1 0,-1 1,-13-10,-80-51,59 41,1-1,2-2,-61-59,98 87,0-1,-1 1,1-1,0 1,1-1,-1 0,0 0,1 1,0-1,-1 0,1-1,0 1,0 0,1 0,-1 0,1-1,0 1,0 0,0-4,1 4,0 0,0 0,1 0,-1 0,1 0,0 0,0 0,0 0,0 1,0-1,0 1,1-1,0 1,-1 0,1 0,0 0,0 1,6-4,14-5,1 0,0 1,0 1,29-4,104-13,-95 18,1 2,-1 2,94 10,-132-4,-1 1,-1 1,1 1,-1 2,29 12,-38-13,0 0,0 1,0 0,-1 1,-1 0,1 1,-1 1,-1 0,12 15,-12-10,0 1,-1 0,-1 0,0 1,-1 0,-1 0,-1 0,-1 1,4 30,-4-5,-2 0,-2 0,-6 45,6-82,-1 0,0 0,-1 0,1-1,-1 1,0-1,-1 1,0-1,-3 6,5-10,-1 0,1-1,0 1,-1-1,1 1,-1-1,0 0,1 1,-1-1,0 0,0 0,0 0,0-1,0 1,0 0,0-1,0 1,0-1,0 0,0 1,0-1,0 0,0 0,-1-1,1 1,0 0,0-1,0 1,0-1,0 0,-3-1,-3-2,0 0,0-1,0 0,1 0,0-1,0 0,0 0,1 0,0-1,0 0,1 0,0-1,0 1,0-1,-5-15,-4-11,1-2,-11-49,23 82,-4-25,1 1,1 0,1-1,1 0,2 1,1-1,1 1,1-1,10-31,12-33,49-110,-70 190,17-40,-15 40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46.2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1,'26'41,"134"335,-105-234,-24-58,19 44,-40-108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17.6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249 689,'5'-1,"0"0,0-1,0 0,0 0,0 0,-1-1,1 1,-1-1,7-6,6-3,13-7,-2-2,0-1,-2-1,0-2,40-50,-28 26,-3-2,43-82,-72 121,38-82,-41 87,0 0,-1 0,0-1,0 1,-1-1,0 1,0-1,-1 1,0-1,-2-14,1 20,1 0,-1 1,0-1,1 1,-1-1,0 1,0-1,0 1,-1-1,1 1,0 0,0 0,-1 0,1 0,-1 0,1 0,-1 0,1 0,-1 0,1 1,-1-1,0 0,1 1,-1 0,0-1,0 1,1 0,-1 0,0 0,0 0,1 0,-1 0,0 1,0-1,1 0,-4 2,-10 2,1 0,0 1,-19 10,17-8,-5 1,-147 67,140-61,2 1,0 2,1 0,-23 22,15-8,1 1,2 1,-40 57,59-74,0 1,2 0,0 0,1 1,1 0,0 1,1 0,2 0,0 0,-3 31,7-47,0 0,0 1,0-1,0 0,1 0,-1 0,1-1,0 1,0 0,0 0,0 0,0 0,0-1,1 1,0 0,-1-1,1 0,0 1,0-1,0 0,1 0,-1 0,0 0,1 0,-1-1,1 1,0-1,0 0,-1 1,1-1,0-1,0 1,4 1,11 0,1 0,-1-1,0 0,31-4,-11 1,390-22,-304 10,177-43,-182 26,-90 22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04.5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0,'0'4,"4"10,6 7,1 7,2 9,4 5,3 4,2 3,2-4,-4-4,-1-2,-3-2,-1-4,-2-4,-4-6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05.7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662 3,'0'-1,"-1"1,1 0,-1-1,1 1,-1 0,1 0,-1 0,1-1,-1 1,0 0,1 0,-1 0,1 0,-1 0,0 0,1 0,-1 0,1 0,-1 0,1 1,-1-1,0 0,1 0,-1 1,1-1,-1 0,1 0,-1 1,1-1,-1 1,-31 13,16-7,-13 2,0-2,0-1,-60 3,27-2,-92 2,44-4,107-4,0-1,0 1,-1 0,1-1,0 1,0 1,0-1,0 0,0 1,0-1,1 1,-1 0,0 0,1 0,0 0,-1 1,-3 4,2-1,0 0,1 1,-1 0,1-1,1 1,-1 0,-2 12,0 8,2 1,0 0,2 31,1-54,1 17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07.0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1370 0,'18'0,"0"1,0 1,28 6,-40-6,0-1,0 1,-1 0,1 0,0 1,-1-1,0 1,0 0,1 1,-2-1,1 1,0 0,-1 1,6 6,-9-9,0-1,0 1,0 0,0 0,0 0,0 0,-1 0,1 0,-1 0,0 0,1 0,-1 0,0 0,0 0,0 0,0 0,-1 0,1 0,0 0,-2 2,1 0,-1 0,0 0,-1-1,1 1,0-1,-1 1,0-1,0 0,-4 4,-9 4,1 0,-1 0,-26 11,37-19,-107 48,-127 39,150-58,-192 50,167-52,-198 37,215-48,90-18,-8 3,0-2,0 1,-1-2,1 0,-23-2,35 1,0-1,-1 0,1 1,0-1,0 0,0-1,-1 1,1 0,0-1,1 0,-1 0,0 0,0 0,1 0,-1 0,1-1,0 1,0-1,0 0,0 0,0 1,0-1,1 0,0-1,-1 1,1 0,0 0,0 0,1-1,-1-5,0 3,0 0,0 0,1 0,0 0,0-1,1 1,0 0,0 0,0 0,1 0,0 0,0 1,0-1,1 0,-1 1,1 0,1 0,-1-1,1 2,0-1,0 0,0 1,1 0,0 0,0 0,9-5,6-2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07.6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0,'5'0,"4"4,6 2,5-1,2 0,-2 2,0 0,0 4,-3-1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08.1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0,'4'0,"1"0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08.6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10.1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766 0,'6'2,"-1"0,1 0,-1 1,0 0,0 0,0 0,0 0,0 1,-1 0,1 0,-1 0,4 5,-2-2,22 23,-3 2,0 1,-2 0,-2 2,-1 1,-1 0,24 72,-41-104,-1-1,0 1,0 0,0 0,-1 0,0 1,1-1,-1 0,0 0,-1 0,1 0,-1 0,0 0,0 0,-3 7,1-5,0 0,-1 0,0 0,0-1,0 1,0-1,-1 0,-10 8,-9 3,0 0,-1-2,-46 20,37-18,-38 16,-132 39,-83 3,118-33,162-40,1 1,0 0,0 0,0 1,0 0,1 0,-1 0,1 1,0 0,0 0,-7 6,11-8,0 0,-1 0,1 0,0 0,0 0,0 0,0 0,1 0,-1 0,1 0,-1 0,1 0,0 1,0-1,-1 0,2 0,-1 1,0-1,0 0,1 0,-1 0,1 0,0 0,-1 1,1-1,0 0,0-1,1 1,-1 0,0 0,1 0,-1-1,1 1,-1-1,1 1,3 2,-1-1,0 0,0-1,0 1,1-1,-1 0,1 0,0 0,0-1,-1 1,1-1,0 0,0-1,6 1,72-2,-67 0,46-5,0-2,92-25,117-53,-206 62,95-50,-137 62,-4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11.0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661 0,'-5'0,"-4"5,-6 0,-8 5,-5 4,-5 4,-11 3,-9 6,-4 3,3 0,-1 0,-1-6,7-3,2 0,5-4,6-1,5-3,7-4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01.5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5,'0'-1,"0"1,0 0,0 0,0 0,0 0,0-1,0 1,0 0,0 0,0 0,0 0,0 0,0-1,1 1,-1 0,0 0,0 0,0 0,0 0,0-1,0 1,0 0,0 0,1 0,-1 0,0 0,0 0,0 0,0 0,0-1,1 1,-1 0,0 0,0 0,0 0,0 0,0 0,1 0,-1 0,0 0,0 0,0 0,0 0,1 0,-1 0,0 0,0 0,0 0,0 1,0-1,1 0,-1 0,0 0,0 0,0 0,0 0,15 10,9 14,14 33,-2 2,-3 1,-3 1,31 88,19 39,-66-162,-1-7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48.8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1294 927,'-20'-51,"6"1,-14-89,25 113,2 0,0 0,2 0,0 0,8-36,-2 25,-4 15,1 1,1 0,0 0,2 1,0 0,12-21,-15 36,0-1,1 1,0 0,0 1,1-1,-1 1,1 0,0 0,0 1,0 0,0 0,1 0,-1 1,1 0,9-2,5-1,1 2,0 0,33 1,-41 2,3-1,0 1,0 1,0 0,-1 1,25 7,-36-7,-1-1,1 1,-1 0,0 1,0-1,0 1,0 0,0 0,0 0,-1 0,1 1,-1-1,0 1,0 0,0 0,-1 0,0 1,1-1,-1 0,-1 1,1-1,-1 1,1 0,-1 5,0-4,0-1,0 1,-1 0,0 0,0-1,0 1,-1 0,1-1,-2 1,1-1,0 1,-1-1,0 0,-1 1,1-1,-1 0,0 0,0-1,0 1,-1-1,0 1,-7 6,-7 3,1-2,-2 0,0 0,-34 14,4-2,-31 17,-3-4,-1-3,-114 29,189-61,0 0,-1 0,1-1,-1 0,0-1,1 0,-1-1,0 0,1 0,-1-1,1 0,0-1,-16-6,19 6,0 0,0-1,0 1,1-1,0-1,0 1,0-1,0 1,1-2,-1 1,1 0,0-1,1 0,0 1,0-2,0 1,0 0,1 0,0-1,-1-8,3 15,0 0,0 0,-1 0,1 0,0 0,0 0,0-1,0 1,0 0,0 0,-1 0,1 0,0 0,0-1,0 1,0 0,0 0,0 0,0 0,0-1,0 1,0 0,0 0,0 0,0-1,0 1,0 0,0 0,0 0,0 0,0-1,0 1,0 0,0 0,0 0,0 0,0-1,1 1,-1 0,0 0,0 0,0 0,0 0,0 0,0-1,1 1,-1 0,0 0,0 0,0 0,0 0,0 0,1 0,-1 0,0 0,0 0,0 0,0 0,1 0,-1 0,0 0,0 0,12 12,8 23,-16-22,0 0,-1 1,-1 0,0 0,-1-1,-1 1,0 0,-1 0,0 0,-1 0,0-1,-2 1,1-1,-2 1,0-1,0 0,-1-1,-15 24,-2 1,9-13,-1-1,-35 41,45-58,-1 0,1-1,-1 0,0-1,-1 1,1-1,-1 0,0-1,0 1,0-1,0-1,-1 1,1-1,-1-1,-9 2,-41 0,-106-9,160 6,-1-1,1 0,-1 0,1 0,-1 0,1-1,0 0,0 0,0 0,0 0,0-1,0 0,1 1,-1-1,1-1,0 1,0 0,0-1,0 1,0-1,1 0,-3-5,-2-9,-1 0,2 0,1-1,-4-21,-10-30,4 23,-14-75,19 73,-23-67,-42-131,59 180,8 30,-1 0,-27-67,24 69,8 18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02.6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301 1,'-13'1,"-1"0,1 1,1 1,-1 0,0 1,1 1,-1-1,1 2,1 0,-1 0,1 1,0 1,0 0,1 0,0 1,1 0,0 1,0 0,1 0,-8 14,8-13,1 0,0 1,1 0,1 0,0 1,0-1,1 1,1 0,0 1,1-1,0 0,1 1,0-1,1 1,1-1,0 1,1-1,1 0,7 26,-9-37,1 1,-1 0,1-1,0 1,0-1,0 1,0-1,0 0,0 0,1 0,-1 0,1 0,-1-1,1 1,0-1,-1 1,1-1,0 0,0 0,0-1,6 2,7 0,0 0,0-2,20-1,18 2,-48 0,0 0,1 0,-1 0,0 0,0-1,1 0,-1-1,0 1,7-2,-11 1,0 0,-1 0,1 0,-1 0,1-1,-1 1,1 0,-1-1,0 1,1-1,-1 1,0-1,0 0,0 0,0 1,-1-1,1 0,0 0,-1 0,1 0,-1 0,0 0,0 1,0-1,1 0,-2 0,1 0,0 0,0 0,-1-3,-15-85,4 31,1 3,-3-37,13 72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03.7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0 383,'4'55,"2"0,3-1,2 1,21 60,0 7,-20-90,-5-26,-1-21,-4-1,-2 1,1-1,-2 1,0-1,-5-25,-22-75,11 58,3-1,2 0,2-1,4 0,1-1,6-74,-1 128,1 1,1 0,-1-1,1 1,0 0,1 0,-1 0,1 0,0 1,1-1,-1 1,1 0,0 0,0 0,1 0,0 1,-1 0,1 0,1 0,-1 0,1 1,-1 0,1 0,0 0,0 1,0 0,0 0,1 1,-1 0,0 0,1 0,-1 1,1-1,-1 2,0-1,1 1,-1 0,0 0,1 1,-1 0,0 0,0 0,6 4,0 1,1 0,-1 1,-1 1,0 0,0 1,0 0,-1 0,-1 1,10 14,7 15,30 63,-6-10,6 8,-28-47,40 54,-60-96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04.4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75,'4'0,"1"-9,9-2,5 1,0-3,1 2,1 2,1 3,1 2,-3 2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05.2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241 1,'-11'0,"0"1,1 0,-1 1,1 0,-1 1,1 0,0 1,0 0,0 1,1-1,0 2,0 0,0 0,0 0,1 1,0 0,1 1,-1 0,1 0,1 0,0 1,0 0,1 0,0 1,0-1,1 1,0 0,1 0,0 1,1-1,0 1,1-1,0 1,0 13,1-20,1 0,-1-1,1 1,0-1,0 1,0 0,1-1,-1 0,1 1,0-1,0 0,0 0,0 0,0 0,1 0,4 3,-1-1,0 0,0-1,1 0,0 0,0-1,0 0,12 4,5-1,0-2,0 0,0-1,26 0,-31-4,-1-1,1-1,-1-1,0 0,0-1,-1-1,0 0,0-2,0 0,16-10,-1 1,40-14,-49 24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06.6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99,'12'-1,"0"-1,0 0,0-1,-1 0,21-9,18-6,31 0,0 3,1 3,0 5,1 2,-1 5,1 2,107 19,-187-21,0 1,-1-1,1 1,0-1,-1 1,1 0,-1 0,1 0,-1 1,1-1,-1 0,0 1,0 0,1-1,-1 1,-1 0,3 2,-3-2,0 0,0 0,0 0,-1 0,1 0,-1 0,1 0,-1 1,0-1,0 0,0 0,0 0,0 0,0 0,0 0,-1 0,0 3,-4 8,-1 0,0 0,-1-1,0 0,-13 16,5-6,-163 274,-15 23,179-297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08.5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296 349,'33'-18,"-1"-2,0-1,36-33,-60 47,0 0,-1-1,0 0,-1 0,0 0,0-1,0 0,-1 0,-1-1,0 0,5-16,-8 23,0-1,0 1,-1-1,1 0,-1 1,0-1,0 1,0-1,-1 1,1-1,-1 1,0-1,0 1,0-1,0 1,-1 0,1-1,-1 1,0 0,0 0,0 0,0 1,-1-1,1 0,-1 1,1 0,-1-1,0 1,0 0,0 0,0 1,-1-1,1 1,0-1,-1 1,-6-1,-7-2,-1 1,0 1,-1 0,1 2,0 0,0 1,0 0,0 2,0 0,0 1,0 1,1 1,0 0,0 1,1 1,0 0,0 1,1 1,0 1,0 0,-12 14,17-14,2 1,0 0,0 0,1 1,0 0,1 0,1 1,0-1,1 1,1 0,-4 23,2 13,3 98,2-131,0-12,0 0,0 0,0 1,1-1,0 0,0 0,0 0,1 0,-1 0,1 0,1 0,-1-1,1 1,-1-1,1 1,5 4,-4-6,0 0,0-1,0 1,0-1,1 0,-1 0,0 0,1-1,0 0,-1 0,1 0,0 0,0-1,-1 0,1 0,0 0,0 0,5-2,9-2,1-1,-1 0,-1-2,1 0,-1-2,0 0,25-17,-14 9,40-17,144-32,-17 7,-159 45,1 2,46-8,-65 17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09.7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12,'176'2,"183"-5,-326-1,-25 2,0 0,0 1,0 0,0 1,0 0,15 1,-22 0,0-1,0 0,1 1,-1-1,0 1,0 0,0-1,0 1,0 0,0-1,0 1,0 0,0 0,0 0,0 0,0 0,0 0,-1 0,2 2,-2-1,1 1,0-1,-1 1,0 0,1-1,-1 1,0 0,0-1,-1 1,1-1,0 1,-1 0,0 2,-4 9,0 0,0-1,-2 1,1-1,-2-1,-13 20,-66 72,39-49,-39 53,-45 54,118-147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13.3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1261 0,'11'1,"0"0,0 1,0 0,0 1,-1 0,1 1,-1 0,0 0,0 1,11 7,5 5,-1 2,31 27,-50-40,0 0,-1 0,0 0,0 1,-1 0,0 0,0 0,0 0,-1 1,4 12,-6-16,0-1,0 0,0 1,-1-1,0 1,1-1,-1 1,0-1,-1 1,1-1,-1 1,1-1,-1 0,0 1,0-1,0 0,-1 1,1-1,-1 0,0 0,0 0,0-1,0 1,0 0,-1-1,-2 3,-5 2,0-1,-1 0,1-1,-1 0,0-1,-1 0,1-1,-1 0,1-1,-21 2,-14-2,-68-6,34 1,39 4,-45-2,79 1,1-1,0 0,-1 0,1-1,0 1,0-1,0-1,0 1,1-1,-9-6,12 9,1-1,0 1,0-1,0 0,0 0,-1 1,1-1,0 0,0 0,1 0,-1 0,0 0,0 0,0-1,1 1,-1 0,0 0,1 0,-1-1,1 1,0 0,-1-1,1 1,0 0,0-1,0 1,0 0,0-1,0 1,0 0,0-1,1 1,-1 0,0-1,1 1,-1 0,1 0,0-1,-1 1,1 0,0 0,0 0,1-2,1 0,1 1,-1-1,1 1,0 0,0 0,0 0,0 0,0 1,0 0,0 0,0 0,8-1,-1 2,1 0,-1 1,0 0,1 0,-1 1,0 1,0 0,18 8,-21-8,-1 0,-1 1,1-1,0 1,-1 1,0-1,0 1,0 0,-1 0,0 1,0 0,0 0,0 0,3 7,-7-12,-1 0,1 1,-1-1,1 0,-1 0,0 1,1-1,-1 0,0 1,0-1,0 0,0 0,0 1,0-1,0 0,-1 1,1-1,0 0,-1 0,1 1,-1-1,1 0,-1 0,1 0,-2 2,-1-1,1 1,0-1,-1 0,0 0,1-1,-1 1,0 0,0-1,0 0,-4 2,-9 1,0 0,0-1,-20 2,33-5,-68 5,-1-3,-89-8,155 5,-1 1,0-1,0-1,0 0,1 1,-1-2,1 1,0-1,0 0,-1 0,2-1,-1 0,0 0,1 0,0-1,0 0,0 0,1 0,-1 0,1-1,1 0,-1 1,-4-12,-21-32,22 40,1 0,1-1,0 1,-7-19,12 27,-1 0,1 0,0 0,0 0,0 0,0 0,0 0,0 0,0 0,1 1,-1-1,0 0,0 0,1 0,-1 0,1 0,-1 0,0 0,1 1,0-1,-1 0,1 0,-1 1,1-1,0 0,0 1,-1-1,1 1,0-1,0 1,0-1,0 1,0-1,0 1,-1 0,1 0,2-1,40-5,-37 5,18 1,0 0,1 2,-1 1,0 1,0 0,0 2,30 12,12 8,76 43,-139-68,0 0,-1 0,1 0,-1 1,0-1,1 1,-1 0,0-1,0 1,0 0,0 0,0 1,-1-1,1 0,-1 0,1 1,-1-1,0 1,0 0,0-1,0 1,0 0,-1-1,1 1,0 4,-2-3,0-1,0 0,0 1,-1-1,1 0,-1 0,1 0,-1 0,0 0,0-1,-1 1,1-1,0 1,-1-1,1 0,-1 0,0 0,0 0,0 0,-5 2,-41 18,-1-1,-1-3,-78 17,-14 4,14-3,67-20,-81 32,41-12,75-29,-1 2,2 1,-1 2,-36 21,60-31,0 0,0 0,0 1,1-1,-1 1,1-1,0 1,-1 0,1 0,1 0,-1 0,0 0,1 1,0-1,-1 0,0 5,2-6,0-1,0 1,0 0,0-1,0 1,1-1,-1 1,0 0,1-1,-1 1,1-1,0 1,-1-1,1 1,0-1,0 0,0 1,0-1,0 0,0 0,0 1,1-1,-1 0,0 0,1 0,-1-1,1 1,-1 0,1 0,-1-1,1 1,-1-1,1 1,-1-1,1 0,2 0,15 3,-1-1,1 0,0-2,-1 0,1-2,0 0,28-7,129-44,-126 36,370-146,-397 155,1 1,-1 2,1 0,0 1,0 2,1 0,-1 2,34 3,-27-2,-10-1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14.5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1,'0'4,"8"1,7 5,6-1,2-1,2-2,5 3,2 3,-1-1,-1 3,-2-1,-6-3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15.0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1,'4'0,"5"4,2 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49.6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 0,'0'5,"-4"0,-6 1,-1-6,2-3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15.4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1,'4'0,"6"0,5 0,0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17.2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792 0,'0'3,"-1"0,0 0,1 0,-1 0,0 0,-1 0,1 0,0 0,-1-1,1 1,-1 0,-4 3,-32 35,8-11,20-16,-5 4,1 1,-13 22,25-37,-1 0,1 1,0-1,0 1,0 0,1-1,0 1,0 0,0 0,0 0,1 0,0 0,0 0,0 0,0 0,2 5,-1-8,0 0,0 0,1 0,-1 0,1 0,-1 0,1 0,0 0,0-1,0 1,0-1,0 1,0-1,0 0,0 0,0 0,0 0,1 0,-1 0,1-1,-1 1,0-1,1 0,3 1,69-1,-56-1,148-14,-26 1,-185 21,1 1,0 3,-64 24,14-5,-348 114,152-49,272-89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27.2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0,'0'106,"5"-1,29 171,-27-243,1-1,2 0,2-1,14 30,-16-42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28.2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 0,'-1'12,"0"0,-1-1,-1 0,0 1,-7 15,-7 32,-7 172,16-125,8-106,-2 9,1-1,1 1,0 0,0-1,1 1,3 16,-4-23,1-1,0 1,0 0,0 0,1 0,-1-1,0 1,1 0,-1-1,1 1,-1-1,1 0,0 0,-1 1,1-1,0 0,0 0,0-1,0 1,0 0,0-1,0 1,0-1,0 1,0-1,0 0,0 0,1 0,-1 0,0-1,0 1,0 0,3-2,22-3,-1-2,0 0,0-2,-1-1,0-1,27-17,-48 26,0-1,-1 1,1-1,-1 0,0 0,1 0,-1-1,-1 1,1-1,0 1,-1-1,0 0,0 0,0 0,0 0,-1 0,1-1,-1 1,0 0,-1-1,1 1,-1-1,0 1,0-1,0 1,0-1,-1 1,-2-9,-3-10,-1 0,-2 0,0 1,-15-27,3 6,10 17,2 5,0 1,-1-1,-1 2,-24-35,19 38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29.6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101 296,'3'67,"4"1,19 88,10 85,-34-190,-2-28,0-1,2 0,1 1,1-1,0 0,11 30,-15-51,1-1,-1 1,0 0,0 0,0 0,1-1,-1 1,0 0,1 0,-1-1,0 1,1 0,-1-1,1 1,-1 0,1-1,0 1,-1-1,1 1,0-1,-1 1,1-1,1 1,1-18,-7-34,-12-21,-33-94,13 47,2 7,-22-83,48 163,3 0,0 0,3 0,0-36,2 62,0 0,1 0,0 0,0 0,0 0,1 0,0 0,0 1,0-1,1 1,0-1,0 1,0 0,1 0,-1 1,7-7,-4 6,1 0,-1 1,1-1,1 1,-1 1,0-1,1 1,0 1,0-1,0 1,13-1,1-1,1 1,0 1,-1 2,1 0,0 1,38 7,-51-6,0 1,-1 0,0 0,1 1,-1 0,-1 1,1 0,-1 0,1 1,-1 0,-1 0,1 1,-1 0,-1 0,1 1,-1 0,9 15,5 17,-2 2,17 56,7 20,-17-56,-18-39,2 0,0-1,2 0,0 0,1-1,2 0,24 29,-24-35,-2-1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30.6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0 128,'6'-1,"0"-1,0 0,0 0,-1 0,1-1,-1 0,0 0,0 0,0-1,8-7,11-6,-14 12,1 0,0 1,0 0,0 1,20-4,-21 6,-1-1,1-1,-1 1,0-1,1-1,-2 0,1 0,14-10,-12 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31.7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433 0,'-314'186,"304"-179,0 0,1 0,0 1,1 0,-1 1,2-1,-1 2,1-1,1 1,0 0,0 1,1-1,0 1,1 0,-5 19,9-27,0 0,0 0,1 0,0 0,-1 0,1 0,0-1,1 1,-1 0,0-1,1 1,-1 0,1-1,0 0,0 1,0-1,0 0,0 0,1 0,-1 0,0-1,1 1,-1-1,1 1,0-1,5 2,10 5,0-1,33 8,37 7,1-5,174 12,-256-29,0 0,0 0,0-1,0 1,0-1,0-1,0 0,0 0,-1 0,1-1,-1 0,1 0,-1 0,0-1,0 0,-1 0,1-1,-1 1,0-1,0 0,0-1,3-5,139-150,-133 144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21.1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1471 241,'1'-4,"0"0,0 1,0-1,0 0,1 0,-1 0,1 1,0-1,0 1,0 0,1-1,5-4,36-34,-15 20,1 2,1 2,0 1,1 1,1 1,59-16,-89 29,1 1,-1 0,1 0,0 0,-1 1,1-1,0 1,0 0,-1 0,1 0,0 0,0 1,-1 0,1-1,0 1,-1 1,1-1,-1 0,1 1,-1 0,0 0,0 0,0 0,0 0,0 1,0-1,0 1,-1 0,0 0,1 0,-1 0,0 0,0 0,-1 1,1-1,-1 1,1-1,-1 1,0-1,-1 1,1 0,-1-1,1 1,-1 6,0 3,0 1,-1 0,-1-1,0 1,-1-1,0 1,-1-1,-1 0,0 0,0-1,-1 0,-10 15,-4 3,-2 0,-1-2,-37 35,57-59,-1-1,1 0,-1 0,0 0,0 0,0-1,-1 1,1-1,-1 0,1-1,-1 1,0-1,1 0,-1 0,0 0,0-1,0 1,0-1,0 0,1-1,-1 1,0-1,0 0,0 0,1-1,-1 1,1-1,-1 0,1 0,-1-1,1 1,0-1,0 0,1 0,-1 0,0-1,1 1,0-1,0 0,0 0,0 0,1 0,0-1,-4-8,-2-9,0 0,2 0,-4-25,5 75,-17 52,19-73,0-1,-1 1,1-1,-1 0,-1 0,1 0,-1-1,0 1,0-1,-1 0,1-1,-1 1,0-1,-1 0,1-1,-1 1,1-1,-1-1,0 1,0-1,0-1,-9 2,7-1,-1-1,1-1,0 0,0 0,-1 0,1-1,0-1,0 0,0 0,0-1,0 0,0 0,1-1,0 0,0 0,0-1,-10-8,13 8,0-1,0 1,0-1,1-1,0 1,0-1,0 0,-3-9,-13-23,20 39,0-1,0 1,0 0,0 0,0-1,-1 1,1 0,0-1,0 1,0 0,0 0,-1-1,1 1,0 0,0 0,0-1,-1 1,1 0,0 0,0 0,-1-1,1 1,0 0,-1 0,1 0,0 0,0 0,-1 0,1-1,0 1,-1 0,1 0,0 0,-1 0,1 0,0 0,-1 0,1 1,0-1,-1 0,1 0,0 0,0 0,-1 0,1 0,0 1,-1-1,1 0,0 0,-7 22,3 27,4-45,0 4,0 0,0-1,-1 1,0 0,0 0,-1 0,-2 8,2-14,1 1,-1-1,1 0,-1 0,0 0,0 0,0 0,0 0,0 0,0-1,0 1,-1-1,1 1,0-1,-1 0,0 0,1 0,-1-1,1 1,-1 0,0-1,0 0,1 0,-5 0,-3 1,0-2,1 1,-1-1,0 0,1-1,-1 0,1-1,0 0,-16-8,22 10,0 1,1-1,-1 1,0-1,0 1,1 0,-1 0,0 0,1 0,-1 1,0-1,0 1,1 0,-1-1,1 1,-1 1,-2 0,-47 31,17-10,-210 79,222-93,-9 1,-58 10,7-2,48-10,-70 6,9-2,93-11,-1 0,1-1,-1 1,1-1,-1 0,0 0,1 0,-1-1,1 1,-1-1,0 0,1 0,0 0,-1 0,1 0,0-1,-1 0,1 1,-3-4,3 2,0 0,1-1,-1 1,1-1,0 0,0 1,0-1,0 0,1 0,0 0,0-1,0 1,0 0,0 0,1 0,0-6,-1-19,5-54,-3 72,1 0,0 0,1 0,0 0,1 0,0 0,10-18,-12 27,1-1,-1 0,0 1,1 0,0-1,-1 1,1 0,0 0,0 0,0 1,0-1,1 1,-1 0,0 0,0 0,1 0,-1 0,1 1,5-1,10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21.8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1,'4'0,"1"4,5 6,0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22.3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51.8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466 197,'-6'0,"1"0,0 0,-1 0,1-1,0 1,0-1,-1-1,1 1,0-1,0 0,0 0,0 0,-4-4,6 4,1-1,-1 0,1 0,0 0,0 0,0 0,1 0,-1 0,1 0,0-1,0 1,0-1,0 1,1-1,-1 1,1-1,0 1,0-1,0 1,1-7,0 5,-1 0,1 0,0 1,0-1,1 0,0 1,-1-1,1 1,1 0,-1 0,1 0,-1 0,1 0,1 0,-1 1,0-1,1 1,-1 0,1 0,0 0,0 1,0-1,1 1,-1 0,1 0,-1 1,1-1,-1 1,1 0,0 0,0 0,-1 1,1 0,0 0,0 0,0 0,-1 1,1 0,0 0,-1 0,1 1,0-1,-1 1,0 0,1 1,-1-1,0 1,0-1,0 1,-1 0,1 1,-1-1,0 1,0-1,0 1,0 0,0 0,-1 0,0 1,4 8,0 15,-2 1,-1-1,-1 1,-1 0,-6 55,1 8,5-84,-2 0,1 0,-2 0,1 0,-1 0,0 0,0 0,-1 0,0 0,-1-1,1 0,-1 1,-1-2,1 1,-1 0,-1-1,1 0,-9 7,3-1,-1-2,-1 1,0-2,0 1,-1-2,0 0,-18 7,-114 38,76-29,57-20,0 1,0 1,1 0,-1 1,2 0,-17 12,23-14,1 0,-1 0,0 0,1 0,0 1,0-1,1 1,0 0,0 0,0 0,1 1,-1-1,2 1,-1-1,-1 10,-1 17,-7 44,0 107,16-112,0-51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24.1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610 1,'3'0,"0"-1,0 1,0 1,0-1,0 0,0 1,0-1,0 1,0 0,0 0,0 0,0 1,-1-1,1 1,4 2,-4 0,0 0,0 0,-1 0,1 0,-1 1,0-1,0 1,0-1,1 8,31 96,-4 2,22 172,-51-275,0-1,-1 1,0-1,0 1,0 0,-1-1,0 1,0-1,-1 1,1-1,-2 0,1 1,-1-1,0 0,-3 5,0-4,1-1,-1 0,0 0,-1 0,1-1,-1 0,0 0,-1-1,1 0,-1 0,-10 3,-15 4,0-1,0-1,-1-2,0-2,0 0,-1-3,1-1,-67-6,92 4,0-1,1 0,-1 0,0 0,1-1,-1-1,1 1,0-1,0-1,1 1,-1-1,-10-10,15 12,-1 0,1 0,0 0,1-1,-1 1,0-1,1 0,0 0,0 0,0 0,1 0,-1 0,1-1,0 1,0 0,0-1,1 1,0-1,-1 1,1 0,1-1,-1 1,1-1,0 1,0 0,0-1,3-4,-1 2,1 0,1 0,0 1,-1-1,2 1,-1 1,1-1,0 1,0 0,1 0,-1 0,1 1,0 0,0 1,8-4,3 0,1 0,-1 1,1 1,0 1,21-2,-28 4,0 1,0 1,0 0,0 0,0 2,20 3,-27-3,1 0,-1 0,1 1,-1-1,0 1,0 1,0-1,-1 1,1-1,-1 1,0 1,0-1,0 0,0 1,3 7,4 4,-2 1,0 0,-1 0,-1 1,0 0,-2 0,0 1,-1 0,0 0,0 20,-4-27,0 0,-1 0,0 0,-1 0,0 0,-1 0,-1-1,0 1,0-1,-1 0,0 0,-1 0,0-1,-1 0,0 0,-17 17,-16 10,-2-2,-1-2,-2-1,-1-3,-1-1,-1-3,-66 25,91-42,-1-1,-27 5,15-4,16-3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24.9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3:25.4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20.1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0,'1'12,"1"0,1 0,0-1,0 1,10 20,-4-9,191 438,-163-384,-30-64,0-1,1 0,17 19,14 22,-32-39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21.0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811 0,'1'3,"1"0,-1 1,1-1,0 0,0 0,0-1,0 1,1 0,-1-1,1 1,4 2,8 10,-1 3,-2 0,0 0,-1 1,-1 0,-1 1,13 42,-18-51,-1 0,0 0,-1 0,-1 1,0-1,0 1,-1 0,0-1,-1 1,0-1,-1 1,-1-1,0 0,-8 21,7-24,-1-1,0 0,0-1,-1 0,1 1,-1-2,-1 1,1-1,-1 0,0 0,0-1,-14 7,-9 2,-62 17,62-21,-22 7,-1-2,0-3,0-2,-1-2,-1-3,1-2,-1-2,1-3,0-2,-71-16,125 21,-1-1,0 1,0 0,0-1,0 1,0 0,0 0,0 0,0 0,-1 0,1 0,0 0,0 0,0 0,0 0,0 1,0-1,0 0,0 1,1-1,-1 1,0-1,0 1,0-1,0 1,0 0,1-1,-1 1,0 0,1 0,-1-1,0 1,1 0,-1 0,1 0,-1 0,1 0,0 0,-1 0,1 0,0 0,0 0,-1 0,1 0,0 0,0 0,0 0,1 1,-1 8,1 0,1 0,-1 0,5 12,-2-7,32 203,-17-97,-15-95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22.0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1496 0,'7'1,"-1"0,1 0,-1 0,1 1,-1 0,1 0,-1 1,0 0,0 0,0 0,-1 1,1-1,-1 1,0 1,0-1,7 9,8 10,-2 1,23 37,-22-32,21 36,-3 2,-3 1,45 127,-78-191,0 0,0 0,0 0,-1 0,1-1,-1 1,0 0,0 0,0 0,-1 0,1 0,-1 0,0 0,0-1,0 1,-1 0,1-1,-1 1,0-1,0 1,0-1,-1 0,1 0,-1 0,1 0,-1 0,0-1,0 1,-1-1,1 0,0 0,-1 0,-4 2,-11 6,-2-2,1 0,-1-1,-35 7,-198 35,-1-11,-2-12,-330-7,388-6,122-6,74-6,0-1,0 1,0-1,0 0,0 0,0-1,0 1,0 0,0-1,0 0,0 0,0 0,0 0,0 0,0-1,1 1,-4-3,4 2,0-1,0 0,0 0,1 1,-1-1,1 0,0 0,0 0,0-1,0 1,0 0,1 0,0 0,-1-1,1 1,1-5,-2-36,9-59,-6 86,1 0,0 0,2 1,0 0,0 0,14-26,-9 26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22.7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391 64,'-4'0,"-5"0,-6 0,-5-4,-6-1,-4-1,-4 2,-5 1,-1 1,4-3,2-1,4 1,3-3,1-1,5 2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23.5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23.9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25.5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1 591,'0'-35,"-1"2,2 0,6-40,-5 61,1-1,1 1,0 0,0 0,1 1,1-1,0 1,0 0,11-12,3-2,1 1,2 0,0 2,1 1,1 1,1 1,1 1,1 2,0 0,1 2,0 1,1 2,34-9,-35 13,0 1,0 1,0 2,0 1,1 1,-1 1,0 2,1 1,-1 1,-1 2,1 1,-1 1,0 1,40 19,-43-16,0 2,-1 0,-1 1,24 20,-42-32,-1 1,0-1,0 1,0 0,-1 0,1 0,-1 1,0-1,0 1,-1 0,1 0,-1 0,0 0,-1 0,1 0,-1 1,0-1,0 0,0 1,-1-1,0 1,0-1,0 0,-1 1,0-1,0 1,0-1,-3 7,-3 3,-2 0,1 0,-2 0,1-1,-2-1,0 0,-13 12,-97 78,77-68,-232 156,170-124,102-65,-5 4,0-1,0 1,1 0,-1 1,2 0,-1 0,1 1,0 0,-6 9,13-16,-1 0,1 0,0 0,0 0,0 0,0-1,0 1,0 0,0 0,0 0,1 0,-1 0,0 0,0 0,1-1,-1 1,0 0,1 0,-1 0,1-1,-1 1,1 0,0-1,-1 1,1 0,0-1,-1 1,1-1,0 1,0-1,-1 1,1-1,0 0,0 1,0-1,0 0,-1 0,1 1,0-1,0 0,0 0,0 0,2 0,47 4,-45-4,267 0,-102-3,-135 2,0-2,0-2,65-16,-93 19,0-1,0 0,-1 0,0-1,8-5,-1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52.9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26.6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0 171,'6'108,"4"-1,38 169,-44-240,-3-29,-1 0,1 1,0-1,1 0,-1 0,5 10,-6-17,0 1,0-1,0 1,1-1,-1 1,0-1,0 1,1-1,-1 1,0-1,1 1,-1-1,0 1,1-1,-1 0,1 1,-1-1,0 0,1 1,-1-1,1 0,-1 1,1-1,-1 0,1 0,0 0,-1 0,1 1,-1-1,1 0,-1 0,1 0,1 0,10-17,1-29,-8-35,-5-97,-2 107,3 0,12-89,-10 122,-4 31,1 1,0-1,1 1,-1-1,1 0,1 1,-1 0,1-1,0 1,0 0,1 0,0 0,4-6,-5 11,0-1,1 1,-1 0,1 0,0-1,-1 2,1-1,0 0,0 1,0-1,-1 1,1 0,0 0,0 0,0 0,0 0,-1 1,1-1,0 1,0 0,-1 0,1 0,0 0,-1 0,1 1,-1-1,0 1,1-1,3 4,6 5,1 0,-2 0,20 23,50 64,99 159,-116-164,13 24,-66-97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27.2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90,'4'0,"2"-4,3-2,5 1,4 1,7-3,4-1,1 2,-1-3,0 1,-2 1,-1 2,-1 2,0-3,-1-1,-4 2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28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75 1,'-4'0,"1"0,0 1,-1 0,1 0,0 0,0 0,0 0,0 1,0-1,0 1,0 0,0 0,0 0,1 0,-1 0,1 1,0-1,0 1,0 0,0-1,0 1,0 0,1 0,-1 0,1 0,0 1,0-1,0 0,1 0,-1 1,0 4,0-3,1 0,-1 0,1 0,0 0,0 0,0 0,0 0,1 0,0 0,0 0,1 0,-1 0,1-1,0 1,1 0,-1-1,1 1,-1-1,1 0,6 5,1-1,1-1,0 0,1-1,0 0,0-1,19 6,81 15,-93-22,-5 0,0-2,0 0,0 0,0-2,1 1,-1-2,22-3,-28 2,0 0,-1-1,1 0,0 0,-1-1,0 0,0 0,0-1,-1 1,0-2,1 1,-2-1,1 0,7-9,39-55,-38 49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29.4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1045 11,'-1'0,"1"0,0-1,0 1,0-1,1 1,-1-1,0 1,0-1,0 1,0 0,0-1,0 1,1-1,-1 1,0 0,0-1,1 1,-1 0,0-1,0 1,1 0,-1-1,0 1,1 0,-1 0,0-1,1 1,-1 0,1 0,-1 0,0 0,1-1,-1 1,1 0,0 0,20 4,16 15,-20-4,-1 1,0 1,-1 0,-1 1,0 1,-2 0,16 33,-8-10,-2 0,22 82,-40-123,4 12,-1 0,-1 0,0 0,1 22,-3-32,0-1,0 1,-1-1,1 1,0-1,-1 1,0-1,1 0,-1 1,0-1,0 0,0 1,-1-1,1 0,0 0,-1 0,1 0,-1 0,0-1,0 1,0 0,0-1,0 1,0-1,0 0,0 0,-1 0,1 0,0 0,-1 0,-4 1,-13 1,-1-1,1-1,-1-1,-40-4,-83-22,-19-2,146 27,-1 0,1 1,-1 1,1 0,0 2,0 0,0 0,0 2,0 0,1 1,0 1,0 0,1 1,-1 1,2 0,0 1,0 1,0 0,2 1,-16 16,-31 37,2 2,4 2,2 2,4 3,-52 106,-17 53,108-218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30.0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195 1,'0'4,"-8"1,-3 5,-3 4,-5 3,-2 0,-1-3,-7-1,3 3,1-2,5-4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30.5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0,'4'0,"2"0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33.1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12,'0'-5,"4"0,6 4,4 6,1 11,6 7,-1 7,1 8,0 1,2-2,4 5,-2 0,-1-3,0-5,-5-3,-5-7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34.6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850 0,'2'1,"-1"-1,0 1,0-1,0 1,0 0,0-1,0 1,0 0,0 0,0 0,0 0,0 0,0 0,0 0,-1 0,1 0,0 0,-1 0,1 0,-1 1,1-1,-1 0,0 0,0 1,1-1,-1 0,0 0,0 2,4 45,-4-41,0-2,3 48,-2 0,-11 90,8-126,-2 1,0-1,-2-1,1 1,-2-1,0 0,-1 0,-1-1,0 0,-1-1,-1 0,-13 15,7-13,-1 0,0-1,-1-1,-1 0,0-2,-1 0,0-1,0-2,-2 0,1-1,-1-1,-37 6,-16-3,0-3,-119-5,168-2,20 0,1 0,-1 0,1 0,-1 1,1 0,-1 1,1-1,-11 5,15-5,1-1,0 1,0 0,0 0,0-1,0 1,1 0,-1 0,0 0,0 0,0 0,1 0,-1 0,1 0,-1 0,1 1,-1-1,1 0,-1 2,1 0,0 0,0-1,1 1,-1 0,0-1,1 1,0-1,0 1,0-1,0 1,0-1,0 0,2 3,45 80,-42-69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35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1298 4,'-4'-3,"-3"11,-6 15,3-5,-1 1,0-1,-2-1,0 0,-1-1,-1 0,0-1,-2-1,-34 25,-14 2,-102 48,65-37,49-28,-1-2,0-2,-90 20,-51 17,165-46,-65 21,87-30,0 0,0-1,0 0,0 0,0-1,0 0,0 0,0-1,-14-3,20 4,-1-1,1 0,-1-1,1 1,0 0,-1-1,1 1,0-1,0 0,0 1,0-1,0 0,0 0,1-1,-1 1,1 0,-3-5,2 1,-1 0,2 0,-1 0,1 0,0 0,0 0,1-10,0-4,2 0,1 1,0-1,7-19,-2 10,2-11,3 0,22-52,-19 68,1 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36.4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55.5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1155 0,'2'129,"-5"135,3-260,-1 1,1-1,-1 1,0-1,-1 1,1-1,-1 0,0 1,0-1,0 0,-1 0,1-1,-1 1,0 0,0-1,0 0,-1 0,1 0,-1 0,1 0,-1-1,0 1,0-1,0 0,-5 1,-10 3,0 0,-1-2,1 0,-33 1,2 1,23-2,-2 1,-1-1,-47 1,72-5,-1 0,0 0,0-1,0 0,0 0,0 0,0-1,0 1,1-2,-1 1,1 0,0-1,-1 0,1 0,1-1,-1 0,0 1,1-1,-5-6,5 2,1 0,0 0,0-1,1 1,0-1,0 0,1 0,0 1,1-1,0 0,0 0,1 0,3-14,-11 56,-1 0,-1-1,-2 0,-1-1,-2 0,-1-1,-21 31,11-20,-3-2,-1 0,-1-3,-62 58,85-89,1-1,-1 0,0 0,0 0,0-1,-1 0,1 0,-1-1,0 0,1-1,-1 1,0-1,0-1,0 0,0 0,0 0,0-1,0 0,1-1,-1 0,0 0,1 0,-1-1,1 0,0-1,0 1,0-2,0 1,1-1,0 1,0-2,0 1,0-1,1 0,0 0,0 0,1-1,0 0,0 0,0 0,-4-14,5 12,1-1,1 1,-1 0,2-1,-1 1,1-1,1 1,-1 0,2-1,-1 1,1 0,1 0,0 0,4-10,-6 15,1 1,0-1,0 0,0 1,1-1,-1 1,1 0,0 0,0 0,0 0,0 0,0 1,0 0,1-1,0 1,-1 0,1 1,0-1,0 1,0-1,0 1,0 0,0 1,0-1,0 1,0 0,0 0,0 0,1 0,-1 1,0-1,0 1,5 2,10 5,-1 1,-1 0,1 2,-1 0,-1 1,0 0,20 22,-15-15,30 22,-30-25,-1 1,0 1,18 22,-32-32,-1 0,1 0,-1 0,-1 1,1 0,-1 0,-1 0,0 0,0 1,-1-1,0 1,0 11,-1 7,-2-1,0 1,-2-1,-1 0,-1 0,-2 0,0-1,-2 0,-1 0,-26 47,20-44,-2 0,-1-2,-1 0,-1-1,-1-1,-1-1,-2-2,-46 35,58-49,-1-1,1 0,-2-1,1-1,-1 0,1-1,-18 3,-26 8,43-10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36.9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10,'0'-5,"0"0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37.3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40.3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2497 0,'0'489,"1"-485,-1 1,0-1,0 1,0 0,-1-1,1 1,-1-1,0 1,-1-1,1 1,-1-1,0 0,0 1,0-1,-1 0,1 0,-1-1,0 1,0-1,0 1,0-1,-1 0,0 0,1 0,-1-1,0 1,-6 2,0 2,1 0,0 1,0 0,1 0,0 1,1 0,0 0,0 1,1 0,-7 14,9-14,-1 0,-1 0,0-1,0 0,-1 0,0-1,-1 0,0 0,0 0,0-1,-19 11,22-16,0 0,0 0,0-1,0 1,-1-1,1-1,0 1,-1-1,1 0,-1 0,1 0,0-1,-11-2,-1-2,0-1,-30-16,35 16,1 0,-1 1,0 0,0 1,0 0,0 1,-25-3,20 7,-1 0,1 1,0 1,0 1,0 0,0 1,1 1,0 1,-16 8,-23 16,-61 44,11-6,73-50,0-1,-57 22,77-36,0 0,0-1,0-1,-1 0,1-1,-1 0,1-1,-1 0,1-1,-1 0,-18-5,-1 0,-1 1,1 2,-39 1,41 2,0-1,1-2,-1-1,-33-8,-43-16,-147-18,245 45,1 0,-1 0,0 1,0 0,0 1,0 0,0 0,0 1,0 0,0 0,1 1,0 0,-1 0,-6 5,-2 2,2 1,-1 1,2 0,-1 1,-11 15,-56 59,-49 57,126-139,-1 1,1 1,1-1,-1 1,1-1,0 1,1 0,0 0,0 0,0 1,1-1,0 0,0 11,2 3,1 0,1 0,7 26,-5-23,0-1,1 30,-6-32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42.4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823 1,'-3'1,"1"0,0 1,0-1,0 1,0-1,0 1,1 0,-1 0,0 0,1 0,-1 0,1 0,0 1,0-1,0 0,0 1,0-1,0 4,-3 2,-33 79,3 1,-23 100,56-184,0-1,0 1,0-1,1 1,-1-1,1 1,0 0,0-1,0 1,0 0,1-1,0 1,-1-1,1 1,1-1,-1 1,0-1,1 0,0 0,2 4,-2-5,1 1,0-1,0 0,-1-1,1 1,0 0,1-1,-1 0,0 0,0 0,0 0,1 0,-1-1,1 1,-1-1,0 0,1 0,-1 0,1 0,-1-1,5-1,2 1,0-1,0 0,-1 0,1-1,-1 0,0-1,0 0,0-1,0 0,14-10,-23 15,0-1,1 1,-1 0,0 0,0 0,0-1,0 1,1 0,-1 0,0-1,0 1,0 0,0-1,0 1,0 0,0 0,0-1,1 1,-1 0,0-1,0 1,0 0,-1-1,1 1,0 0,0 0,0-1,0 1,0 0,0-1,0 1,0 0,-1 0,1-1,0 1,0 0,0 0,0-1,-1 1,1 0,-16-7,-19 3,-10 1,-53 5,82-1,-1 1,1 1,0 1,0 0,0 1,-24 11,-222 104,36-29,224-90,-1 0,-1 0,1-1,0 0,0 1,0-1,0 0,0 0,0-1,-3 0,5 1,1 0,0 0,0 0,-1 0,1 0,0 0,0 0,-1 0,1 0,0-1,0 1,-1 0,1 0,0 0,0 0,0-1,-1 1,1 0,0 0,0 0,0-1,0 1,0 0,-1 0,1-1,0 1,0 0,0 0,0-1,0 1,0 0,0 0,0-1,0 1,0 0,0-1,15-13,7 3,1 2,0 0,1 1,41-8,-36 9,37-7,-38 9,-1-1,37-14,108-37,-20 8,-23 0,-111 42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43.0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1,'4'0,"6"0,0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43.4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15,'0'-4,"4"-2,1 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43.8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0,'0'5,"0"4,0 2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45.1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471 1,'4'0,"0"0,0 0,0 1,0 0,0 0,-1 0,1 0,0 1,0-1,-1 1,1 0,-1 0,0 0,0 1,6 4,-3 0,0-1,-1 1,0 0,0 0,-1 0,0 0,3 10,2 7,-1 0,-2 0,0 1,2 29,-6-40,0 1,-1 0,-1 0,-1-1,-3 29,2-37,0 0,0 0,0 0,-1 0,0-1,0 1,0-1,-1 0,0 0,0 0,0 0,0-1,-1 1,0-1,0 0,-6 3,1 1,0 0,-1-1,0-1,0 0,-1 0,1-1,-1 0,0-1,-1-1,1 0,-1-1,-20 2,-71-5,72-1,0 1,0 2,0 1,-59 13,88-15,0 1,0 0,1 0,-1 1,0-1,1 0,-1 1,1 0,0 0,-1-1,1 1,0 1,0-1,0 0,1 0,-1 1,0-1,1 1,0-1,-1 1,1 0,0 0,0-1,0 6,-1 4,1 0,0 0,1 0,2 20,-1-13,1 3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45.6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47.9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902 589,'0'-3,"0"0,0 0,0 0,1-1,-1 1,1 0,0 0,0 0,0 0,0 0,0 0,4-5,-4 7,-1 1,0 0,1-1,-1 1,0 0,1-1,-1 1,1 0,-1 0,1 0,-1-1,0 1,1 0,-1 0,1 0,-1 0,1 0,-1 0,1 0,-1 0,1 0,-1 0,1 0,-1 0,1 0,-1 0,1 0,-1 0,1 1,0-1,17 23,-12-11,0 1,-1 0,-1 0,-1 0,1 0,-2 1,0-1,-1 1,0 0,-1 0,0-1,-1 1,-1 0,-4 16,1-9,-1 0,-1-1,-1 1,-1-2,-1 1,0-1,-1-1,-20 24,5-12,-2-1,-2-1,0-1,-2-2,0-2,-2 0,-69 33,89-50,0-2,-1 1,0-2,1 0,-1 0,-28 0,-30 5,69-7,0 0,0 0,0 0,0 1,1 0,-1-1,0 1,1 1,-1-1,1 0,0 1,0 0,-5 5,7-7,0 0,1 0,-1 1,0-1,0 0,1 1,-1-1,1 1,-1-1,1 1,0-1,0 0,0 1,-1 0,1-1,1 1,-1-1,0 1,0-1,0 0,1 1,-1-1,1 1,-1-1,1 1,0-1,-1 0,1 0,0 1,0-1,0 0,0 0,0 0,0 0,0 0,0 0,1 0,-1 0,2 1,13 7,-1-1,2 0,-1-1,1-1,0-1,0 0,0-1,1-1,26 2,14 4,-55-9,1 1,-1 0,0-1,1 0,-1 0,0 0,1 0,-1 0,0-1,1 1,-1-1,0 0,0 0,1 0,-1 0,0-1,0 1,0-1,-1 0,5-3,-4 2,0-1,-1 0,1 1,-1-1,0 0,0 0,-1-1,1 1,-1 0,0 0,0-1,0 1,0-1,-1 1,0-5,0 4,1-6,0 1,-1 0,-1 0,1 0,-5-16,5 23,-1 1,0-1,-1 0,1 1,0-1,-1 1,0 0,1-1,-1 1,0 0,0 0,0 0,0 0,-1 0,1 1,0-1,-1 1,1-1,-1 1,1 0,-1 0,0 0,0 0,-3 0,-31-7,-1 1,1 2,-1 1,-41 3,64 1,-1 1,1 1,0 0,0 1,0 1,0 0,0 1,1 1,0 0,0 1,1 0,-25 18,-23 14,16-12,44-26,1 0,-1-1,0 1,1-1,-1 1,0-1,0 1,1-1,-1 0,0 1,0-1,0 0,1 1,-1-1,0 0,0 0,0 0,0 0,0 0,1 0,-1 0,0 0,0 0,0-1,0 1,0 0,1 0,-1-1,0 1,0 0,0-1,1 1,-1-1,0 1,1-1,-1 0,0 1,1-1,-1 1,1-1,-1 0,1 0,-1 1,1-1,0 0,-1 0,1 0,0 1,0-1,-1 0,1 0,0 0,0 0,0 0,0 1,0-1,0-1,-1-64,1 53,3-983,-6 938,-13-75,16 128,-4-18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57.2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226 1,'-22'41,"-87"185,86-172,2 1,-16 73,33-111,0 0,2 1,0 0,1 0,1 0,1-1,3 23,-4-35,1-1,0 0,0 0,0 0,0 0,1 0,0 0,0-1,0 1,0 0,0-1,1 1,-1-1,1 0,0 0,0 0,0 0,1-1,-1 1,1-1,-1 0,1 0,0 0,0 0,-1-1,1 0,1 1,-1-1,0-1,0 1,0-1,0 1,1-1,-1 0,6-2,9 0,0-1,-1-1,0-1,0 0,0-2,-1 0,21-12,-30 15,0-1,0 0,-1-1,0 0,0 0,0-1,8-10,-12 13,-1 0,1 0,-1 0,0 0,0 0,-1 0,1-1,-1 1,0-1,0 1,0-1,-1 1,1-1,-1 0,-1-7,1 10,0 1,0-1,0 0,0 1,0-1,-1 0,1 1,-1-1,1 1,-1-1,0 0,0 1,1-1,-1 1,0 0,0-1,0 1,0 0,-1-1,1 1,0 0,-1 0,1 0,0 0,-1 0,1 1,-1-1,1 0,-1 1,0-1,1 1,-1-1,0 1,1 0,-1 0,0 0,1 0,-1 0,0 0,0 0,-2 1,-8 2,-1 1,1 0,0 1,-21 12,-11 3,37-19,0 1,-1 0,0 0,1 0,0 1,-1 0,-12 8,8-1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48.9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351 0,'-3'2,"1"0,-1 0,1 0,-1 0,1 0,0 1,-1-1,1 1,-2 4,-3 2,-13 16,2 2,-22 38,-6 11,-10 16,39-61,-1-1,-2-1,-1 0,-28 28,37-45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50.1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810 896,'0'10,"-2"0,1 0,-2 0,1-1,-1 1,0-1,-1 0,0 1,-1-2,0 1,0 0,-1-1,-7 8,-14 16,-56 50,54-56,-20 17,-2-2,-2-2,-81 44,119-76,0-1,1-1,-2 0,1-1,0-1,-1 0,0-1,1-1,-1-1,0 0,0 0,-27-6,39 5,0 0,-1 0,1 0,0 0,0-1,0 1,0-1,0 0,0-1,0 1,0-1,1 1,0-1,-1 0,1 0,0-1,0 1,1-1,-1 1,1-1,0 0,0 0,0 0,0 0,1 0,-1 0,0-7,-2-11,0-1,2 1,1-1,2-28,-1 27,6-104,5 1,6 0,5 1,45-143,-57 234,7-21,-2-1,-3 0,6-81,-19 115,-3 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51.1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25,'0'-4,"0"-6,0-1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51.6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52.1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1,'0'4,"0"2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53.6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879 792,'-14'16,"1"1,1 1,0 0,-17 37,11-22,-4 6,-2 0,-42 53,52-75,-1-2,0 1,-2-2,1 0,-2-1,0-1,-26 14,24-18,1-1,-1 0,0-2,0-1,-1 0,0-1,1-2,-1 0,0-1,0-1,-24-4,37 4,0 0,0-1,0 0,0-1,0 1,1-1,-1-1,1 0,0 0,0 0,0-1,-10-9,8 5,0-1,0 0,1 0,1-1,0 0,0-1,-6-14,0-8,1 0,2-1,2-1,-8-62,12 52,2 0,2 0,2 0,11-67,52-177,-30 150,3-1,-29 115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54.2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54.6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56.5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692 0,'25'352,"-1"-53,-21-224,0-16,-2 0,-13 103,7-139,-1-1,-1 0,-1 0,-1 0,-1-1,0-1,-2 0,-1 0,0-2,-24 28,-12 5,-2-2,-63 46,99-83,-1-1,0 0,-1-1,0-1,-35 13,42-19,0 0,1 0,-1-1,0-1,0 1,0-2,0 1,0-2,0 1,0-1,0-1,0 1,-12-5,15 3,1 0,0-1,0 1,0-1,0 0,0-1,1 1,0-1,0 0,0-1,1 1,0-1,0 0,0 0,0 0,1-1,-4-10,4 9,0-1,1 1,0-1,0 0,1 0,0 0,1 0,0 0,0 0,1 0,0 0,0 0,5-15,-2 16,0 1,0 0,0 1,1-1,0 1,0 0,0 0,1 0,0 1,0 0,1 0,-1 0,1 1,10-5,1 0,1 1,-1 1,2 0,30-6,-10 5,1 2,0 2,53 1,-78 3,-1 1,1 0,-1 2,1 0,-1 0,0 1,0 1,0 1,-1 0,1 1,21 14,-30-16,0 0,0 1,-1 0,1 0,-2 1,1-1,-1 1,1 0,-2 0,1 0,-1 1,0-1,-1 1,3 12,0 12,-1-1,-1 48,1 5,3-27,-3 1,-2-1,-8 73,3-106,-1 0,-1 0,-1-1,-1 0,-1 0,-1-1,-1 0,-1 0,-1-1,-22 30,-9 4,-66 66,89-101,-2-2,0 0,0-1,-2-2,0 0,-31 14,19-13,-60 23,75-33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57.2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24,'0'-4,"0"-5,0-2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59.2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1101 784,'1'95,"-3"105,0-185,-1 0,0 0,-2 0,1-1,-2 0,0 0,0 0,-2-1,-14 22,-2-3,-1-1,-44 41,60-63,-1-1,-1-1,1 0,-1 0,0-1,0 0,-22 7,-92 20,29-8,68-16,13-3,1-2,-1 1,0-2,-26 3,35-6,1 0,-1 0,1-1,-1 0,1 0,0 0,0-1,-1 0,1 0,0 0,0-1,1 1,-1-1,1 0,-1-1,1 1,-5-5,-9-11,1-1,1 0,1-1,1-1,0 0,2-1,-16-40,3-5,-23-105,33 90,4 0,3-1,4-89,2 83,-1 40,-3 0,-2 0,-2 0,-2 1,-24-62,21 63,-12-65,25 104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4:57.7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15,'4'0,"5"0,6-4,5-1,-2-1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00.7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1520 1,'-1'12,"-1"0,0 0,-1-1,0 1,-1-1,0 0,-1 0,0 0,0 0,-2-1,1 0,-1 0,0-1,-1 0,-1 0,-11 10,11-11,0 0,0-1,-1 0,0 0,0-1,0-1,-1 1,0-2,0 0,0 0,-1-1,1 0,-1-1,1 0,-1-1,0 0,-18-2,8-4,0 0,1-2,-1-1,2 0,-1-2,1 0,1-1,0-1,-19-16,8 7,-1 2,-38-19,63 36,0-1,-1 1,1 0,-1 0,1 0,-1 1,1 0,-1 1,0-1,0 1,1 1,-1-1,0 1,1 0,-1 1,1-1,-1 1,1 1,0-1,-1 1,2 0,-11 7,6-2,0 0,1 1,1 0,-1 0,2 1,-1 0,1 0,1 1,0-1,0 2,-5 16,-27 84,30-80,-2-1,-1 0,-2 0,-1-1,-1-1,-22 31,29-49,-1 0,0-1,-1-1,0 0,0 0,-1 0,0-2,-1 1,1-1,-1-1,-1 0,1-1,-25 7,27-10,0 0,0-1,0 0,0-1,0 0,0 0,-1-1,1 0,0-1,0 0,1-1,-1 0,0 0,1-1,0-1,0 1,0-1,0-1,-9-8,11 9,1 0,0-1,1 0,-1 0,1-1,0 1,1-1,0 0,0 0,0-1,1 1,-3-10,2 1,1 0,1 0,0 0,1 0,0-19,2 7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01.2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01.6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03.3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536 23,'-13'-1,"0"0,1-1,-19-5,18 4,1 0,-1 1,-25-2,10 5,0 1,0 1,1 2,0 0,0 2,-29 11,45-13,-1-1,1 1,0 1,1 0,0 1,0 0,0 1,0 0,1 0,1 1,0 0,0 0,0 1,1 0,1 0,-7 14,11-20,1-1,0 1,0-1,0 1,0-1,1 1,-1-1,1 1,0 0,0-1,0 1,1 0,-1-1,1 1,0-1,0 1,0-1,1 1,-1-1,1 0,-1 1,1-1,0 0,0 0,1-1,-1 1,1 0,-1-1,1 1,0-1,0 0,0 0,0 0,5 2,13 7,1-1,-1-1,1-1,30 6,-28-7,88 24,110 36,-217-65,-1 1,1 0,-1 0,1 0,-1 1,0-1,0 1,-1 0,1 0,-1 1,0-1,0 0,0 1,0 0,-1 0,0 0,0 0,0 0,-1 0,0 1,0-1,0 0,-1 1,1 5,0 15,-1 0,-2-1,-7 45,6-47,-1 0,-1-1,-1 0,-2 0,-13 31,17-46,1-1,-1 1,0-1,-1-1,0 1,0 0,0-1,0 0,-1 0,0-1,0 0,0 0,0 0,-1-1,1 1,-1-2,0 1,0-1,0 0,0 0,-10 0,6 0,0-1,0 0,0-1,0-1,0 1,0-2,0 1,0-2,1 1,-20-8,23 5,-1 1,1-1,0 0,1 0,-1-1,1 0,0 0,0 0,1-1,0 0,0 0,1 0,-1-1,-3-11,-3-6,3 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04.1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0,'0'127,"24"171,-17-252,1 0,3 0,2-1,2 0,2-1,1-1,25 41,-38-76,0-1,0 1,0-1,1-1,0 1,0-1,1 0,0 0,0-1,0 1,1-2,0 1,8 3,-2-4,-1 0,1 0,0-1,0-1,0-1,0 0,21-1,-15 0,-1 0,1-1,-1 0,0-1,27-7,-29 3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04.6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1 370,'0'-9,"1"0,1 0,-1 0,1 0,1 1,0-1,0 0,1 1,0 0,0 0,7-10,6-5,0 1,28-27,-30 35,1 2,1 0,0 0,1 2,25-12,9-6,-38 20,1 0,-1 1,2 0,-1 1,1 1,16-4,-10 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05.5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1,'-2'84,"-1"-49,2-1,2 1,1 0,11 55,-11-85,-1-1,1 1,1 0,-1-1,0 0,1 1,0-1,0 0,0-1,1 1,0 0,-1-1,1 0,0 0,0 0,1 0,-1-1,0 0,9 4,-7-4,0 0,0-1,0 1,0-1,1 0,-1 0,0-1,0 0,1 0,-1-1,0 1,0-2,1 1,-1 0,8-4,-12 4,0 0,0 0,0 0,-1 0,1 0,0-1,-1 1,1 0,-1-1,1 1,-1-1,0 0,0 1,0-1,0 0,0 0,0 0,0 0,0 0,0-2,0-1,-1 1,1-1,-1 0,0 0,0 1,-1-1,0 0,-1-7,-4-8,-1 1,-1 0,-11-22,14 32,-18-36,-48-70,59 98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06.3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98 1,'-5'4,"0"0,1 0,-1 0,1 1,0 0,0-1,0 2,1-1,-5 9,7-12,-38 73,37-69,0-1,0 1,1-1,-1 1,1 0,0-1,1 1,-1 0,1 0,1 0,-1-1,2 10,-1-13,1 1,-1-1,1 0,-1 1,1-1,0 0,0 0,0 0,0 0,0-1,1 1,-1-1,0 1,1-1,-1 0,1 0,-1 0,1 0,0 0,0 0,-1-1,1 1,0-1,0 0,-1 0,5 0,12 0,-1-1,31-5,-43 5,49-7,1-3,-1-2,73-27,-108 30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07.1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0,'6'1,"0"0,1 0,-1 1,1-1,-1 1,0 1,0-1,0 1,-1 0,1 0,0 1,-1 0,0 0,6 6,10 10,34 43,-37-41,9 10,-1 1,28 48,-47-67,0 0,0 0,-1 1,-1-1,0 1,-2 0,1 1,-2-1,2 25,-4-20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59.7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08.2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 1,'1'25,"-1"1,-2-1,0 1,-1-1,-2 0,-1 0,0 0,-17 36,15-36,13-14,-2-10,1 0,-1 0,1-1,0 1,0-1,-1 0,1 0,0-1,5 0,-7 0,11 1,0 0,0 0,0 2,-1-1,1 2,0-1,18 8,86 41,-37-15,-35-15,-28-14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09.1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88 30,'-4'0,"0"1,0 0,0 0,1 0,-1 1,0-1,1 1,-1 0,1 0,-1 0,1 0,0 1,0-1,0 1,0 0,0 0,1 0,0 0,-1 1,1-1,0 0,0 1,-2 7,2-8,1 1,-1 0,1 0,-1 0,1 0,1 0,-1 0,0 0,1 0,0 0,0 0,0 0,1 0,-1 1,1-1,0 0,0 0,0-1,1 1,-1 0,1 0,0 0,2 3,4 0,-1-1,1 1,0-1,1 0,0-1,-1 0,2-1,-1 1,0-2,13 4,3 0,1-1,45 4,-63-9,0 0,-1-1,1 0,0 0,0-1,-1 0,1 0,0-1,7-3,-13 4,1 0,-1 0,0-1,0 1,-1-1,1 1,0-1,0 0,-1 0,1 0,-1 0,0 0,0 0,1 0,-1-1,-1 1,1 0,0 0,0-1,-1 1,0-1,1 1,-1 0,0-1,0 1,0-1,0 1,-1-1,1 1,-1 0,1-1,-3-3,0-7,-1 0,0 0,-1 0,0 1,-1-1,-1 1,0 1,-10-14,12 19,1 1,-1-1,0 1,-1 0,1 0,-1 1,0 0,0 0,0 0,-1 1,1 0,-1 0,0 0,1 1,-1 0,-15-2,3 3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10.9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18 850,'-1'0,"0"1,0-1,0 0,1 1,-1-1,0 0,0 1,0-1,0 1,1 0,-1-1,0 1,0 0,1-1,-1 1,1 0,-1 0,1-1,-1 1,1 0,-1 0,1 0,0 0,-1 0,1 0,0 0,0 0,-1 0,1 0,0 0,0 1,0 32,1-27,0 0,0 0,1-1,0 1,0-1,0 1,1-1,0 0,0 0,0 0,1 0,0-1,0 1,1-1,-1 0,1-1,0 1,1-1,-1 0,1 0,0 0,10 4,-10-5,0-1,-1-1,1 1,0-1,0 0,0-1,0 1,-1-1,1 0,0-1,0 1,0-1,0 0,0-1,-1 1,1-1,0 0,-1-1,0 1,1-1,-1 0,0 0,-1-1,1 0,0 0,5-6,-1 0,-2-1,1 1,-1-1,-1-1,9-19,19-32,-32 60,-1 1,1 0,0 0,0 0,0 0,0 1,0-1,0 1,1-1,-1 1,0 0,1-1,-1 1,1 0,-1 1,1-1,0 0,-1 1,1 0,0-1,-1 1,1 0,0 0,-1 1,1-1,5 2,5 2,1 0,-1 1,0 1,15 8,18 8,-8-9,57 10,-79-20,0-1,1-1,-1 0,0-1,0-1,24-4,-34 4,-1-1,0 0,0-1,0 0,0 1,0-2,0 1,-1 0,1-1,-1 0,0 0,0 0,0-1,-1 1,0-1,0 0,0 0,0 0,-1 0,3-7,4-12,-1 0,-2-1,5-26,0-10,-2-1,-4 0,-2-1,-2 1,-9-64,4 102,0 0,-1 1,-2-1,-12-30,14 43,0 1,0 0,-1 0,0 0,-1 0,0 1,-1 0,0 1,0 0,-1 0,-11-8,19 15,1 0,-1 1,0-1,0 0,0 0,0 1,0-1,0 1,0-1,0 0,0 1,0 0,0-1,0 1,0 0,0 0,0-1,0 1,-1 0,1 0,0 0,0 0,0 0,0 1,0-1,0 0,-1 0,1 1,0-1,0 1,0-1,0 1,0-1,0 1,1 0,-1-1,0 1,0 0,0 0,0 0,1 0,-1 0,0 1,-1 2,1 0,0-1,0 1,1 0,-1 0,1 0,0 0,0 0,0 0,1-1,-1 1,2 5,13 46,3 0,2-1,28 54,91 148,-121-225,44 57,-51-76,-1 0,2-1,0 0,0-1,1 0,25 14,-26-18,0 0,0 0,1-1,23 6,-29-10,-1 0,1 0,-1-1,1 0,-1 0,1-1,-1 0,1 0,-1-1,1 1,-1-1,7-4,8-2,-3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11.6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0 188,'6'-2,"1"0,-1 0,0 0,0 0,0-1,10-6,3-2,127-43,-101 39,0-1,80-44,-109 51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13.2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422 7,'0'0,"0"0,1 0,-1-1,0 1,0 0,-1 0,1-1,0 1,0 0,0-1,0 1,0 0,0 0,0-1,0 1,0 0,-1 0,1 0,0-1,0 1,0 0,0 0,-1 0,1-1,0 1,0 0,-1 0,1 0,0 0,0 0,0-1,-1 1,1 0,0 0,-1 0,1 0,0 0,0 0,-1 0,1 0,-1 0,-15 6,-13 13,-9 15,2 2,2 1,1 2,2 1,2 1,2 2,1 0,2 2,3 1,-22 64,37-91,0 0,1 1,1-1,1 1,1 0,0 30,2-44,1-1,-1 0,1 0,0 1,0-1,1 0,0 0,-1 0,2 0,-1-1,0 1,1-1,0 1,0-1,1 0,-1 0,1 0,0 0,0-1,0 0,0 0,0 0,1 0,0 0,-1-1,1 0,0 0,10 2,6 1,0-2,0 0,0-1,0-1,0-2,29-2,124-30,-117 18,0-1,73-34,-106 39,-1-1,1-1,-2-1,0 0,-1-2,0-1,30-32,-40 35,-1 0,0-1,-1 0,-1 0,0-1,-1 0,-1-1,5-19,-7 24,-1-1,-1 1,0-1,-1 0,0 0,-1 0,0 0,-1 0,-1 0,0 1,-6-22,8 32,-1 1,1-1,-1 1,1-1,-1 1,1 0,-1-1,0 1,0-1,0 1,0 0,0 0,0 0,0-1,0 1,0 0,0 0,-3-1,3 2,0 0,1 0,-1 1,0-1,1 0,-1 1,0-1,1 0,-1 1,1-1,-1 1,0-1,1 1,-1-1,1 1,-1 0,1-1,0 1,-1-1,1 1,0 0,-1 0,1-1,0 1,0 0,-1 0,-1 7,0-1,0 1,0 0,1 0,0 0,1 8,1-4,1-1,1 1,0-1,0 0,1 0,0 0,1 0,1-1,0 0,0 0,0 0,2-1,-1 0,1-1,0 1,1-1,0-1,19 13,-7-6,2-1,0 0,0-2,1-1,0-1,1-1,38 8,-54-14,0-1,0 0,0 0,1-1,-1 0,0-1,15-3,-22 4,0-1,0 1,0-1,0 0,0 0,0 0,0 0,0 0,0 0,0 0,-1-1,1 1,-1-1,1 1,-1-1,1 0,-1 1,0-1,0 0,0 0,0 0,0 0,0 0,-1 0,1 0,-1 0,1 0,-1-1,0 1,0 0,0 0,0 0,0 0,0-1,0 1,-1 0,0-3,-3-10,-1-1,-1 1,0-1,-1 2,0-1,-2 1,1 0,-12-13,4 7,0 1,-2 0,0 1,-30-22,43 36,-1 0,0 0,0 1,0 0,0 0,-1 0,1 1,-1 0,0 0,1 1,-1 0,0 0,0 0,-8 1,3 1,1 1,-1 0,1 1,0 0,0 1,0 0,-16 9,10-5,1-2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14.0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536 1,'-16'0,"0"0,-1 2,1-1,0 2,0 0,1 1,-1 1,1 1,0 0,0 0,1 2,0 0,0 0,0 1,1 1,-18 18,-17 19,1 2,3 2,-54 82,94-128,1 1,0-1,0 1,0 0,1 0,0 1,0-1,-1 11,3-15,0-1,0 1,0 0,0 0,0-1,1 1,-1-1,1 1,-1 0,1-1,0 1,-1-1,1 1,0-1,0 1,0-1,0 0,0 0,0 1,1-1,-1 0,0 0,1 0,-1 0,1 0,-1-1,1 1,-1 0,1-1,-1 1,1-1,0 1,-1-1,1 0,0 0,-1 0,3 0,212 13,13 1,-220-13,1 1,-1 0,0 0,0 1,0 1,0-1,0 1,9 7,-16-10,0 0,0 1,0-1,0 1,-1 0,1-1,-1 1,1 0,-1 0,0 0,0 0,0 0,0 0,0 0,0 0,0 1,-1-1,1 0,-1 1,1-1,-1 0,0 0,0 1,0-1,-1 0,1 1,0-1,-1 0,1 1,-1-1,0 0,0 0,0 0,0 0,0 0,0 0,-1 0,-2 3,-9 13,0-2,-2 1,0-2,-1 0,-21 16,-97 60,64-46,-6 9,60-43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14.8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256 0,'1'35,"-1"0,-2 1,-2-2,-1 1,-14 50,5-42,-55 156,56-167,-2 0,-1-1,-39 55,20-34,26-40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15.5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1,'1'26,"1"0,1 0,2 0,10 37,42 96,1 2,69 365,-126-519,0 4,1 0,1 0,0 0,0 0,6 13,-8-22,0-1,0 1,0 0,0-1,0 1,1 0,-1-1,0 0,1 1,-1-1,1 0,-1 1,1-1,0 0,0 0,-1-1,1 1,0 0,0 0,0-1,0 1,0-1,0 0,0 0,0 1,0-1,-1 0,1-1,0 1,0 0,0 0,0-1,0 0,0 1,0-1,0 0,1-1,25-13,-1-1,-1-1,0-1,-1-1,30-32,21-15,-25 21,-31 26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16.2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1 390,'1'-2,"1"-1,0 1,-1-1,1 1,0 0,1 0,-1 0,0 0,1 0,-1 1,5-3,3-3,354-226,-277 181,-63 39,0 1,0 0,1 2,37-10,-46 16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18.7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2430 3,'3'-3,"5"11,6 12,3 21,-1 0,-2 1,-2 1,11 78,-14-37,-1 132,-8-209,0-1,0 0,-1 0,0 1,0-1,-1 0,0 0,0 0,0 0,0 0,-1-1,0 1,-1-1,1 0,-1 0,0 0,0 0,0 0,-9 5,-1 0,-1-1,0-1,-1 0,0-1,0-1,-18 5,-163 34,144-37,1 3,1 3,-50 19,96-31,0 1,1-1,-1 1,1-1,0 1,0 1,0-1,0 1,0-1,1 1,-1 0,1 0,0 1,1-1,-1 1,1-1,0 1,0 0,0 0,0 0,1 0,0 0,0 0,0 0,1 0,0 7,0-4,1 1,0 0,1-1,-1 0,2 1,-1-1,1 0,0 0,1 0,0 0,0-1,1 0,0 0,0 0,7 7,-6-8,-1 0,1 0,-2 1,1-1,-1 1,0 0,0 0,4 11,-8-16,1-1,-1 1,0-1,1 1,-1-1,0 1,0-1,0 1,0 0,0-1,-1 1,1-1,0 1,-1-1,1 1,-1-1,1 1,-1-1,-1 2,0-1,0 0,1-1,-1 1,0-1,0 0,0 0,-1 0,1 0,0 0,0 0,-1 0,1-1,0 1,-1-1,1 0,0 1,-3-1,-13-2,1 0,-1-1,1 0,0-2,0 0,0-1,1 0,-17-10,0 1,-10-3,1-1,-45-30,70 38,1 0,1-1,0-1,0-1,1 0,1 0,-20-28,28 33,0 0,0 0,1 0,1 0,-1 0,1-1,1 0,0 1,0-1,1 0,0-17,14 66,-1 6,-4-21,-2 2,0-1,3 46,-8-66,-1 1,0-1,0 0,-1 1,1-1,-1 0,0 1,-1-1,1 0,-1 0,0 0,-1 0,1 0,-1 0,0-1,0 1,0-1,0 0,-1 0,0 0,0 0,0-1,-8 6,5-6,0 0,0 0,0-1,-1 0,1 0,-1 0,1-1,-1-1,1 1,-1-1,0 0,-9-2,-14-2,-50-15,59 14,-29-9,0-2,2-3,0-1,1-3,1-2,-46-31,56 30,2-2,0-1,2-1,2-2,0-1,2-2,-35-55,24 22,22 36,-1 0,-34-42,44 62,11 10,20 21,188 229,-101-117,218 294,-325-420,1-1,-1 1,0 0,0 0,0 0,-1 0,1 0,-1 1,-1-1,1 0,-1 1,0-1,0 0,0 1,-1-1,0 0,0 1,0-1,0 0,-1 0,0 0,0 0,-1 0,1-1,-1 1,0-1,0 1,-6 5,-11 12,-1 0,0-2,-48 36,49-41,-23 18,-1-2,-2-2,-1-2,-1-2,-52 18,61-29,-1-2,-1-1,0-2,0-3,0-1,-1-1,-44-3,75-2,0 1,1 1,-1 0,-19 4,15-1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21.4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1340 65,'0'-3,"0"0,0 0,0 0,0 0,1 0,-1 0,1 0,0 0,0 0,0 0,0 0,1 1,-1-1,1 0,0 1,-1-1,4-3,-3 5,1 0,-1 0,0-1,0 2,0-1,0 0,1 0,-1 1,0-1,1 1,-1 0,0 0,1 0,-1 0,1 0,-1 0,0 0,1 1,-1 0,0-1,0 1,1 0,-1 0,2 1,9 4,-1 1,0 0,0 1,-1 0,0 1,0 0,-1 1,0 0,-1 1,0-1,-1 2,0-1,0 1,6 16,-11-22,0-1,-1 1,0 0,0 0,-1 0,1 0,-1 0,-1 0,1 0,-1 0,0 0,0 0,-1 0,0 0,0 0,0 0,-1 0,0 0,0 0,0-1,-1 1,0-1,0 0,0 1,-1-2,1 1,-1 0,0-1,-1 1,1-1,-1 0,0-1,0 1,-8 4,-2-1,0 0,0-1,0 0,-1-1,0-1,0 0,-1-1,-27 1,-15-3,-62-6,106 4,3-1,0 1,0-1,1-1,-1 0,1-1,0 0,0-1,0 0,0 0,1-2,0 1,0-1,1 0,0-1,0 0,-12-15,36 50,-2 1,0 0,12 45,-25-72,1 1,-1 0,0-1,0 1,0 0,0-1,-1 1,1 0,0-1,-1 1,1-1,-1 1,1-1,-1 1,0-1,0 1,0-1,1 0,-1 1,-1-1,1 0,-2 2,0-1,0 0,0-1,0 1,0-1,0 1,0-1,0 0,-1-1,1 1,-5 0,-7 0,1-1,-1 0,0-1,-14-3,16 2,0-1,0-1,0 0,-13-6,23 9,0 0,0 0,1 0,-1-1,0 1,0-1,1 0,-1 0,1 0,0 0,-1-1,1 1,0 0,0-1,1 0,-1 1,1-1,-1 0,1 0,0 0,0 0,-2-6,19 108,-16-89,-1 0,0-1,-1 1,0-1,0 1,-1-1,0 0,-1 0,0 0,0-1,-1 1,0-1,-1 0,0 0,-6 7,-5 3,0-1,-1-1,0 0,-41 25,18-19,0-3,-2-1,0-3,-1-1,-52 9,43-10,44-11,0 0,0 0,0-1,0-1,0 1,-1-2,1 1,0-1,0-1,-9-2,12 3,1-1,0 0,0 0,0 0,1-1,-1 0,1 0,-1 0,1 0,0-1,0 1,0-1,1 0,-1 0,1-1,0 1,0-1,-2-5,-2-6,1-1,1 0,0 0,1 0,1 0,1 0,0-1,1 0,1 1,1-1,0 1,7-30,-2 30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00.4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10,'0'-4,"0"-2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19.6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 0,'-2'105,"4"116,-2-218,1 0,-1 1,1-1,-1 0,1 0,0 0,0 0,0 0,0 0,1 0,-1 0,1 0,0-1,0 1,0 0,0-1,0 0,1 1,-1-1,1 0,-1 0,1-1,0 1,0 0,0-1,0 0,0 1,0-1,0-1,0 1,0 0,0-1,1 1,-1-1,0 0,0 0,4-1,14 0,-1-1,1-1,-1-1,31-10,-48 13,38-10,53-17,-85 25,0-1,0 0,0 0,-1-1,1 0,-1 0,8-8,-16 13,1-1,-1 1,1 0,-1 0,0-1,1 1,-1 0,0-1,1 1,-1 0,0-1,0 1,1-1,-1 1,0 0,0-1,0 1,1-1,-1 1,0-1,0 1,0-1,0 1,0-1,0 1,0-1,0 1,0 0,0-1,0 1,-1-1,1 1,0-1,0 1,0-1,0 1,-1 0,1-1,0 1,0-1,-1 1,1 0,0-1,-1 1,1 0,-1 0,1-1,0 1,-1 0,1 0,-1-1,1 1,0 0,-1 0,1 0,-1 0,1 0,-1 0,1 0,-1 0,0 0,-34-5,33 5,-101-1,-190 23,264-19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20.2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1,'4'0,"6"0,5 4,4 1,12 9,8 5,3 9,5 3,0 4,-5-3,0 1,-4-5,-4-7,-7-4,-10 1,-2-4,-4-4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21.0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1018 1,'-283'167,"193"-110,-348 242,321-216,38-27,69-48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23.7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2372 215,'2'0,"1"1,-1 0,1 0,-1 0,1 0,-1 1,0-1,0 1,1-1,-1 1,0 0,0 0,0 0,-1 0,1 0,-1 0,1 0,1 3,26 47,-27-48,17 36,-2 1,-2 1,-1 0,-2 0,9 71,-19-100,-1-1,0 1,0-1,-1 1,-2 21,1-32,1 1,-1 0,0 0,1-1,-1 1,-1-1,1 1,0-1,-1 1,1-1,-1 1,0-1,1 0,-1 0,0 0,0 0,-1-1,1 1,0 0,-1-1,1 1,-1-1,1 0,-1 0,1 0,-5 1,-6 0,0-1,-1 0,1 0,-1-1,1-1,-1-1,1 1,0-2,0 0,0-1,0 0,0-1,1 0,0-1,0 0,-13-10,-1-1,1-1,1-2,0 0,2-2,1 0,-20-26,-2-18,43 66,0 0,0-1,0 1,0 0,0 0,0 0,-1 0,1 0,0 0,0 0,0 0,0 0,0-1,0 1,0 0,0 0,-1 0,1 0,0 0,0 0,0 0,0 0,0 0,0 0,-1 0,1 0,0 0,0 0,0 0,0 0,0 0,-1 0,1 0,0 0,0 0,0 0,0 0,0 0,0 1,0-1,-1 0,1 0,0 0,0 0,0 0,0 0,0 0,0 0,0 0,0 1,0-1,0 0,0 0,0 0,0 0,-1 0,1 0,0 1,0-1,0 0,0 0,0 0,0 0,0 0,0 0,0 1,0-1,1 0,-1 0,-3 19,3 22,0-12,-6 56,5-74,-1 0,0 1,-1-1,-1 0,0-1,0 1,-11 18,12-25,0-1,0 0,-1 0,1 0,-1-1,0 1,1-1,-1 0,0 0,-1 0,1 0,0-1,0 0,-1 0,1 0,-1 0,1-1,0 1,-8-2,-8 1,0-1,-39-8,21 1,2-2,-1-2,2-2,-1-1,2-1,0-2,-56-40,40 20,2-2,1-2,3-1,-40-52,82 92,-227-292,227 292,-1-1,1 1,0-1,0 1,1-1,-1 0,1 1,0-1,0 0,0 0,0 0,1 0,-1 0,1 0,1-8,-1 11,1 0,-1 0,0 0,1-1,0 1,-1 0,1 0,-1 0,1 0,0 0,0 0,0 0,0 0,0 1,0-1,0 0,0 0,0 1,0-1,2 0,0 0,0 0,0 1,0-1,0 1,0 0,0 0,0 0,0 0,0 0,0 1,5 1,26 7,0 2,-1 2,53 27,90 64,-150-88,75 49,123 104,-170-122,-2 2,-3 2,71 94,-118-142,61 94,-59-89,1 0,-1 1,-1 0,0 0,0 0,0 0,-1 0,-1 1,2 16,-4-23,1 0,-1-1,1 1,-1 0,0-1,0 1,0-1,0 1,-1-1,1 1,-1-1,1 0,-1 1,0-1,0 0,0 0,0-1,0 1,0 0,-1-1,1 1,0-1,-1 0,1 1,-1-1,0-1,1 1,-4 1,-10 1,1 0,0-1,-28 1,34-3,-517-11,103-3,385 14,0 2,-63 12,86-11,0 1,0 1,0 0,1 1,0 0,0 1,1 1,0 0,-17 14,27-20,1 0,0 0,0 0,0 0,0 1,0-1,0 1,1-1,-1 1,1 0,-1 0,1-1,0 1,0 0,1 0,-1 0,1 0,-1 0,1 0,0 0,0 0,0 0,0 0,1 0,-1 0,1 0,0 0,0 0,0 0,0 0,1 0,-1-1,1 1,-1 0,1-1,0 0,0 1,3 2,9 10,1 0,1-1,0-1,25 16,-34-25,80 53,75 55,-145-98,-1 0,0 1,-2 0,1 2,-2-1,22 37,-29-40,0 1,-1 0,-1 1,0-1,-1 1,0 0,-1 0,-1 0,-1 19,-1-7,-1 0,-1 0,-1-1,-11 36,12-54,0 0,0 0,-1 0,0-1,0 0,-1 0,0 0,0 0,-1 0,0-1,-10 8,5-5,-1 0,0-2,-1 1,0-2,0 0,-19 6,4-3,-1-2,0-1,-1-2,1-1,-1-1,-36-2,13-4,-1-3,2-2,-1-2,1-3,1-2,1-2,0-2,-58-33,91 43,1 0,0-1,0-1,1 0,1-1,0 0,1-1,-17-23,24 27,-1-1,1 0,1 0,0 0,1-1,0 0,1 0,0 0,0 0,2 0,-1 0,2-1,0 1,1-15,5-22,2 1,2 0,2 0,3 1,1 1,2 0,3 1,1 1,2 1,58-76,-77 113,0-1,1 1,0 0,0 0,1 1,13-9,-2 7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25.0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368 1,'-1'1,"-1"0,1 0,0 0,0 0,-1 1,1-1,0 0,0 1,1-1,-1 1,0-1,0 1,1-1,-1 1,1 0,-1-1,1 1,0 0,-1-1,1 1,0 0,0-1,0 1,1 3,0-4,0 1,1 0,-1 0,0-1,1 1,-1-1,1 1,0-1,-1 0,1 0,0 0,0 0,0 0,0 0,0 0,3 1,9 1,0 1,0-2,0 0,20 0,50-11,-67 6,0 1,0 0,18 1,-34 5,-10 4,-13 7,-276 141,51-29,199-108,28-14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25.4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25.8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0,'-4'0,"-1"0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26.7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16 710,'-1'0,"1"0,-1 0,1 0,-1 0,0 0,1 0,-1 0,1 0,-1-1,1 1,-1 0,0 0,1 0,-1-1,1 1,-1 0,1 0,-1-1,1 1,0-1,-1 1,1 0,-1-1,1 1,0-1,-1 1,1-1,0 1,0-1,-1 1,1-2,3-20,19-18,61-60,112-106,-32 39,-117 119,-23 25,0-2,28-39,-50 60,-6 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5:27.3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0 655,'0'-8,"5"-12,4-5,10-13,6-6,7-6,10-1,6-9,4-3,-3 1,-2 3,-4 7,-6 9,-5 7,-3 9,-7 10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7:42.1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 1,'-1'612,"3"654,85-237,-53-261,-32-510,32 286,-1-69,21 579,-23-502,46 407,4-631,-27-130,70 342,-114-482,-3 0,1 69,-6-71,-1-48,0-1,1 1,0 0,0-1,1 0,0 1,5 7,-4-6,-1-1,1 0,-1 1,3 17,19 266,-25-287,1 26,-2-21,1 0,1 0,-1 0,5 19,-4-26,0-1,0 1,0-1,0 0,0 1,1-1,-1 0,0 0,1 0,0 0,0 0,-1 0,1-1,0 1,0 0,1-1,-1 0,0 1,0-1,1 0,-1 0,0 0,1-1,2 2,28 3,1-1,42-1,1 0,1282 147,-441-39,1202 8,-1399-111,493-4,-600-17,728-22,-674 17,605-37,320-58,-230 15,-1088 76,526-31,69-5,-554 16,-194 22,237-7,-276 36,-65-6,0 0,1-1,34-2,-41-2,-8-2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03.2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1887 0,'1'6,"0"-1,1 0,0 1,-1-1,2 0,-1 0,6 8,6 17,57 208,-64-204,-1 0,-2 0,-1 0,-2 1,-4 42,3-74,0-1,0 1,-1 0,1 0,0-1,-1 1,0 0,0-1,1 1,-2 0,1-1,0 1,0-1,-1 0,1 0,-1 1,0-1,0 0,0 0,0 0,0-1,0 1,0 0,-1-1,1 0,-1 1,1-1,-1 0,1 0,-1 0,0-1,1 1,-1-1,0 1,1-1,-1 0,0 0,0 0,1 0,-1-1,-3 0,-7-2,1 0,0-1,0 0,0-1,1 0,-1-1,-17-12,8 3,1-1,1-1,0 0,1-2,1 0,1-1,1 0,0-1,2-1,0 0,-16-42,27 60,1 0,0-1,0 1,0 0,0-1,1 1,0-1,0 1,0-1,0 1,1-1,-1 1,3-6,-3 9,0 0,1 0,-1 0,1 0,-1 1,1-1,-1 0,1 0,-1 1,1-1,0 0,-1 1,1-1,0 1,0-1,-1 1,1-1,0 1,0-1,0 1,0 0,-1 0,1-1,2 1,-1 0,1 0,-1 1,0-1,1 1,-1 0,0 0,0 0,1 0,-1 0,0 0,0 0,0 1,0-1,2 3,9 9,0 0,0 2,-2-1,0 1,0 1,-2 0,0 0,-1 1,0 0,-1 1,-2 0,1 0,-2 0,0 0,-2 1,0-1,-1 1,-1 24,-1-37,0 0,0 0,-1 0,1 0,-1 0,-1-1,1 1,-1-1,0 0,0 0,-1 0,1 0,-1 0,0-1,0 1,-1-1,1 0,-1-1,0 1,0-1,-10 5,-9 3,-1-1,0-1,-47 9,5 0,-245 62,28-9,188-44,32-11,-82 35,126-43,0 2,1 0,0 2,1 0,0 1,1 0,0 2,-15 17,-2 9,2 1,2 1,-25 49,-65 146,119-236,-40 88,-57 183,98-271,-1-1,0 1,1 0,0-1,-1 1,1-1,0 1,0 0,0-1,0 1,0 0,0-1,0 1,0-1,1 1,-1 0,1-1,-1 1,1-1,0 1,-1-1,1 0,0 1,0-1,0 0,0 1,0-1,1 0,-1 0,0 0,0 0,1 0,-1 0,0 0,1-1,-1 1,1 0,0-1,-1 1,1-1,-1 0,3 1,9 0,0 0,0 0,-1-2,23-2,-7 1,79-4,0-3,-1-6,155-41,-199 34,-2-3,0-2,82-52,-45 24,-85 48,232-115,-206 106,1 2,0 2,1 1,67-9,-3 2,-69 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7:44.8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0,'40'89,"13"19,113 170,93 84,-182-259,206 231,29-25,145 126,-349-332,4-3,4-6,4-5,4-6,139 70,629 383,-456-233,-30-20,277 130,309 109,-357-197,11 6,-214-108,-316-172,224 68,769 229,-955-291,161 56,0 3,61 19,-49-47,457 146,-303-96,12-43,-470-90,456 104,58 10,-161-29,-286-64,-50-16,59 7,-63-13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7:47.78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8662,'5'-1,"-1"0,1 0,-1-1,1 1,-1-1,0 0,0-1,0 1,5-4,24-12,365-90,-196 56,36 1,72-21,-87 3,165-57,-185 57,271-53,-212 54,52-11,-28 17,167-33,-333 69,187-68,-93 24,-35 20,-52 16,-1-5,139-64,757-400,-888 438,284-130,412-192,-700 313,-3-5,136-113,213-215,-352 297,146-120,266-252,-259 172,182-181,-227 291,-127 113,169-180,46-169,-127 159,84-75,-79 104,-80 81,135-258,-105 167,-82 144,12-20,113-147,-147 220,62-118,16-23,-107 181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11.0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2675 513,'-2'-58,"-3"1,-3 0,-23-92,19 104,3 15,2-1,-5-49,14 74,3 13,4 14,90 374,-60-215,-29-145,-3 0,0 0,-3 0,-1 1,-1 49,-3-82,1 1,-1-1,0 0,0 0,0 0,-1 0,1 0,-1 0,1 0,-1 0,0 0,0-1,-1 1,1-1,0 0,-1 1,1-1,-1 0,0 0,0-1,0 1,0-1,0 1,0-1,0 0,0 0,0 0,-1 0,1-1,-5 1,-11 1,-1-1,1-1,-39-4,46 3,-40-6,0-2,1-2,0-3,1-1,1-3,0-2,1-2,2-2,0-3,2-1,1-2,-58-52,91 74,0 0,1-1,0-1,0 1,1-1,0-1,1 1,0-1,-7-16,14 28,9 20,0 0,5 26,-6 24,-2 0,-6 110,-2-98,2-73,0 0,-1 0,0 0,-1 0,0-1,-1 1,0-1,0 1,-1-1,0 0,-8 13,8-17,0 0,0 0,-1 0,1-1,-1 1,0-1,-1 0,1-1,-1 1,1-1,-1 0,0-1,0 1,-1-1,1 0,0-1,-1 1,-7 0,-44 2,0-2,-97-9,127 2,0 0,1-2,0-1,0-1,0-1,2-1,-1-1,-23-17,-5-6,2-2,-69-63,82 63,2-3,1 0,3-3,1 0,-30-56,22 25,3-3,-42-124,77 194,-2-2,1 0,1 0,0 0,0-1,-1-13,5 22,2 9,4 13,20 60,2-1,46 83,-25-55,-6-13,-3-7,31 97,-72-183,-1 0,1 0,0 0,-1 0,1 0,-1 0,0 0,1 0,-1 1,0-1,0 0,-1 0,1 0,0 0,-1 0,1 0,-1 0,0 0,0 0,0 0,0 0,0 0,-2 2,1-2,-1 0,1 0,-1 0,0-1,1 1,-1-1,0 0,0 1,0-1,0-1,0 1,0 0,0-1,-4 0,-10 1,1-2,0 0,0 0,-1-2,-15-4,-25-11,0-2,2-2,1-3,0-3,-54-37,77 37,20 18,19 30,1 4,-1 0,-2 0,0 0,-1 1,1 28,3 11,-8-61,-1 0,1 1,-1-1,1 0,-1 0,0 0,0 1,0-1,0 0,-1 0,0 1,1-1,-1 0,0 0,-1 0,1 0,0 0,-1 0,1-1,-1 1,0 0,0-1,0 1,-1-1,1 0,0 0,-1 0,0 0,1 0,-1 0,0-1,0 1,0-1,0 0,0 0,0 0,0 0,0 0,-5 0,-11 4,0 0,1 2,-1 0,2 2,-1 0,1 0,-21 17,27-18,0 1,0 1,1 0,0 1,1 0,0 0,1 1,0 0,1 0,-10 23,16-33,1-1,-1 0,1 1,-1-1,1 1,-1-1,1 1,0-1,0 1,0-1,0 1,0-1,0 1,0-1,0 1,1-1,-1 1,1-1,-1 1,1-1,-1 1,1-1,0 0,0 1,-1-1,1 0,0 0,0 0,1 0,-1 0,0 0,0 0,0 0,1 0,-1 0,0 0,1-1,-1 1,1-1,-1 1,1-1,-1 0,1 1,-1-1,2 0,11 2,-1 0,1-2,0 1,14-3,-17 2,206-14,100-2,-184 17,84-2,-196-2,0-1,36-10,15-4,150-26,-127 22,1 4,129-7,-199 25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11.4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11.8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0,'-4'0,"-6"4,-1 2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12.5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570 1,'-3'1,"1"1,-1-1,1 1,-1-1,1 1,0 0,-1 0,1 1,0-1,0 0,1 0,-1 1,0 0,1-1,-1 1,-1 4,-2 2,-380 554,254-394,119-156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13.9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391 0,'-3'4,"0"0,1-1,-1 1,1 0,0 0,0 1,1-1,-1 0,1 1,0-1,0 1,0-1,0 1,1-1,0 8,7 72,-5-73,0 7,2 0,0 0,0-1,2 1,0-1,1-1,1 1,11 18,-13-28,-1 1,1-1,0 0,1 0,0-1,0 1,0-2,1 1,-1-1,1 0,1-1,-1 0,1 0,-1 0,1-1,0-1,16 3,-19-4,20 4,-22 1,-14 4,-24 8,-59 23,11-5,49-20,-281 125,284-130,4-4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37.4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875 0,'1'4,"1"-1,-1 1,1-1,0 0,0 0,0 0,1 0,-1 0,6 5,5 7,26 37,45 69,-74-105,-2 0,0 0,0 1,-2 0,9 33,-14-46,0 0,0 1,0-1,-1 1,0-1,0 1,0-1,0 1,-1-1,0 0,0 1,0-1,0 0,-1 1,1-1,-1 0,0 0,-1 0,1-1,-3 5,-2-2,-1 1,1-1,-1 0,0-1,-1 0,1 0,-1-1,-11 4,-459 162,51-21,421-147,0 2,0-1,1 1,-1 0,1 0,0 0,1 1,-1 0,1 0,-6 7,10-10,0-1,0 0,0 1,1-1,-1 1,0-1,1 0,-1 1,1 0,0-1,-1 1,1-1,0 1,0-1,0 1,0 0,0-1,0 1,1-1,0 3,0-2,0 0,1 1,-1-1,1 0,0 0,-1 0,1 0,0-1,0 1,0 0,1-1,-1 1,0-1,1 0,-1 0,4 1,7 3,0-1,0 0,1-1,0-1,-1 0,18-1,89-4,-82 1,44-6,-1-4,154-44,-182 42,-32 9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37.9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19.7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0,'0'9,"4"6,2 10,3 12,9 13,2 10,0 3,3 4,0-2,1 1,-4-7,-1-5,0-7,-2-4,-1-5,-3-9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04.9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199 0,'-2'15,"0"0,-1-1,-1 1,0-1,-1 0,-1 0,0 0,-1-1,0 0,-16 20,-26 56,30-41,-25 90,38-113,2 0,0 0,2 1,0 0,4 41,-1-60,-1-1,1 1,1-1,-1 1,1-1,1 0,-1 0,1 0,0 0,0 0,1-1,-1 1,1-1,0 0,1 0,0-1,-1 1,1-1,1 0,-1 0,0 0,1-1,0 0,0 0,0-1,0 1,0-1,1-1,-1 1,0-1,1 0,0 0,-1-1,1 0,-1 0,1-1,-1 0,9-2,59-15,-2-4,0-3,-1-3,80-45,-145 70,1 0,-1-1,1 0,-1-1,0 1,-1-1,1 0,-1-1,0 1,0-1,7-12,-9 14,-1-1,-1 0,1 1,0-1,-1 0,0 0,0 0,-1 0,1 0,-1 0,0 0,-1 0,1-1,-1 1,0 0,0 1,0-1,-4-8,4 10,-1 0,1-1,-1 1,0 0,1 0,-1 0,-1 1,1-1,0 0,-1 1,1-1,-1 1,0 0,0 0,0 0,0 0,0 1,-6-3,3 2,0 1,0 0,0 0,0 1,1-1,-1 1,0 1,0-1,0 1,-9 2,3 1,-1-1,1 2,0 0,1 0,0 1,-1 1,2 0,-1 0,-18 18,17-11,1 1,0 1,1 0,-10 22,12-22,-1 1,-1-1,0-1,-17 19,17-24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0.7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804 0,'1'1,"1"-1,0 1,-1-1,1 1,-1 0,1 0,-1 0,1 0,-1 0,1 0,-1 0,0 1,0-1,0 0,1 1,-1-1,0 1,-1-1,1 1,0-1,0 1,0 2,13 39,-9-15,-2 0,0 1,-2-1,-1 1,-4 29,3-42,-2 1,0-1,-1-1,0 1,-1 0,-1-1,-1 0,0 0,-1-1,-12 17,14-22,-1 0,0-1,-1 0,0 0,0-1,0 0,-1 0,0-1,0 0,-1-1,0 0,0 0,0-1,0-1,-1 0,0 0,1-1,-1 0,0 0,-19-1,-24-1,0-1,-83-14,107 9,-1-1,2-2,-1-1,1-1,-51-27,78 37,-1-1,1 1,-1-1,0 1,1 0,-1 0,0 0,0 0,0 0,0 1,0-1,0 1,0 0,1 0,-1 0,0 0,-5 2,6-1,0 0,1 0,-1 1,0-1,1 1,-1-1,0 1,1 0,0-1,-1 1,1 0,0 0,0 0,0 0,0 0,1 1,-1-1,0 0,1 0,0 0,-1 1,1-1,0 4,-4 149,5-101,-10 81,5-106,1-5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1.6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912 0,'5'2,"-1"-1,0 1,1 0,-1 0,0 0,0 1,0-1,0 1,-1 0,1 0,3 4,8 6,2 1,-1 0,0 1,-2 1,0 1,0 0,-2 0,0 1,-1 1,-1 0,0 1,6 20,-15-36,1 0,-1-1,0 1,-1 0,1 0,0 0,-1-1,0 1,0 0,0 0,-1 0,1 0,-1 0,0-1,0 1,0 0,-1-1,1 1,-1-1,0 1,0-1,0 0,0 1,0-1,-1 0,0-1,1 1,-1 0,0-1,0 0,-5 3,-9 6,-1-2,-1 0,1-1,-34 10,45-15,-403 113,311-96,-1-4,-123 4,211-19,1 0,-1-2,1 1,0-2,0 1,-12-4,20 4,1 0,-1 0,0-1,1 1,-1 0,1-1,-1 0,1 1,0-1,0 0,0 0,0-1,0 1,0 0,1 0,-1-1,1 1,-1-1,1 0,0 1,0-1,0 0,1 0,-1 1,1-1,-1 0,1 0,0-4,-1-19,0-1,2 1,1 0,8-37,-5 47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2.1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2.5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2.9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1,'5'0,"0"0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4.3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794 0,'8'1,"0"0,1 0,-1 0,-1 1,1 1,0-1,0 1,-1 0,1 1,-1 0,0 0,-1 1,1-1,-1 1,1 1,6 8,-9-11,-1 0,-1 1,1-1,0 1,-1 0,0 0,1 0,-2 0,1 0,0 0,-1 0,0 1,0-1,0 1,0-1,-1 1,0-1,0 1,0-1,-1 1,1-1,-1 1,0-1,0 0,0 1,-1-1,0 0,0 0,0 0,-3 5,-18 19,-2-1,0-1,-2-1,0-1,-53 34,59-43,-120 77,-5-5,-192 83,329-165,2-3,1 1,-1 0,1 0,0 1,0 0,0 0,1 0,-1 1,1 0,0 0,-5 6,9-10,1 0,0-1,0 1,-1-1,1 1,0 0,0-1,0 1,0 0,0-1,0 1,0 0,0-1,0 1,0 0,0-1,0 1,0 0,0-1,1 1,-1 0,0-1,0 1,1 0,-1-1,0 1,1-1,-1 1,1-1,-1 1,1-1,-1 1,1-1,-1 0,1 1,-1-1,1 0,0 1,-1-1,1 0,0 0,-1 1,1-1,0 0,-1 0,1 0,0 0,0 0,40 5,-37-5,161 1,-1-7,0-8,269-56,-324 45,251-43,-340 67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4.7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10,'0'-4,"0"-2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6.6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1955 1,'-3'2,"-1"0,1 0,0 0,0 1,0-1,0 1,0 0,0 0,1 0,-1 0,1 0,0 1,0-1,-2 5,-1 1,-102 173,72-116,-4-2,-75 98,112-159,-1-1,1 1,-1 0,1-1,-1 1,0-1,0 0,0 0,0 0,-1 0,1 0,0-1,-1 0,1 1,-1-1,-6 1,7-2,0-1,-1 1,1 0,0-1,0 0,0 0,0 0,0 0,0 0,0-1,1 1,-1-1,0 0,1 1,-5-6,-6-6,1-2,1 1,0-2,1 1,-11-25,6 12,11 21,0 0,0 1,-1 0,1 0,-1 0,-11-10,14 15,1 0,-1 0,1 0,-1 1,1-1,-1 0,1 1,-1-1,0 1,1 0,-1 0,0-1,1 1,-1 0,0 1,1-1,-1 0,0 0,1 1,-1-1,0 1,1-1,-1 1,1-1,-1 1,1 0,-1 0,1 0,0 0,0 0,-1 0,1 0,0 1,0-1,0 0,0 1,-1 1,-36 48,2 2,-37 75,9-17,0-4,-113 178,174-279,-1-1,0 1,-1-1,1 0,-1 0,0-1,-9 8,12-12,1 1,0 0,-1-1,1 1,-1-1,1 1,0-1,-1 0,1 0,-1 0,1 1,-1-1,1-1,-1 1,1 0,-1 0,1 0,0-1,-1 1,1-1,-1 1,1-1,0 0,0 1,-1-1,1 0,0 0,0 0,0 0,0 0,0 0,0 0,0 0,0-1,0 1,1 0,-1 0,0-1,0-2,-20-45,20 42,-1 0,-1 0,0 0,0 0,0 1,0-1,-1 1,0 0,-1 0,-9-10,13 15,0 1,-1-1,1 0,-1 1,1-1,-1 1,1 0,-1-1,1 1,-1 0,1 0,-1 0,1 0,-1 0,0 0,1 0,-1 1,1-1,-1 1,1-1,0 1,-1-1,1 1,-1 0,-1 1,-34 27,28-21,-27 23,-181 147,179-150,-2-1,-1-3,-81 36,118-58,1-1,-1 1,0-1,0 0,0 0,0 0,0 0,0-1,0 1,-1-1,1 0,0-1,0 1,0-1,0 0,-6-1,7 0,1 0,-1 0,0 0,0-1,1 1,-1-1,1 1,0-1,0 0,0 0,0 0,0 0,1 0,-1 0,1-1,0 1,0 0,0-1,0-4,-1 1,1 1,0-1,0 0,1 1,0-1,0 0,0 1,1-1,0 0,0 1,1-1,0 1,0-1,1 1,-1 0,6-9,-2 7,0 0,0 1,1 0,0 0,0 0,1 1,0 0,0 0,0 1,13-6,0 2,0 1,1 0,0 2,0 0,0 2,1 0,0 2,0 0,26 2,-8 3,48 9,-77-10,-1 0,1 1,-1 1,0 0,0 1,0 0,0 0,19 14,-27-15,0-1,0 1,0 0,0 0,-1 0,0 0,1 0,-1 0,-1 1,1-1,-1 1,0 0,0-1,0 1,0 0,-1-1,0 1,0 0,0 0,-1-1,1 1,-1 0,-2 5,-2 12,-2-1,0 1,-15 29,-19 24,-3-2,-88 112,124-174,-1-1,-1-1,0 1,0-2,-1 1,0-2,0 1,-18 8,14-8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8.0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593 991,'-24'-23,"-99"-104,110 111,1-1,0 0,1-1,1 0,1 0,-11-31,8 12,-10-54,20 78,0-1,1 0,0 1,1-1,1 0,0 0,4-20,-4 32,0-1,0 0,0 1,0-1,0 0,0 1,1 0,-1-1,1 1,0 0,-1 0,1 0,0 0,0 0,1 0,-1 0,0 1,1-1,-1 1,1 0,-1 0,1 0,3-1,5-1,1 1,-1 1,0 0,20 2,18-3,-7-5,-29 4,0 0,0 1,0 1,0 0,0 1,0 0,18 3,-30-3,0 0,-1 0,1 1,0-1,0 0,-1 0,1 1,0-1,-1 0,1 1,0-1,-1 0,1 1,-1-1,1 1,-1 0,1-1,-1 1,1-1,-1 1,1 0,-1-1,0 1,1 0,-1-1,0 1,0 0,1-1,-1 1,0 0,0 0,0-1,0 1,0 0,0 0,0-1,0 1,0 0,0 0,-1-1,1 1,0 0,0-1,-1 1,1 0,-1-1,1 1,0 0,-2 0,-26 34,23-30,-58 58,-4-2,-1-3,-143 91,166-119,31-19,1-1,-2-1,0 0,0-1,0 0,-1-1,-17 4,31-10,1-1,-1 0,1 0,-1 0,1 0,-1 0,0 0,1 0,-1 0,1 0,-1-1,1 1,-1-1,1 1,-1-1,1 0,-1 1,1-1,0 0,0 0,-1 0,1 0,0 0,0 0,0 0,0-1,0 1,0 0,0-1,0 1,1 0,-1-1,0 1,1-1,0 1,-1-1,1 0,0 1,-1-2,0-9,-1 0,2-1,-1 1,3-14,-2 11,1-212,12-183,1 332,-6 54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8.7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45,'0'-5,"0"-4,0-6,0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05.9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61,'0'-4,"0"-5,4-2,1-3,5 1,0 3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9.1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11,'0'-5,"0"0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29.5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1,'4'4,"2"1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30.7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659 1,'2'20,"0"0,1 0,1 0,9 24,5 31,7 41,-16-82,-1 1,-1 0,-3 1,0 0,-3 63,-2-96,0-1,1 1,-1-1,0 1,0-1,0 0,0 1,-1-1,1 0,-1 0,1 1,-1-1,0-1,0 1,0 0,0 0,0-1,0 1,0-1,-1 0,1 1,0-1,-1 0,1 0,-1-1,-3 2,-10 1,0 0,0 0,-22-1,12-1,-13 3,-67 4,-185 40,252-40,29-7,1 1,-1 0,1 0,-1 1,-10 5,18-7,0 1,-1-1,1 1,0 0,0-1,0 1,0 0,0 0,0 0,0 1,1-1,-1 0,1 1,0-1,0 1,0-1,0 1,0 0,0-1,1 1,-1 0,1 4,-11 162,5-112,4-32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31.9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0 470,'1'-5,"0"-1,0 1,1 0,-1 0,1 0,0 0,1 1,-1-1,1 0,0 1,0 0,0 0,6-7,53-46,183-110,-99 73,-41 23,-104 70,-1 0,1 1,-1-1,1 1,-1-1,1 1,-1 0,1-1,0 1,-1 0,1-1,-1 1,1 0,0 0,-1-1,1 1,0 0,-1 0,1 0,0 0,-1 0,1 0,0 0,-1 0,1 0,0 0,0 0,3 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32.5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0,'0'8,"0"8,0 8,0 13,0 4,0 4,0 3,4 0,2 2,3 0,1-5,-2-5,3-6,-2-4,-2-3,-1-6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33.4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454 0,'3'1,"0"0,1 0,-1 0,0 0,0 0,0 1,-1-1,1 1,0 0,0 0,-1 0,1 0,-1 0,0 0,0 1,0-1,0 1,0 0,3 5,27 58,-20-38,-3 1,0 1,-2-1,-1 1,-1 0,-2 1,-1-1,-1 1,-2-1,-1 1,-1-1,-1 0,-2 0,-2 0,0-1,-2 0,-1 0,-1-1,-21 34,29-55,-1 0,1-1,-1 0,0 0,-1 0,1 0,-1-1,0 0,-1 0,1-1,-1 0,0 0,0 0,0-1,-1 0,1 0,-1-1,0 0,-14 2,-5-3,0 0,0-2,0-1,-38-7,46 6,16 2,0 1,0-1,0 1,-1 0,1 0,0 0,0 0,0 1,-1-1,1 1,0 0,0 0,0 0,0 0,0 0,0 1,0-1,0 1,1 0,-4 2,2 1,1 0,-1 0,1 0,0 1,0-1,1 1,-1 0,1 0,1 0,-2 6,-5 25,2 0,-1 55,4-50,-11 65,11-98,0 1,0-1,0-1,-7 12,3-7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34.3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1178 24,'4'1,"-1"1,0 0,0 0,0 0,0 0,-1 1,1-1,-1 1,1-1,-1 1,0 0,0 0,0 0,2 5,4 4,13 14,-2 0,-1 2,-1 0,-1 0,-2 2,-1 0,12 41,-23-64,0 0,-1 0,0 0,-1 0,0 0,0 0,0 0,-1 0,0 0,0 0,0-1,-1 1,-5 12,2-11,0 0,0-1,-1 0,0 0,0-1,0 1,-1-1,0-1,0 1,-12 6,-45 26,-1-3,-123 46,-149 26,281-91,0-1,-1-4,0-1,-1-4,1-1,-63-5,113 0,-1-1,0 0,1 0,-1-1,1 0,0-1,0 1,-1-1,2-1,-1 1,0-1,1 0,0-1,0 0,0 0,-7-7,8 5,0 0,0-1,1 1,0-1,0 0,1 0,0 0,0 0,1-1,0 1,0-1,1 0,0 1,1-10,-1-10,2 1,1 0,7-36,-6 49,1 1,0-1,1 1,1 0,0 0,0 1,2-1,10-13,34-37,3 3,3 3,116-91,-98 98,-48 36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35.1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35.5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10,'0'-4,"0"-2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35.9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33.2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558 98,'0'-3,"1"1,-1-1,1 0,0 0,0 0,0 0,0 0,0 1,1-1,-1 0,1 1,0 0,-1-1,1 1,0 0,1 0,-1 0,0 0,0 0,1 0,0 1,-1-1,1 1,0 0,-1-1,5 0,9-3,0 0,1 1,23-3,-29 5,17-3,1 1,0 1,0 2,0 1,0 1,0 1,0 2,0 1,-1 1,0 1,0 2,43 19,-68-27,-1 0,1 1,-1-1,1 0,-1 1,0-1,0 1,0 0,0 0,0 0,0 0,0 0,-1 0,1 0,-1 1,0-1,1 1,-1-1,0 1,1 3,-2-3,0 0,-1 0,1 0,-1 0,1 0,-1-1,0 1,0 0,0 0,0-1,-1 1,1-1,-1 1,0-1,1 0,-1 0,0 1,0-1,-4 2,-15 13,-1-1,0-1,-1-2,-30 14,30-15,-1-1,0-1,0-1,-1-2,0 0,0-2,-51 5,-160-8,140-5,82 3,-42 0,-89-12,129 10,1-1,0-1,0 0,0-1,0-1,0 0,1-1,0 0,1-1,-21-17,32 24,0 0,1-1,-1 1,0-1,1 0,0 0,-1 1,1-1,0 0,0 0,0 0,0 0,0-1,0 1,0 0,0-4,1 5,0 0,1-1,-1 1,0 0,0 0,1-1,-1 1,1 0,-1 0,1-1,0 1,-1 0,1 0,0 0,0 0,0 0,0 0,-1 0,1 0,3-1,0 0,0-1,0 1,0 0,1 1,-1-1,1 1,-1 0,1 0,0 0,-1 1,1-1,0 1,-1 0,7 1,1 0,0 0,0-1,0-1,0 0,0-1,0 0,0-1,0 0,-1-1,17-7,-8 3,1 1,23-4,-9 6,61-1,-58 5,50-7,59-20,-121 24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40.1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651 1177,'0'-8,"0"1,-1-1,0 1,0-1,0 1,-1 0,0 0,-1 0,0 0,0 0,0 0,-1 1,0-1,0 1,0 0,-1 0,0 1,0-1,-1 1,1 0,-1 1,0-1,-1 1,1 0,-1 1,1 0,-1 0,0 0,0 1,0 0,-1 0,1 0,0 1,-1 1,1-1,-1 1,1 0,-1 1,1 0,-1 0,-9 3,4-1,1 1,0 1,1-1,-1 2,1 0,0 0,0 1,1 0,0 1,-12 11,9-5,0 1,1 0,0 1,1 0,1 1,-9 21,5-6,1 1,2 0,2 1,1 1,2-1,1 1,-1 38,6-67,0 1,0-1,0 1,1-1,0 0,0 0,1 1,0-1,0 0,5 11,-5-15,-1 0,0-1,1 1,0 0,-1-1,1 0,0 1,0-1,0 0,0 0,0 0,0 0,0 0,0 0,0-1,0 1,0-1,1 1,-1-1,0 0,0 0,1 0,-1 0,0 0,0-1,1 1,-1-1,0 1,0-1,0 0,0 0,0 0,0 0,3-1,3-3,0 0,0 0,0 0,-1-1,1 0,-1 0,-1-1,1 0,-1 0,-1-1,1 0,-1 0,0 0,-1 0,0-1,0 0,2-10,1-4,-1 0,-2-1,0 0,-1 0,-2-40,-4-17,-5 0,-21-98,-56-156,27 153,-119-256,349 735,-97-175,371 618,-431-711,-14-24,0-1,1 0,0 0,0 0,0 0,1 0,-1 0,1-1,0 1,0-1,0 1,0-1,1 0,-1-1,1 1,6 3,4-3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40.7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0,'4'0,"2"9,3 2,5 3,4 9,7 3,4 6,1 2,-1-1,-5 3,-2-6,-1 1,-4 0,-5-2,-5-6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41.1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25,'0'-4,"0"-6,0-1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42.4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1 930,'1'-15,"1"1,1 0,0-1,1 1,0 1,1-1,10-17,16-54,42-229,-60 235,8-162,-21 232,-1 0,1 0,-1 0,-4-13,5 21,0 0,0 0,0 0,-1 0,1 0,0 0,0 0,-1 0,1 0,-1 1,1-1,-1 0,1 0,-1 0,0 1,1-1,-1 0,0 0,1 1,-1-1,0 1,0-1,0 1,0-1,1 1,-1-1,0 1,0 0,0-1,0 1,0 0,0 0,0 0,0 0,0 0,0 0,0 0,0 0,0 0,0 0,0 1,0-1,0 0,0 1,0-1,1 1,-1-1,0 1,0-1,0 1,0-1,1 1,-2 1,1-1,0-1,-1 1,1 1,0-1,0 0,0 0,0 0,0 1,0-1,0 0,0 1,0-1,1 1,-1-1,0 1,1-1,-1 1,1-1,0 1,0 0,-1-1,1 1,0-1,1 3,0 0,0-1,0 1,0-1,1 0,-1 1,1-1,0 0,0 0,0 0,5 4,6 6,1 0,0-2,22 15,-32-23,110 69,52 37,-140-90,-2 1,0 1,-2 1,24 30,-44-50,0 1,0 0,-1 0,1 0,-1 0,0 0,0 0,0 0,0 0,0 1,-1-1,1 0,-1 1,0-1,0 0,0 1,-1-1,1 0,-1 1,0-1,0 0,0 0,0 0,0 0,-1 0,1 0,-1 0,0 0,0-1,-4 6,-8 8,-1-1,0-1,-33 25,20-17,9-6,1 2,-30 35,32-32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44.3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130 0,'-4'1,"0"0,0 0,0 0,0 1,0-1,0 1,0 0,1 0,-1 0,1 1,-1-1,1 1,0 0,0 0,0 0,0 0,1 1,-1-1,1 1,0 0,0-1,-1 5,-5 8,0 1,2-1,-9 34,9-21,1 0,-1 38,5-54,1 0,1 0,0 0,0 0,1 0,1-1,7 21,-10-31,1 0,0 0,1 0,-1 0,0 1,0-2,1 1,-1 0,1 0,0 0,0-1,-1 1,1-1,0 1,0-1,0 0,1 0,-1 0,0 0,0 0,3 0,-1 0,0-1,1 0,-1 0,0 0,0-1,0 1,0-1,0 0,0 0,-1 0,7-3,0-1,0 0,-1-1,1 0,-1-1,-1 1,1-2,-1 1,10-14,23-33,-2-2,-2-1,40-90,-77 146,1 0,-1 0,0 0,1 0,-1 0,0 1,1-1,-1 0,1 0,-1 0,1 0,0 1,-1-1,1 0,0 1,-1-1,1 0,0 1,0-1,0 1,0-1,-1 1,1 0,0-1,0 1,0 0,1-1,0 2,-1-1,0 1,1-1,-1 1,0 0,0 0,0-1,1 1,-1 0,0 0,0 0,0 0,0 0,-1 0,1 0,1 2,28 59,-27-55,0 0,0 0,0 0,1-1,0 1,0-1,0 0,1 0,0 0,0-1,0 0,1 0,10 7,-8-8,0 0,0-1,0 0,1-1,-1 0,0 0,1 0,0-1,-1-1,17 0,-2 0,-12 0,0 0,-1 0,1-1,0 0,20-6,-28 6,0 0,-1-1,1 1,-1 0,1-1,-1 0,0 0,1 0,-1 0,0 0,0 0,0 0,-1-1,1 1,-1-1,1 1,-1-1,0 1,0-1,0 0,0 0,0 0,-1 1,1-1,-1 0,0-6,1 6,-1 1,0-1,0 0,0 0,0 0,0 1,0-1,-1 0,0 0,1 1,-1-1,0 0,0 1,-1-1,1 1,0-1,-1 1,0 0,1 0,-1 0,0 0,0 0,0 0,0 0,-1 0,1 1,0-1,-1 1,1 0,-5-2,-5 0,-1 0,1 1,-1 0,0 1,-21 1,-28-4,-36-13,77 11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45.9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0 224,'12'1,"0"1,-1 0,1 1,0 0,20 9,-25-8,1-1,0 0,0 0,1-1,-1 0,1 0,-1-1,1 0,-1-1,1 0,-1 0,12-2,-17 1,1 0,-1-1,0 1,0-1,0 0,0 0,0 0,0 0,0 0,-1-1,1 1,-1-1,0 0,0 0,0 0,0 0,0 0,0 0,-1 0,0 0,1-1,-1 1,0-1,0-3,2-11,-2 0,0 0,-2-33,2-13,-1 63,0-1,0 1,0 0,0 0,1-1,-1 1,0 0,1 0,-1-1,1 1,-1 0,1 0,0 0,-1 0,1 0,0 0,0 0,0 0,0 0,0 0,0 1,0-1,0 0,0 0,0 1,0-1,0 1,3-1,-2 1,1 0,0 0,0 0,-1 0,1 1,0 0,-1-1,1 1,-1 0,1 0,-1 0,5 3,2 2,-1 0,1 0,-1 0,-1 1,1 1,8 10,-6-1,-3-1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47.1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0 173,'8'2,"1"1,-2-1,1 2,0-1,-1 1,1 0,-1 1,0-1,-1 2,11 8,-11-9,23 20,0 1,-2 1,30 39,-42-46,-1 1,0 0,-2 0,0 2,-2-1,9 29,-18-48,7 22,-8-22,-5-16,-3-19,1 0,2 0,1 0,2-1,1 1,4-42,-2 7,-3 10,0 37,1 0,1 0,1-1,0 1,8-31,-9 49,0 1,1-1,-1 1,1 0,-1-1,1 1,0 0,-1 0,1-1,0 1,0 0,0 0,0 0,0 0,0 0,0 0,0 0,0 1,0-1,1 0,-1 1,0-1,0 0,3 0,-2 1,0 0,1 0,-1 1,0-1,0 0,0 1,1-1,-1 1,0 0,0 0,0 0,0 0,3 2,5 4,-2 0,1 0,-1 1,14 16,24 38,-3 1,-3 2,-2 2,49 123,-77-164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48.0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1,'1'22,"1"1,1-1,1 0,13 44,41 84,-31-86,29 82,-54-140,0-1,1 0,-1-1,1 1,1 0,-1-1,0 0,1 1,0-1,0-1,0 1,0-1,1 1,0-1,-1 0,1-1,0 1,0-1,1 0,-1-1,6 2,12 2,-1 0,1-2,38 0,-39-2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49.0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6 115,'-4'0,"3"0,5-4,7-2,5 1,4 1,-1-3,0-1,2 2,0 1,1-2,2-4,0 0,0 1,1 3,-5-2,-1 1,-3 2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51.2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680 1410,'-1'-21,"-2"0,0-1,-12-39,8 35,-8-51,10 12,3 0,2 0,4 0,2 0,22-98,-22 143,1 0,1 0,0 1,2 0,0 0,1 1,1 0,0 1,2 1,0 0,0 0,2 2,0 0,0 0,36-20,-44 30,1 0,-1 1,1 0,0 1,0 0,0 1,0-1,0 2,18 0,8 2,44 10,-8-1,160-5,-229-6,1 0,-1 0,0 0,1 0,-1 1,0-1,1 1,-1-1,0 1,0 0,0 0,1 0,-1 0,0 0,0 0,-1 1,1-1,0 1,0-1,-1 1,1 0,2 3,-4-3,1 0,-1 0,0 1,0-1,-1 0,1 0,0 0,-1 0,1 0,-1 0,1 0,-1 0,0 0,0 0,0 0,0 0,0 0,-1-1,1 1,0 0,-1-1,1 1,-1-1,-3 3,-16 12,0 0,-1-2,-1 0,-1-2,0 0,0-2,-30 10,-50 22,-6 11,-328 137,401-180,-76 11,90-17,20-4,-1 1,0-1,1 0,-1 0,1 0,-1 0,1-1,-1 0,0 1,1-1,0 0,-1-1,1 1,0-1,0 1,-1-1,1 0,1 0,-1 0,0-1,0 1,1-1,-1 1,1-1,0 0,-4-6,-1-6,-1 0,2 0,0-1,-6-27,0 3,-161-457,89 290,76 180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28.2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1,'113'3,"-1"5,142 30,213 70,-389-88,594 160,-192-50,106 37,-209-58,-169-47,279 66,-463-123,0 1,34 14,-39-13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53.7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1389 1477,'0'-31,"2"1,1-1,1 1,1 0,2 0,1 1,24-57,25-38,87-142,-111 214,2 1,2 2,3 2,1 1,54-45,-90 87,36-27,-39 29,0 1,0 0,0 0,0 0,0 0,1 0,-1 1,0-1,0 1,1-1,-1 1,0 0,1 0,-1 0,0 0,1 0,-1 0,3 1,-4 0,0 0,-1 0,1-1,0 1,0 0,0 0,-1 0,1 0,-1 0,1 0,0 0,-1 0,0 0,1 0,-1 0,0 0,1 1,-1-1,0 0,0 0,0 0,0 0,0 1,0-1,-1 0,1 0,0 0,0 0,-1 0,1 0,-1 0,1 0,-1 1,1-2,-1 1,0 1,-26 45,24-42,-44 64,-2-3,-3-2,-3-3,-3-2,-105 85,146-130,-1 0,0-2,-1 0,-1 0,-32 12,47-22,0 0,0-1,-1 1,1-1,-1 0,1-1,-1 1,1-1,-1-1,1 1,-1-1,1 1,-1-2,1 1,-1 0,1-1,0 0,0-1,0 1,0-1,0 0,1 0,-1 0,1-1,0 1,0-1,-6-8,-9-12,2-1,-19-34,15 24,21 35,0 0,0-1,0 1,0 0,0-1,0 1,0 0,0-1,-1 1,1 0,0-1,0 1,0 0,-1 0,1-1,0 1,0 0,-1 0,1 0,0-1,-1 1,1 0,0 0,-1 0,1 0,0 0,-1-1,1 1,0 0,-1 0,1 0,0 0,-1 0,1 0,0 0,-1 0,1 0,0 0,-1 1,-5 14,1 33,4-42,-6 56,-2-1,-4 0,-2-1,-38 98,50-150,0 1,-1-1,0 0,0-1,-1 1,0-1,-10 12,12-16,-1 0,1-1,-1 1,0-1,0 0,0 0,0 0,-1 0,1-1,0 0,-1 0,1 0,-1 0,1-1,-1 1,-7-2,-5 0,-1-2,1 0,0-1,0 0,0-2,0 0,1 0,0-2,0 0,1-1,0-1,1 0,-22-19,-12-16,1-1,-50-66,44 45,2-3,4-1,3-3,2-1,5-3,3 0,3-3,3 0,-24-127,42 152,6 26,-1 1,-2 0,-14-40,21 67,-1 0,0 0,0 0,1 0,-1 1,0-1,0 0,-1 1,1-1,0 1,0-1,-1 1,1 0,-1-1,-1 0,2 2,1 0,-1 0,0 0,1 0,-1 0,1 0,-1 0,1 0,-1 0,1 1,-1-1,0 0,1 0,-1 1,1-1,0 0,-1 1,1-1,-1 0,1 1,-1-1,1 1,0-1,-1 0,1 1,0-1,-1 1,1-1,0 1,0-1,-1 2,-1 3,1 0,-1 1,1-1,0 1,0-1,1 1,-1-1,1 1,1 7,8 36,2 0,31 87,54 90,126 183,-41-86,-169-297,0 0,-2 0,-1 1,0 0,-3 0,0 1,-1 0,-2 0,-1 0,-1 1,-2-1,-1 0,0 0,-3 0,0 0,-2 0,-13 37,18-61,0 0,0 1,0-1,-1 0,0 0,1-1,-1 1,0 0,-1-1,1 0,-1 0,1 0,-1 0,0 0,0-1,0 0,-1 0,1 0,0 0,-1-1,1 1,-1-1,0 0,1-1,-1 1,-9-1,5 0,1-1,-1 0,0-1,1 0,-1 0,1 0,0-1,0-1,0 1,0-1,0-1,1 1,-11-10,3 0,2 0,0-1,0-1,2 0,0-1,1 0,0 0,2-1,0 0,-7-23,3 0,2 0,2 0,-6-76,13 93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54.8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530 1,'39'40,"-2"2,-2 1,-2 1,-1 2,-3 2,-2 0,32 78,-43-85,-2 1,-2 0,-1 1,-2 0,-2 0,-2 1,-2 0,-5 82,2-123,-1-1,1 0,-1 0,1 1,-1-1,0 0,0 0,0 0,0 0,0 0,-1 0,1 0,0 0,-1 0,0-1,1 1,-1-1,0 1,0-1,0 1,0-1,0 0,0 0,0 0,0 0,-3 0,-7 2,1-1,-1 0,0-1,-15 0,-22 4,37-1,0 0,0 0,0 2,1-1,0 2,0-1,0 1,1 1,0 0,0 0,1 1,0 1,-9 13,-10 15,2 2,-27 54,23-39,-176 330,71-129,51-81,72-146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56.2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2 699,'-1'-9,"0"0,1 0,0 0,1 0,0 0,1 0,0 1,0-1,0 0,1 1,1 0,-1-1,1 1,1 1,0-1,0 0,0 1,1 0,8-7,172-167,19-29,-171 175,-25 24,0 1,0 0,1 0,0 1,1 0,0 1,1 1,0-1,16-6,-12 11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57.9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636 609,'2'31,"10"57,-8-64,0 1,-2-1,0 1,-3 26,0-34,-2 0,0 0,-1 0,0-1,-2 0,0 0,-13 24,11-31,-1 0,0-1,-1 0,0-1,0 0,-1-1,0 0,0 0,-22 7,-21 12,45-20,1 0,-1-1,0 0,0-1,-1 0,1-1,-1 0,-13 2,19-4,1 0,-1 0,0 0,1-1,-1 1,1-1,-1 0,1 0,0 0,-1-1,1 1,0-1,0 1,0-1,0 0,0-1,0 1,0 0,1-1,-1 1,1-1,0 0,0 0,0 0,0 0,-1-4,-12-27,2-2,2 0,1 0,-8-61,-5-16,-8 3,-12-51,14 2,10 99,14 45,0 0,1 0,-4-23,-5-36,-1-25,13 78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8:58.5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0,'4'0,"2"4,-1 2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00.2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1487 0,'-2'20,"-1"0,-1-1,-1 0,0 1,-2-2,-8 19,0 1,-22 72,-42 102,79-210,-1 1,0-1,0 0,0 0,0 1,-1-1,1 0,-1 0,1 0,-1-1,1 1,-1 0,0 0,0-1,0 1,0-1,0 0,0 0,-1 0,1 0,0 0,0 0,-1 0,-2 0,2-2,0 1,-1-1,1 0,0 0,0-1,0 1,0-1,0 1,1-1,-1 0,0 0,1 0,-1 0,1 0,0-1,0 1,-3-5,-26-35,2-1,-33-64,37 62,1-14,24 59,0 0,-1 0,1 0,0 0,-1 0,1 0,0-1,0 1,-1 0,1 0,0 0,0 1,-1-1,1 0,0 0,-1 0,1 0,0 0,0 0,-1 0,1 0,0 0,0 1,0-1,-1 0,1 0,0 0,0 1,0-1,-1 0,1 0,0 0,0 1,0-1,0 0,0 0,-1 1,1-1,0 0,0 0,0 1,0-1,0 0,0 0,0 1,0-1,0 0,0 1,0-1,0 1,-8 18,-35 146,30-106,-39 106,32-110,12-33,0 1,-21 36,25-53,0 0,0 0,0 0,-1-1,0 0,0 0,-1 0,1 0,-1-1,0 0,0 0,-1 0,-8 3,-281 125,238-101,2 3,-100 79,120-82,2-4,1 1,1 2,-37 46,68-76,1 0,0 0,0 0,-1 0,1 1,0-1,-1 0,1 0,0 1,0-1,0 0,-1 0,1 1,0-1,0 0,0 1,0-1,-1 0,1 1,0-1,0 0,0 1,0-1,0 0,0 1,0-1,0 0,0 1,0-1,0 0,0 1,0-1,1 0,-1 1,0-1,0 0,0 1,0-1,1 0,-1 1,0-1,0 0,1 1,19-3,33-16,-48 16,263-96,179-71,422-236,-563 258,-305 146,3-1,-1 0,1 0,-1 1,1-1,0 1,-1 0,1 0,0 1,0-1,0 1,4-1,3 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01.2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158 1,'-5'32,"0"0,-2 0,-2-1,-15 39,8-22,-72 276,87-322,1 0,-1 0,0 1,1-1,0 0,-1 0,1 0,0 1,0-1,0 0,0 0,1 0,-1 1,1-1,-1 0,1 0,0 0,-1 0,1 0,0 0,1 0,-1 0,0 0,0-1,3 4,-1-4,0 0,-1-1,1 1,0 0,-1-1,1 0,0 0,-1 1,1-1,0-1,0 1,-1 0,1-1,0 0,-1 1,1-1,0 0,-1 0,0 0,5-3,30-21,-36 24,0 0,0 1,0-1,0 0,0 0,0 0,0 0,0 1,0-1,-1 0,1 0,0-1,-1 1,1 0,-1 0,1 0,-1 0,1 0,-1-1,0 1,0 0,0 0,1-1,-1 1,0 0,-1 0,1-1,0 1,0 0,0 0,-1 0,1-1,-1 0,0 1,0 1,0 0,0 0,0-1,0 1,0 0,0 0,0 0,0 0,0 0,0 0,0 0,0 0,0 1,0-1,0 0,0 0,0 1,1-1,-1 1,0-1,0 1,0-1,0 1,1 0,-2 0,-1 1,-10 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03.6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605 0,'5'127,"28"152,-15-151,1 141,-17-232,-2 0,-2-1,-2 1,-1-1,-14 54,17-87,1 1,-1-1,0 0,0 0,0 0,0 0,0 0,-1-1,1 1,-1 0,0-1,0 0,0 0,0 0,0 0,0 0,0-1,-1 1,1-1,-1 0,1 0,-1 0,1-1,-7 1,-8 1,0-2,-1 0,-30-5,35 3,8 2,0-1,1 0,-1 0,1-1,-1 1,1-1,0 0,0-1,0 1,0-1,0 0,0 0,1-1,-1 1,1-1,0 0,0 0,1-1,-1 1,1-1,0 0,0 1,1-1,-1-1,1 1,-2-8,1 4,1-1,1 0,0 1,0-1,1 0,1 0,-1 1,1-1,1 1,0-1,0 1,1-1,0 1,7-15,-6 17,0-1,0 1,0 0,1 0,0 1,0-1,0 1,1 0,10-8,-13 12,1 0,-1 0,1 1,0-1,-1 1,1 0,0 0,0 0,-1 1,1-1,0 1,0 0,0 0,0 0,0 1,-1-1,1 1,0 0,0 0,-1 0,1 1,4 2,0-1,-1 1,0 0,0 1,0 0,-1 0,1 0,-1 1,-1 0,1 0,-1 0,0 1,0 0,5 10,2 9,-1 0,13 44,-8-20,-6-21,-1 0,-1 1,-2 0,-1 0,-1 1,-2 0,0-1,-3 1,0 0,-2-1,-1 1,-2-1,-15 47,4-29,-3 0,-26 44,32-69,0-1,-2-1,0 0,-1-1,-36 31,4-10,-3-3,-1-2,-2-3,-70 32,108-57,3-2,0 1,1 0,-1 1,2 0,-16 13,17-9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04.1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04.7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10,'0'-4,"0"-2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30.2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346 194,'3'-2,"0"-1,0 1,0 0,0 0,0 1,0-1,1 1,-1 0,1-1,-1 1,1 1,-1-1,1 1,0-1,-1 1,1 0,0 0,-1 0,7 2,-2-1,0 1,0 0,0 1,-1-1,1 1,-1 1,13 7,10 13,-1 1,-1 2,-1 1,-1 2,23 34,36 40,-67-86,-14-14,1 0,-1 1,1 0,-1 0,-1 0,1 1,4 7,-8-11,0 0,1-1,-1 1,0 0,0 0,0 0,0-1,0 1,0 0,-1 0,1 0,-1-1,1 1,-1 0,0-1,1 1,-1 0,0-1,0 1,0-1,0 1,-1-1,1 0,0 1,0-1,-1 0,1 0,-1 0,1 0,-1 0,-1 0,-12 8,0-2,0 0,0-1,-1 0,-31 6,-31 12,1 7,2 2,1 5,2 2,1 3,-100 82,169-123,-31 21,33-23,-1 0,0 0,0 0,1 0,-1 0,0 0,0 0,0 0,1 0,-1 0,0 0,0-1,1 1,-1 0,0 0,1-1,-1 1,0-1,1 1,-1 0,0-1,1 1,-1-1,1 0,-1 1,1-1,-1 1,1-1,-1 0,1 1,0-1,-1 0,1 1,0-1,-1 0,1 0,0 1,0-1,0 0,0 0,0 0,0 1,0-1,0 0,0 0,1-1,-1-15,1 0,1 1,0-1,1 0,1 1,1 0,0 0,12-26,-6 14,33-79,63-109,73-95,-91 161,-78 134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05.4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4 136,'-1'-37,"-1"27,2 0,-1 0,1 0,1-1,0 1,0 0,5-15,-6 25,0 0,1-1,-1 1,0 0,1 0,-1 0,0 0,1-1,-1 1,1 0,-1 0,0 0,1 0,-1 0,1 0,-1 0,0 0,1 0,-1 0,1 0,-1 0,0 0,1 0,-1 1,1-1,-1 0,0 0,1 0,-1 1,0-1,1 0,-1 0,0 1,1-1,-1 0,0 1,0-1,1 0,-1 1,0-1,0 0,0 1,1-1,-1 0,0 1,0-1,0 1,0-1,0 1,13 21,86 206,12 25,-89-211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06.4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515 1,'13'31,"0"1,-3 0,0 0,-2 1,-2 1,4 44,-5 207,-6-209,1-66,0 1,-1 0,0-1,-1 1,0 0,0-1,-7 16,7-23,1 1,-1-1,-1 0,1 0,0 0,-1 0,0 0,1 0,-1-1,0 1,-1-1,1 0,0 0,0 0,-1 0,0-1,1 1,-1-1,0 0,1 0,-1 0,0-1,-6 1,-42 1,0-3,-86-11,-29-1,164 13,0 0,0 0,0 0,0 1,0 0,1-1,-1 1,0 0,0 1,1-1,-1 0,0 1,1-1,-1 1,1 0,0 0,0 0,0 0,0 0,0 0,0 1,0-1,1 1,-1-1,1 1,0 0,0-1,0 1,-2 6,-1 8,1-1,1 1,0 1,1 18,0-12,-1 205,3-153,-1-55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07.5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1215 1,'37'32,"-25"-22,-1 1,1 0,-2 0,12 16,-19-23,-1 0,1 0,-1 0,0 0,0 1,-1-1,0 1,1 0,-1-1,-1 1,1 0,-1-1,0 1,0 0,0 0,-1-1,1 1,-3 6,1-4,-1-1,1 1,-2-1,1 0,-1 0,1 0,-2 0,1-1,-1 0,0 0,0 0,-11 8,-7 4,-49 24,45-26,-434 221,349-180,-109 46,180-86,-1-2,0-2,-67 11,87-19,12-1,0-2,0 1,0-1,1-1,-14 0,22 0,-1-1,1 1,-1 0,1 0,0-1,-1 1,1-1,0 0,0 1,0-1,-1 0,1 1,0-1,0 0,0 0,0 0,0 0,0 0,0 0,1-1,-1 1,0 0,0 0,1 0,-1-1,1 1,-1 0,1-1,0 1,0 0,-1-1,1 1,0-1,0 1,0 0,0-1,1 1,-1-1,0 1,1 0,-1-1,1 1,0-2,7-22,2 0,1 0,0 1,25-37,-6 10,64-95,-79 123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08.0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10,'4'0,"1"-4,0-1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08.5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44,'0'-4,"0"-5,0-6,0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08.9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0,'0'4,"0"2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10.3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342 73,'12'-9,"0"1,1 0,-1 0,2 1,-1 1,1 0,0 1,0 1,16-3,-25 5,0 1,1 1,-1-1,0 1,1 0,-1 0,1 0,-1 1,1 0,-1 0,8 3,-11-3,0 0,0 0,-1 0,1 0,-1 0,1 0,-1 1,1-1,-1 0,1 1,-1 0,0-1,0 1,0 0,0-1,0 1,-1 0,1 0,0 0,-1 0,1 0,-1 0,0 0,1 0,-1 0,0 0,0 0,-1 0,1 0,0 0,-1 0,1 0,-1-1,0 4,-7 15,-1 0,-1 0,-1-1,0 0,-23 27,15-19,-108 140,-159 163,273-317,1 2,-14 21,23-32,1 0,0 0,0 0,0 0,0 1,1-1,-1 0,1 1,0-1,0 1,1-1,0 1,-1 0,2-1,-1 6,1-9,-1 0,0-1,1 1,-1 0,1 0,-1 0,1-1,-1 1,1 0,0-1,-1 1,1 0,0-1,0 1,-1-1,1 1,0-1,0 1,0-1,-1 0,1 1,0-1,0 0,0 0,0 0,0 0,0 0,0 0,0 0,0 0,0 0,-1 0,1 0,0 0,0-1,0 1,0 0,0-1,0 1,-1 0,2-2,45-22,-37 19,364-185,-38 21,36-34,-337 185,-10 7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10.8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12.6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12,'0'0,"0"-1,0 1,0-1,0 1,0-1,0 1,1-1,-1 1,0-1,0 1,0-1,1 1,-1-1,0 1,1 0,-1-1,0 1,1-1,-1 1,0 0,1-1,-1 1,1 0,-1 0,0-1,1 1,-1 0,1 0,-1 0,1 0,-1-1,1 1,-1 0,1 0,-1 0,1 0,-1 0,1 0,-1 0,1 0,-1 1,1-1,-1 0,1 0,-1 0,1 0,-1 1,1-1,-1 0,1 0,-1 1,0-1,1 0,-1 1,1 0,26 18,6 25,-2 1,42 78,-23-36,197 349,-247-435,1 0,-1 0,0-1,1 1,-1 0,0 0,1-1,-1 1,1-1,-1 1,1 0,-1-1,1 1,-1-1,1 1,0-1,-1 1,1-1,0 0,-1 1,1-1,0 0,-1 1,1-1,0 0,0 0,0 0,1 0,-1 0,0-1,0 0,0 1,0-1,0 0,0 0,0 0,0 0,0 0,0 0,0 0,-1 0,1 0,0-1,0-1,22-67,-18 50,69-177,-61 169,2 1,0 0,2 2,36-45,-49 65,1 1,0 0,1 0,-1 0,0 0,1 1,0 0,0 0,0 1,0 0,0 0,1 0,-1 0,1 1,-1 0,1 1,-1 0,1 0,-1 0,1 0,-1 1,1 0,-1 1,1-1,8 5,0-1,0 2,0-1,0 2,-1 0,0 1,0 0,-1 1,-1 1,14 13,-14-12,-1 1,0 0,-1 1,0 0,-1 1,0 0,10 28,-17-38,0 0,-1 1,0-1,0 1,0-1,-1 1,0 0,0-1,0 1,-1-1,1 1,-1 0,-1-1,1 0,-1 1,0-1,0 0,-1 0,1 0,-1 0,0 0,0-1,-1 1,0-1,1 0,-1 0,-7 5,-7 5,0 0,-1-1,0-1,-1-1,-31 13,41-19,-1-2,0 1,1-2,-1 1,0-1,0-1,0 0,-1-1,1 0,0 0,0-2,0 1,-14-5,9 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13.3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0,'0'4,"0"6,0 5,5 0,0 1,1 3,2 2,5 6,-1 2,3 0,2 0,-1-1,1-1,-4-1,-2-6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37.6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4791 0,'-5'2,"0"-1,-1 1,1 0,0 1,1-1,-1 1,0 0,-7 6,-9 5,-46 24,8-5,-92 38,122-62,0-1,-33 5,-6 1,65-13,0 0,1 0,-1 0,0 1,0-1,1 1,-1-1,1 1,-1 0,1 0,0 0,0 0,0 1,0-1,0 0,0 1,0 0,1-1,0 1,-2 4,-1 5,0 1,1 0,-3 21,0 0,-23 153,21-119,-21 81,-7 27,36-176,0 1,0 0,0-1,0 1,0 0,0-1,0 1,-1 0,1-1,0 1,0 0,0-1,-1 1,1-1,0 1,-1-1,1 1,-1 0,1-1,0 0,-1 1,1-1,-1 1,0-1,1 1,-1-1,1 0,-1 1,1-1,-1 0,0 0,1 0,-1 1,0-1,-1 0,0-1,0 1,0-1,0 0,0 0,1 0,-1 0,0 0,0 0,1 0,-1-1,-2-2,-39-48,42 51,-63-93,-43-58,80 112,26 39,0 0,1 0,-1-1,0 1,0-1,1 1,-1 0,1-1,-1 1,1-1,-1 0,1 1,0-1,0 1,0-1,0 1,0-1,0 1,0-1,1 1,-1-1,1 1,-1-1,1 1,-1-1,2-2,-1 4,0 0,0 0,0 1,0-1,0 0,-1 0,1 0,0 1,0-1,0 0,-1 1,1-1,0 1,0-1,-1 1,1-1,0 1,-1 0,1-1,-1 1,1 0,-1-1,1 1,-1 0,1 1,15 20,-15-20,8 11,-1 0,0 0,-2 1,1-1,5 22,-11-31,0-1,0 0,-1 1,1-1,-1 0,0 1,0-1,-1 1,1-1,-1 0,1 1,-1-1,0 0,0 0,0 1,-1-1,1 0,-1 0,0-1,0 1,0 0,0 0,0-1,-1 1,1-1,-1 0,1 0,-1 0,0 0,0 0,-3 1,-8 4,-1-1,0 0,0-1,0 0,-29 4,-85 3,47-7,67-3,-23 3,0-2,0-1,-48-5,73 1,1 0,0 0,0-2,0 1,0-1,1-1,0 0,0-1,0 0,0-1,1 0,0 0,1-1,-10-10,16 15,0 1,1-1,0 0,0 0,0 0,0-1,0 1,0 0,-1-7,3 10,0 0,-1-1,1 1,0 0,0-1,0 1,0-1,0 1,0 0,0-1,0 1,1 0,-1-1,0 1,0 0,0-1,0 1,0 0,0-1,1 1,-1 0,0 0,0-1,0 1,1 0,-1 0,0-1,1 1,-1 0,0 0,0 0,1-1,-1 1,1 0,24 4,-3 6,-1 0,0 1,-1 1,-1 1,0 1,0 1,-1 0,19 23,-36-37,1 1,-1-1,1 1,-1 0,0-1,0 1,0 0,0 0,0 0,0 0,-1 0,1 0,-1 0,1 0,-1 0,0 0,0 0,0 0,0 0,0 0,0 0,0 0,-1 0,1 0,-1 0,1 0,-1 0,0 0,0 0,0 0,0-1,0 1,0 0,-1-1,1 1,0 0,-1-1,1 0,-1 1,-3 1,-7 5,-1-1,-1 0,1 0,-27 7,10-3,-29 14,-1-3,-1-3,-1-3,-66 9,100-21,0-1,-1-1,0-2,1-1,-1-1,1-2,-1-1,1-1,1-1,-1-1,-35-17,42 14,1-2,0-1,0 0,1-1,-22-24,41 38,-1 1,1 0,0-1,0 1,-1 0,1 0,0-1,0 1,0 0,-1-1,1 1,0-1,0 1,0 0,0-1,0 1,0 0,0-1,0 1,0-1,0 1,0 0,0-1,0 1,0-1,0 1,0 0,0-1,1 1,-1 0,0-1,0 1,0 0,1-1,-1 1,0 0,0 0,1-1,-1 1,0 0,1 0,-1-1,0 1,1 0,-1 0,0 0,1 0,-1-1,0 1,1 0,-1 0,1 0,-1 0,0 0,1 0,-1 0,0 0,1 0,-1 0,1 0,-1 0,0 0,1 1,28-2,-11 3,-1 1,0 1,0 0,-1 1,28 13,78 45,-91-46,-26-15,0 1,0-1,-1 1,1 1,-1-1,0 1,0-1,0 1,4 5,-8-7,1-1,0 1,-1 0,1-1,-1 1,1 0,-1-1,0 1,1 0,-1 0,0-1,0 1,-1 0,1 0,0-1,0 1,-1 0,1-1,-1 1,0 0,1-1,-1 1,0-1,0 1,0-1,0 1,0-1,0 0,0 0,-1 1,-1 1,-26 22,-1 0,-63 38,27-20,-43 34,-3-6,-199 94,258-139,1 2,-49 36,45-28,52-34,1 0,-1 0,0-1,0 1,0-1,0 0,0 0,0 0,0-1,0 0,0 1,0-1,0-1,0 1,0-1,0 1,0-1,0 0,-6-3,-6-2,1-2,0 0,-21-14,3 1,-55-29,-614-379,454 269,-109-80,344 230,7 6,0 0,0-1,0 0,1 0,-8-11,13 16,-1-1,1 1,0 0,0 0,0-1,0 1,0 0,0 0,0-1,0 1,0 0,0-1,0 1,0 0,0 0,0-1,0 1,0 0,0 0,0-1,0 1,0 0,0 0,1-1,-1 1,0 0,0 0,0 0,0-1,1 1,-1 0,0 0,0 0,0 0,1-1,-1 1,0 0,0 0,1 0,-1 0,0 0,0 0,1 0,-1 0,0 0,0 0,1-1,-1 1,0 1,0-1,1 0,-1 0,0 0,0 0,1 0,-1 0,0 0,0 0,1 0,-1 0,0 0,0 1,1-1,-1 0,0 0,0 1,26 5,-23-6,35 11,3-1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14.3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 0,'3'2,"1"0,-1 0,0 0,1 0,-1 1,0-1,-1 1,1 0,0 0,-1 0,0 0,1 0,2 7,-1-4,9 11,3 5,0 1,24 49,-37-64,0 0,0 0,0 0,-1 0,-1 0,1 1,-1-1,-1 1,0-1,0 1,0-1,-1 0,0 1,-4 10,-1-1,-1 0,-1-1,0 1,-2-2,0 1,-1-2,0 1,-1-1,-1-1,-25 23,37-37,1 1,-1-1,1 1,-1-1,0 1,1-1,-1 0,1 1,-1-1,0 0,1 1,-1-1,0 0,0 0,1 0,-1 0,0 0,1 0,-1 0,0 0,0 0,1 0,-1 0,0 0,1 0,-1 0,0-1,1 1,-1 0,0-1,1 1,-1 0,0-1,1 1,-2-2,-7-23,7 7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14.9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1,'0'22,"0"1,2-1,1 0,1 1,1-2,1 1,0 0,15 29,162 373,-176-407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15.5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0,'3'1,"-1"-1,0 1,0 0,1 0,-1 0,0 0,0 0,0 1,0-1,0 1,0-1,-1 1,1-1,0 1,-1 0,1 0,-1 0,0 0,0 0,0 0,2 4,19 51,-21-54,213 569,-211-565,3 7,0-1,1 1,0-2,14 18,-6-13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17.5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137 0,'-2'17,"0"0,-1-1,-1 1,-1-1,0 0,-1 0,-8 16,-14 40,20-44,1 0,2 1,1 0,1 0,1 49,2-73,1 1,-2-1,1 1,0-1,-1 0,0 1,0-1,-1 0,1 0,-1 1,0-1,0-1,-1 1,0 0,0-1,0 1,-6 6,9-11,0 0,0 1,0-1,0 0,0 0,0 0,0 0,-1 0,1 0,0 0,0 0,0 0,0 1,0-1,0 0,0 0,0 0,0 0,0 0,-1 0,1 0,0 0,0 0,0 0,0 0,0 0,0 0,0 0,-1 0,1 0,0 0,0 0,0 0,0 0,0 0,0 0,0 0,-1 0,1 0,0 0,0 0,0 0,0 0,0 0,0 0,0 0,0-1,0 1,0 0,-1 0,1 0,0 0,0 0,0 0,0 0,0 0,0 0,0-1,0 1,0 0,0 0,0 0,0 0,0 0,0-1,3-11,12-13,-10 21,0 0,0 0,1 0,-1 1,1 0,0 0,0 0,0 1,0 0,1 0,-1 1,13-2,6 1,51 3,-49 0,-5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20.8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929 377,'0'-28,"2"0,0 1,2-1,1 0,10-27,-11 40,2 1,0-1,1 1,0 0,1 0,0 1,2 0,-1 0,1 1,18-15,-26 25,0 0,0 0,0 1,0-1,1 0,-1 1,1 0,-1 0,1 0,0 0,4-1,-6 2,-1 0,1 0,0 0,0 0,0 0,0 0,0 0,-1 0,1 1,0-1,0 0,0 0,-1 1,1-1,0 1,0-1,-1 1,1-1,0 1,-1-1,1 1,0 0,-1-1,1 2,1 1,-1 0,0-1,-1 1,1 0,-1 0,1 0,-1 0,0 0,0 0,0 0,0 0,-1 0,1 0,-1 0,0 0,0 0,0-1,0 1,-2 4,-14 22,-2-1,0-1,-2-1,-1-1,-29 27,14-14,29-31,-1-1,-1 0,1-1,-1 0,0 0,0-1,0 0,-1-1,1 0,-1-1,0 0,0 0,0-1,-12-1,21 0,-1 0,1-1,-1 1,1-1,-1 0,1 0,-1 0,1 0,0 0,-1-1,1 1,0-1,0 1,0-1,0 0,0 1,1-1,-1 0,0 0,1-1,0 1,-1 0,1 0,0-1,0 1,0-1,0 1,1-1,-1 1,1-1,-1 1,1-4,-2 18,-1 0,0-1,-1 1,0-1,-1 1,0-1,-1-1,0 1,-1-1,0 0,-15 16,19-22,0-1,-1 1,1-1,-1 0,0 0,0-1,0 1,0-1,0 0,-1 0,1 0,-1 0,1-1,-1 0,1 0,-1 0,0-1,0 1,1-1,-1 0,0-1,0 1,1-1,-1 0,0 0,1 0,-1-1,1 1,-1-1,1 0,0-1,-8-4,8 3,1 0,-1 1,1-2,0 1,0 0,-4-8,1-10,7 22,-1-1,0 0,0 1,0-1,1 1,-1-1,0 1,0-1,1 1,-1-1,0 1,1-1,-1 1,1-1,-1 1,1 0,-1-1,1 1,-1 0,1-1,-1 1,1 0,-1 0,1-1,-1 1,1 0,0 0,-1 0,1 0,-1 0,2 0,-1 0,0 1,0-1,1 1,-1-1,0 1,0-1,0 1,0 0,0 0,0-1,0 1,0 0,0 0,0 0,0 0,-1 0,1 0,0 1,-1-1,1 0,-1 0,1 0,-1 1,0-1,1 0,-1 0,0 1,0-1,0 2,6 44,-6-45,3 76,-7 97,0-154,0 1,-1-1,-1-1,-10 23,-7 24,17-50,1-1,-2 0,0 0,-1 0,0-1,-2 0,1-1,-2 0,-12 13,17-23,0 0,0 0,0 0,0-1,-1 0,1 0,-1-1,0 0,0 0,0 0,0-1,0 0,0 0,-1-1,1 0,0 0,0-1,0 0,0 0,0 0,0-1,0 0,0-1,-9-4,7 3,0 0,1 0,0-1,0-1,0 1,1-1,-1 0,1-1,1 0,-1 0,1 0,1-1,-1 1,1-2,1 1,-1 0,1-1,-3-10,-4-41,1-1,4 0,2-1,5-63,-1 103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22.5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90 54,'-3'0,"0"1,0 0,1 0,-1 0,0 1,1-1,0 0,-1 1,1 0,0-1,-1 1,1 0,0 0,0 1,-2 3,-26 36,28-39,0 1,0-1,0 1,0 0,0 0,1 0,0 0,0 0,0 0,0 0,0 0,1 0,0 0,0 0,0 1,0-1,1 0,1 4,-1-4,1-1,0 1,0-1,0 1,1-1,-1 0,1 0,-1 0,1 0,0-1,0 1,1-1,-1 1,0-1,1 0,0-1,-1 1,8 2,8 1,0 0,0-1,0-1,0-1,20 0,-12-1,45 9,-67-9,-1 0,1 0,0-1,-1 1,1-1,-1 0,1 0,0-1,-1 1,1-1,-1 0,1 0,-1-1,1 1,-1-1,0 0,0 0,0-1,7-4,-7 3,0-1,0 1,-1-1,1 0,-1 0,0 0,-1 0,1 0,-1-1,0 1,0-1,-1 0,1 0,-1 1,0-10,0 7,-1 0,1 0,-1-1,-1 1,0 0,0-1,0 1,-1 0,0 0,-1 0,0 0,-6-12,6 16,-1-1,1 1,-1 0,1 0,-1 0,0 1,0-1,-1 1,1 0,-1 0,0 0,0 1,1 0,-2 0,1 0,0 1,0-1,0 1,-1 0,-6 0,1 0,0 1,0 0,0 1,1-1,-1 2,0 0,1 0,-1 1,1 0,0 1,0 0,0 1,0 0,1 0,0 1,-15 13,8-4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26.9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50 77,'0'-77,"-2"122,-8 48,-3 43,12-114,-2 0,-5 26,-3 28,9-54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27.3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 1,'-4'0,"-2"4,1 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28.0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0,'38'616,"-19"-409,-11-100,-2 0,6-1,39 170,-50-271,0-1,0 0,0 0,1 0,-1 0,1-1,0 1,0 0,1-1,-1 1,1-1,0 0,0 0,0 0,0 0,0-1,0 1,7 3,-6-5,1 0,0 0,-1 0,1 0,0-1,0 0,0 0,-1 0,1 0,0-1,0 0,-1 0,1 0,0-1,7-3,-2 1,0 0,0-1,-1-1,0 1,0-2,0 1,-1-1,0 0,8-10,-2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28.6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1 362,'52'-19,"-27"13,1-2,-1-1,46-23,3-1,-38 19,531-219,-550 225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39.1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786 1,'-1'4,"-1"1,0-1,0 0,0 0,0 0,0 0,-1 0,0 0,0 0,0-1,-4 5,-13 16,-272 490,184-317,74-134,-22 40,-116 161,150-235,-24 42,46-70,-1-1,1 0,0 1,-1-1,1 0,0 1,0-1,-1 1,1-1,0 1,0-1,0 1,0-1,0 1,-1-1,1 1,0-1,0 1,0-1,1 1,-1-1,0 1,0-1,0 1,0-1,0 0,0 1,1-1,-1 1,0-1,0 1,1-1,-1 1,19 1,34-14,-42 8,55-8,-1 2,71-1,-28 3,11 0,-90 7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29.8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6 494,'5'-1,"0"-1,0 0,1-1,-1 1,0-1,-1 0,1 0,-1-1,1 1,-1-1,0 0,6-8,3 0,28-29,-1-1,-3-1,-2-3,-1-1,38-72,-69 114,-1 0,0 0,0 0,0 0,0 0,-1 0,0-1,0 1,-1 0,0-1,0-6,0 10,0 1,0 0,-1-1,1 1,-1 0,1 0,-1-1,1 1,-1 0,0 0,1 0,-1 0,0 0,0 0,0 0,0 0,0 0,0 0,-2-1,1 1,0 1,-1-1,1 0,0 1,-1-1,1 1,-1 0,1 0,0 0,-1 0,1 0,-1 1,1-1,-5 2,-2 1,0 1,1 0,-1 0,1 1,0 0,0 0,0 1,1 0,-1 0,2 1,-1 0,-10 14,-6 12,-34 61,35-55,8-15,1 1,2 0,0 1,2 0,1 0,0 1,2 0,2 1,0-1,2 1,1 35,1-45,0 2,1-1,5 37,-4-48,0-1,0 0,1 0,-1 0,2-1,-1 1,1-1,0 0,0 0,1 0,5 6,-2-5,0 0,1-1,0 0,0 0,0-1,0 0,1-1,0 0,0 0,0-1,0 0,0-1,1 0,-1-1,1 0,-1-1,1 0,-1 0,1-1,-1-1,1 1,15-6,-9 1,0 0,-1 0,0-2,0 0,-1 0,0-2,-1 0,0 0,0-2,-1 1,21-26,-5 6,-19 18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31.3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62,'2'0,"-1"1,0 0,0 0,1-1,-1 1,0 0,0 0,0 0,0 0,0 0,0 0,0 0,-1 0,1 1,0-1,-1 0,1 0,0 1,-1-1,1 2,11 34,-10-32,5 27,0 0,2 51,-1-11,-6-51,-2-17,-1 1,2 0,-1-1,0 1,1 0,0-1,0 1,0-1,1 1,0-1,0 1,0-1,4 6,-5-10,0 0,0 0,0 0,0 0,-1 0,1 0,0 0,0 0,0-1,0 1,0 0,0-1,0 1,0-1,0 1,0-1,-1 1,1-1,0 1,0-1,-1 0,1 1,0-1,-1 0,1 0,-1 0,1 1,-1-1,1 0,-1 0,1-1,16-30,1-18,21-94,-37 138,2-19,-4 20,0 0,1 1,-1-1,1 1,0-1,1 1,-1-1,1 1,0 0,0-1,4-6,-5 11,-1 0,1-1,0 1,-1 0,1 0,-1-1,1 1,0 0,0 0,-1 0,1 0,0 0,-1 0,1 0,0 0,-1 0,1 0,0 0,0 0,-1 0,1 1,0-1,-1 0,1 0,-1 1,1-1,0 1,-1-1,1 0,-1 1,1-1,-1 1,1-1,-1 1,1 0,-1-1,0 1,1-1,-1 1,0 0,0-1,1 2,17 34,-16-30,129 305,-131-310,0 0,0-1,1 1,-1 0,0 0,0-1,1 1,-1 0,1-1,-1 1,0 0,1-1,-1 1,1 0,0-1,-1 1,1-1,-1 1,1-1,0 1,-1-1,1 0,0 1,-1-1,1 0,0 0,0 1,1-1,-1-1,0 1,-1-1,1 0,0 0,0 0,0 0,-1 0,1 0,0 0,-1 0,1 0,-1 0,1 0,-1 0,1 0,-1-2,14-69,-11 54,11-68,-6 37,1 1,27-82,-34 125,0 0,1 0,-1 0,1 0,0 0,0 1,1 0,-1-1,5-3,-6 7,-1 0,0 0,0 1,1-1,-1 0,0 1,1-1,-1 1,1-1,-1 1,1-1,-1 1,0 0,1 0,-1 0,1 0,-1 0,1 0,-1 0,1 0,-1 1,1-1,-1 1,1-1,-1 1,0-1,1 1,-1 0,0 0,1-1,-1 1,0 0,0 0,0 0,0 0,0 1,0-1,1 2,11 13,0 1,-1 1,-1 0,-1 0,0 1,11 33,29 128,-33-111,-10-44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33.8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1185 593,'-1'6,"-1"1,0-1,-1 0,1 1,-1-1,-6 9,0 3,9-18,0 1,0 0,-1 0,1-1,0 1,0 0,-1 0,1-1,0 1,-1 0,1-1,-1 1,1 0,-1-1,1 1,-1-1,1 1,-1-1,0 1,1-1,-1 1,0-1,1 0,-2 1,-4-17,5-46,1 54,-2-137,0 41,12-113,-9 207,0 1,1-1,0 0,1 1,-1 0,2-1,4-8,-6 15,-1 1,1-1,1 0,-1 0,0 1,1-1,-1 1,1 0,0-1,-1 1,1 1,0-1,0 0,1 1,-1-1,0 1,0 0,1 0,-1 1,1-1,-1 0,6 1,17 0,1 1,-1 1,0 1,0 1,35 11,122 51,-120-41,92 25,-151-49,0-1,0 1,0 1,0-1,0 1,0-1,0 1,0 0,4 3,-8-4,0-1,1 1,-1-1,0 1,1-1,-1 1,0-1,0 1,1-1,-1 1,0-1,0 1,0-1,0 1,0-1,0 1,0-1,0 1,0 0,0-1,0 1,0-1,0 1,0-1,0 1,-1 0,-18 20,-3-6,-1-2,0 0,-1-1,0-2,-43 13,-34 15,-22 11,-163 40,233-72,-1-3,0-3,-1-1,-71 2,75-5,-3 0,51-7,0 0,0 0,0-1,0 1,0-1,1 0,-1 0,0 0,0 0,1 0,-1-1,1 1,-1-1,1 0,0 0,-3-2,-21-25,1-2,2 0,-21-36,43 65,0 0,0 1,0-1,1 0,-1 0,0 0,1 0,-1 0,1 0,-1 0,1 0,0 0,0 0,0 0,0 0,1-3,-1 4,0 1,1-1,-1 1,0 0,0-1,1 1,-1 0,0-1,0 1,1 0,-1-1,0 1,1 0,-1-1,0 1,1 0,-1 0,1 0,-1-1,0 1,1 0,-1 0,1 0,-1 0,1 0,-1 0,1 0,20 9,-9 1,0 1,-1 1,0 0,0 0,-2 1,11 18,46 91,-47-82,21 37,-4 3,-4 1,44 166,-74-233,1-1,-2 1,0 0,-1 0,0 0,-1 0,0 0,-1 0,-1 0,0-1,-1 1,0-1,-12 23,3-13,-1 0,-1 0,-2-2,0 0,-1 0,-24 19,-102 89,-5-6,-188 117,240-183,60-39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34.5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 1,'-4'0,"-2"0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36.2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1126 41,'-1'-2,"1"1,0-1,0 1,0-1,0 1,0 0,0-1,1 1,-1-1,0 1,1-1,-1 1,1 0,-1-1,1 1,0 0,0 0,0-1,-1 1,1 0,0 0,0 0,1 0,-1 0,0 0,0 0,0 1,1-1,-1 0,0 1,1-1,-1 1,0-1,1 1,-1-1,1 1,-1 0,1 0,-1 0,0 0,1 0,1 0,1 1,-1 0,1 0,0 0,-1 0,1 0,-1 1,1-1,-1 1,0 0,0 0,0 1,0-1,0 0,0 1,4 5,13 25,-1 0,-2 1,-1 1,18 60,-13-36,66 209,-85-265,-1 0,0 0,0 1,0-1,-1 0,1 1,-1-1,0 1,0-1,0 0,0 1,-1-1,1 0,-1 1,0-1,0 0,0 1,-3 3,2-4,-1-1,0 0,1 0,-1 0,0 0,0-1,0 1,0-1,-1 0,1 0,0 0,0 0,-1 0,1-1,-1 1,1-1,0 0,-6-1,-76-2,0-4,-158-33,11 1,143 27,-200-15,288 28,0-1,-1 0,1 0,0 1,0-1,0 0,-1 0,1 0,0-1,0 1,0 0,-1 0,1-1,0 1,0 0,0-1,0 1,0-1,-1 0,1 1,-1-2,21-10,45-8,-50 17,-1 1,1 0,0 0,0 2,-1 0,24 2,-32-1,0 0,0 0,0 1,-1-1,1 1,0 0,-1 0,1 1,-1-1,0 1,0 0,0 0,0 0,0 1,-1 0,0-1,1 1,-1 0,-1 1,1-1,2 5,0 1,-1 1,0-1,-1 1,0-1,0 1,-1 0,0 0,-1 1,-1-1,0 0,0 0,-1 0,0 0,-1 0,0 0,-1 0,0 0,-9 17,1-6,-2-1,0 0,-1-1,-1-1,-1 0,-1-1,-27 22,38-34,-1-1,-1-1,1 1,-1-1,0 0,0-1,0 0,0 0,0-1,-1 0,1 0,-1-1,1 0,-16-1,-10-1,0-2,-47-10,67 10,-4 0,1-1,0-1,-26-11,37 13,0 1,1-1,0 0,0-1,0 1,0-1,0 0,0 0,1 0,0-1,0 0,0 1,1-1,-4-6,1-4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36.7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0,'4'0,"1"0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37.6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0,'-4'0,"-2"0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40.7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1421 17,'0'-1,"0"1,0-1,0 0,0 1,0-1,0 1,0-1,0 0,0 1,1-1,-1 1,0-1,0 1,0-1,1 0,-1 1,0-1,1 1,-1-1,0 1,1 0,-1-1,1 1,-1-1,1 1,-1 0,1-1,-1 1,1 0,-1-1,1 1,-1 0,1 0,-1 0,1 0,0-1,-1 1,1 0,-1 0,1 0,0 0,-1 0,1 0,-1 1,1-1,0 0,-1 0,1 0,-1 0,1 1,-1-1,1 0,-1 1,1-1,-1 0,1 1,-1-1,1 1,-1-1,1 1,30 25,-12 5,-2 1,0 1,14 42,2 3,62 125,159 381,-252-580,0 1,-1 0,1 0,-1 0,0 0,0 0,-1 0,1 0,-1 0,0 0,-1 0,0 6,0-9,0 0,0 0,-1 0,1 0,0-1,-1 1,0 0,1-1,-1 1,0-1,0 1,0-1,0 0,0 0,0 0,0 0,0 0,0 0,-1 0,1-1,0 1,-1-1,1 0,0 0,-1 0,1 0,0 0,-3-1,-11 1,1-1,0-1,-1-1,1 0,-22-9,-75-32,75 28,-33-12,2-3,0-3,-87-60,150 90,0 1,0-1,0 1,1-2,-1 1,1 0,0-1,0 0,1 0,-1 0,1 0,0 0,-3-9,6 13,0 1,-1 0,1-1,0 1,0-1,0 1,0-1,0 0,0 1,0-1,0 1,0-1,0 1,0-1,0 1,0-1,1 1,-1-1,0 1,0 0,0-1,1 1,-1-1,0 1,1-1,-1 1,0 0,1-1,-1 1,0 0,1-1,-1 1,1 0,-1 0,1-1,-1 1,1 0,-1 0,1 0,-1-1,1 1,-1 0,1 0,-1 0,1 0,-1 0,1 0,-1 0,1 0,-1 0,1 1,-1-1,1 0,-1 0,1 0,-1 1,1-1,29 14,-15 0,0 0,0 1,-2 1,1 0,-2 1,-1 0,0 1,11 25,-18-35,-2 0,1 0,-1 0,0 0,-1 0,0 0,0 1,-1 12,0-18,-1-1,1 1,0 0,-1-1,1 1,-1-1,0 1,0-1,0 0,0 1,-1-1,1 0,0 0,-1 0,0 1,1-2,-1 1,0 0,0 0,0-1,0 1,0-1,-1 1,1-1,0 0,-1 0,1 0,-1 0,1 0,-4 0,-11 1,0 0,-1-2,1 0,0 0,0-2,0 0,0-1,0-1,0 0,1-1,-19-9,15 5,-1-1,1-1,1-1,0-1,1 0,0-2,-30-31,24 13,23 32,0-1,0 1,0 0,1-1,-1 1,0 0,1-1,-1 1,1-1,0 1,-1-1,1 1,0-1,0 1,0-1,0 1,0-1,0 1,1-1,-1 1,0-1,1 1,0-3,0 4,0-1,1 1,-1 0,0-1,0 1,0 0,1 0,-1 0,0 0,0 0,0 0,1 0,-1 0,0 0,0 0,0 1,0-1,1 1,-1-1,0 1,0-1,0 1,0-1,0 1,1 1,29 19,-7 1,-2 1,0 1,-1 0,21 36,10 10,-48-66,-1 0,0 0,0 0,-1 0,1 0,-1 1,0-1,0 1,0-1,-1 1,0 0,1 6,-2-8,0 0,-1-1,1 1,-1 0,0 0,0 0,0 0,0-1,0 1,-1-1,1 1,-1-1,1 1,-1-1,0 0,0 0,0 0,0 0,-1 0,1 0,-1 0,-2 1,-8 5,0-1,-1 0,0-1,0 0,-1-1,-17 4,-96 14,58-13,-83 16,33-8,0 5,-142 48,241-64,1 1,0 1,1 1,-35 23,50-31,0 1,0 0,1 0,-1 0,1 0,0 0,0 1,0-1,0 1,1 0,-1 0,1 0,0 0,0 1,1-1,-1 0,1 1,0-1,0 1,1-1,-1 1,1 0,0-1,0 1,0 0,1-1,0 1,0-1,2 9,-1-11,-1 0,0 0,1 1,-1-1,1-1,0 1,0 0,0 0,-1-1,2 1,-1-1,0 1,0-1,0 0,1 0,-1 0,0 0,1-1,-1 1,1-1,3 1,59 3,-52-4,552-5,-542 4,0-1,0-2,0 0,27-9,35-7,-62 16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41.3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26,'0'-5,"0"-4,0-2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41.7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1,'-4'0,"-2"0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40.7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618 1,'0'10,"-2"-1,1 1,-1 0,0-1,-1 1,0-1,-8 14,-37 64,36-66,-248 470,201-388,42-78,1 2,2 0,-21 53,7 8,-45 100,66-175,2 0,0 0,0 0,-4 25,8-23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43.4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266 0,'-1'10,"0"0,0 0,-1 0,-1 0,-4 12,-7 38,14-59,0 0,0 1,0-1,0 0,0 0,0 0,0 0,0 0,0 0,1 0,-1 0,0 0,1 0,-1 0,1 0,-1 0,1 0,-1 0,1 0,0 0,-1-1,1 1,0 0,0 0,0-1,0 1,0 0,-1-1,1 1,0-1,0 0,0 1,0-1,1 0,-1 1,0-1,0 0,0 0,0 0,0 0,0 0,0 0,0 0,0 0,0-1,2 1,9-3,-1 1,1-2,18-7,-5 2,-1 1,-19 6,1 0,-1 0,0 0,1 0,-1 1,1 0,9 0,-14 1,-1 1,0-1,0 0,1 1,-1-1,0 0,0 1,0-1,0 1,1-1,-1 1,0-1,0 0,0 1,0-1,0 1,0-1,0 1,0-1,0 0,0 1,0-1,-1 1,1-1,0 0,0 1,0-1,0 1,-1-1,1 0,0 1,0-1,-1 0,1 1,0-1,-1 1,-10 14,-1 0,-2-1,1-1,-2 0,0-1,0 0,-1-1,0-1,-1 0,0-2,-1 0,0-1,-34 9,-16 7,50-16,0-1,-1-1,-24 4,22-6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57.2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0,'0'4,"0"6,4 9,9 10,4 4,6 13,3 7,7 3,1 0,-1-1,-2-2,-7-6,-2-6,-2-6,-3-5,-5-4,-1-5,-2-7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58.3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706 1,'-1'7,"0"1,0-1,0 1,-1-1,0 0,-1 0,0 0,0 0,0-1,-1 1,0-1,0 0,-1 0,1 0,-1 0,-1-1,1 0,-1 0,0 0,0-1,0 0,-12 6,2-2,0 0,-1-1,0-1,0-1,-1 0,1-1,-1-1,-28 2,7-3,1 2,0 1,0 3,1 0,-51 20,82-24,-1-1,1 2,-1-1,1 0,1 1,-1 0,1 1,0-1,0 1,0 0,1 0,-1 0,2 1,-7 12,-3 12,-19 63,28-79,-3 12,1-3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59.3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847 0,'0'0,"1"1,0-1,0 0,0 1,0-1,0 1,-1-1,1 1,0-1,0 1,-1-1,1 1,0 0,-1-1,1 1,0 0,-1 0,1 0,-1-1,0 1,1 0,-1 0,0 0,1 1,7 30,-6-22,7 31,-2-1,-2 2,-1-1,-3 0,-4 58,2-93,0 0,0 0,0-1,-1 1,0 0,0-1,0 0,0 1,-1-1,0 0,0 0,-1-1,-7 9,4-6,-1 0,0-1,0 0,-1 0,0-1,0 0,-12 5,-12 2,-2-2,1-1,-53 7,74-14,-435 36,433-37,2 1,0-2,0 0,-1 0,-15-3,28 3,-1 0,1 0,0-1,-1 1,1 0,0-1,-1 1,1-1,0 1,0-1,-1 1,1-1,0 0,0 0,0 0,0 1,0-1,0 0,0 0,0-1,0 1,1 0,-1 0,0 0,1 0,-1-1,1 1,-1 0,1-1,-1 1,1 0,0-1,0 1,0 0,0-1,0 1,0-1,0 1,0 0,1-1,-1 1,0 0,1-1,-1 1,1 0,-1 0,1-1,1-1,14-25,1 2,2 0,0 0,36-35,-10 11,-5 14,-22 26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19:59.9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340 0,'0'4,"0"6,-4 5,-10 0,-2 1,-3-1,-2-4,-2 1,-1 2,-1-1,0 1,0 3,0-2,1 1,-1-3,1-3,-1 1,5-2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00.5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1,'0'4,"0"2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02.0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485 0,'14'30,"-6"27,-3 1,-2 0,-6 73,0-23,2-47,-2 0,-4-1,-1 1,-20 63,25-112,-2-1,1 0,-2 1,1-2,-2 1,1-1,-2 0,1 0,-1-1,0 0,-1 0,0-1,-1 0,1-1,-2 0,1-1,-1 0,0 0,0-1,0 0,-1-1,1-1,-1 0,0 0,0-1,0-1,-1 0,1 0,0-1,0-1,-1 0,1-1,0 0,0-1,1 0,-1-1,0 0,1-1,-18-10,26 13,0 0,-1 0,1 0,0 0,0-1,1 1,-1-1,1 1,-1-1,1 0,0 0,0 0,0 0,0-1,0 1,1 0,0-1,0 1,0-1,0 0,0 1,1-1,-1 0,1 1,0-1,0 0,0 0,2-4,-1 3,1 0,0 0,1 0,-1 1,1-1,0 0,0 1,1 0,-1 0,1 0,0 0,0 0,0 1,0 0,1 0,-1 0,1 0,9-3,-1 1,-1 1,1 1,0 0,0 0,0 2,1-1,-1 2,0 0,1 0,-1 1,0 1,0 0,0 1,0 0,0 1,-1 0,1 1,-1 1,14 8,-8-3,-1 0,0 1,-1 0,-1 2,0 0,0 0,-1 2,-1-1,-1 2,0 0,17 33,-27-44,0 1,0-1,0 0,-1 0,0 1,0-1,0 1,-1-1,0 1,-1-1,1 1,-1-1,0 0,-1 1,1-1,-1 0,-6 11,-4 7,-1 0,-1-1,-17 22,9-14,4-4,-1 0,-2-1,0 0,-1-2,-2-1,-1-1,0 0,-42 25,30-24,24-12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02.9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1 423,'8'-1,"0"0,0 0,0-1,0 0,0 0,-1-1,1 0,13-8,60-41,-51 31,103-65,147-128,-276 212,8-10,-11 12,-1 0,0 0,0 0,0-1,0 1,1 0,-1 0,0 0,0 0,0 0,0 0,0-1,1 1,-1 0,0 0,0 0,0 0,0-1,0 1,0 0,0 0,0 0,0 0,0-1,0 1,0 0,0 0,0 0,0-1,0 1,0 0,0 0,0 0,0-1,0 1,0 0,0 0,0 0,0 0,0-1,0 1,0 0,0 0,-1 0,1 0,0 0,0-1,0 1,0 0,0 0,-1 0,1 0,0 0,0 0,0 0,0-1,-1 1,-7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04.8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1 124,'0'8,"2"-1,-1 0,1 0,0 1,5 9,2 10,168 480,34-13,-193-452,1-1,2-1,2 0,30 38,-53-77,0-1,0 1,0-1,0 0,0 1,0-1,1 0,-1 1,0-1,0 0,0 1,0-1,1 0,-1 1,0-1,0 0,1 0,-1 1,0-1,1 0,-1 0,0 1,1-1,-1 0,0 0,1 0,-1 0,0 0,1 1,-1-1,1 0,-1 0,0 0,1 0,-1 0,0 0,1 0,-1 0,1-1,-1 1,0 0,1 0,-1 0,1 0,-2-22,-15-32,-150-274,-42-98,118 171,80 222,2-1,1 0,2-1,2 0,0-57,4 88,-1-1,0 1,1 0,-1 0,1 0,0 0,1 0,-1 1,1-1,-1 0,1 1,0-1,1 1,-1-1,0 1,1 0,0 0,0 0,0 0,0 1,5-4,0 2,1 0,-1 1,1 0,0 1,0 0,0 0,0 1,15-1,1 0,0 1,0 2,32 4,-46-3,0 0,-1 1,1 0,-1 1,1 0,-1 1,0 0,-1 1,18 12,-16-9,0 1,-1 0,0 1,0 0,-1 0,0 1,-1 0,-1 0,0 1,0 0,-2 1,1-1,-2 1,0 0,0 0,-1 1,-1-1,-1 1,0 17,-1 227,-3-235,-3-6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05.8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0 200,'1'-1,"-1"0,1 0,-1 0,1-1,-1 1,1 0,0 0,-1 0,1 0,0 1,0-1,0 0,0 0,0 0,0 1,0-1,0 0,0 1,0-1,0 1,0-1,0 1,0 0,1-1,-1 1,0 0,0 0,0 0,1 0,0 0,39 1,-21 6,-1 0,-1 2,1 0,-2 1,1 1,21 17,18 11,-43-30,19 11,41 19,-66-35,0 0,1-1,-1 0,1-1,0 0,0 0,0-1,0 0,0 0,16-2,-21 1,-1-1,1 0,-1 0,0 0,0 0,0-1,1 1,-2-1,1 0,0 0,0 0,0 0,-1 0,1-1,-1 1,0-1,3-3,-1 0,-1 0,0 0,-1 0,1 0,-1-1,0 1,-1-1,2-9,-1-6,-1 0,-1-1,-1 1,-6-30,4 26,-2 0,-1 0,-16-46,35 93,1-1,21 24,-12-17,22 31,-12-13,1-3,79 74,-101-105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22.7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1,'-1'106,"3"124,-1-216,1-1,0 1,1-1,0 1,1-1,0 0,1-1,1 1,0-1,1 0,0 0,1-1,0 0,1 0,16 15,-20-21,1 0,0-1,0 0,0 0,0 0,1-1,0 0,-1 0,1-1,0 1,0-2,0 1,1-1,-1 0,0 0,1-1,-1 0,0 0,0-1,1 0,-1 0,0-1,0 0,0 0,0-1,0 0,-1 0,1 0,-1-1,10-7,5-4,-1-2,-1 0,0-2,21-27,60-89,-94 127,24-44,-29 51,1-1,-1 0,0 0,0 0,-1 0,1 0,0 0,-1 0,1 0,-1 0,0 0,1 0,-1-1,0 1,0 0,-1 0,1 0,0 0,-1 0,1 0,-1 0,0 0,-1-4,1 6,0-1,0 1,0 0,0-1,0 1,0 0,0 0,0 0,0-1,0 1,0 0,0 0,0 1,0-1,0 0,1 0,-1 0,0 1,0-1,0 0,0 1,0-1,0 1,0 0,-29 17,19-11,-19 8,1 1,1 2,1 1,-45 39,60-44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42.4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222 1,'-30'65,"3"1,-17 70,-24 140,43-169,20-86,-1 1,1 0,1 1,0-1,1 46,3-65,0-1,0 0,0 0,1 0,-1 0,0 0,1 0,0 0,-1 0,1 0,0 0,0 0,0-1,0 1,1 0,-1-1,0 1,1-1,-1 1,1-1,0 1,-1-1,3 1,-1-1,0 0,0 0,0-1,0 1,0-1,0 0,0 0,0 0,0 0,0 0,0-1,0 1,6-3,5-1,-1-2,0 0,0 0,0-1,17-14,7-6,-2 3,0-2,-2-1,-1-2,42-49,-71 76,-1-1,0 0,0 1,0-1,-1 0,1 0,-1 0,1 0,-1 0,0-1,0 1,-1 0,1-1,-1 1,1 0,-1-1,0 1,0 0,-1-1,1 1,-1 0,1-1,-1 1,0 0,0 0,-1 0,1 0,-1 0,1 0,-1 0,0 0,0 0,0 1,0-1,-1 1,1 0,-5-3,3 1,-1 1,0 0,1 1,-1-1,-1 1,1 0,0 0,0 1,-1-1,1 1,-1 1,1-1,-1 1,1-1,-1 2,0-1,1 1,-1-1,1 2,0-1,-1 0,-6 4,-18 13,1 1,1 1,1 2,1 0,-29 33,45-44,-42 36,35-38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06.6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403 0,'-3'47,"-15"89,12-106,1 1,1 0,1 0,2 0,1 0,8 55,0-56,1-1,1 0,1-1,30 54,-112-130,8 2,-74-39,-19-13,134 82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08.4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29 725,'-1'0,"-1"0,1 1,0-1,-1 0,1 1,0-1,0 1,-1-1,1 1,0 0,0-1,0 1,0 0,0 0,0 0,0 0,0 0,0 0,0 0,1 0,-1 0,0 0,1 1,-1-1,1 0,-1 0,1 1,-1-1,1 0,0 1,0-1,0 0,0 1,0-1,0 0,0 1,0-1,0 0,1 1,-1-1,1 0,-1 1,1-1,-1 0,1 0,0 0,-1 0,1 1,0-1,0 0,0 0,0 0,0-1,1 2,10 6,0-1,0-1,1 0,0-1,0 0,0-1,16 3,8 0,54 4,-71-9,-8-1,-1 1,1-2,0 0,-1 0,1-1,-1 0,1-1,11-3,-21 3,0 1,1-1,-1 0,0 0,0 0,-1 0,1 0,0 0,-1 0,1-1,-1 1,1 0,-1-1,0 0,0 1,-1-1,1 1,0-1,-1 0,1 0,-1 1,0-1,0-3,-5-67,5 71,-20-102,-5 1,-4 0,-4 3,-62-129,91 221,3 3,-1 0,0 1,0-1,0 1,-1-1,0 1,0 0,0 0,0 0,0 0,-1 1,-7-6,11 9,0-1,0 1,0 0,0 0,-1 0,1 0,0 0,0 0,0 0,0 0,-1 0,1 0,0 0,0 0,0 0,0 0,-1 0,1 0,0 0,0 0,0 0,0 0,-1 0,1 0,0 0,0 0,0 0,0 0,0 1,-1-1,1 0,0 0,0 0,0 0,0 0,0 0,0 1,-1-1,1 0,0 0,0 0,0 0,0 0,0 1,0-1,0 0,0 0,0 0,0 1,1 13,7 14,24 40,4-2,88 123,-23-39,-73-102,-9-15,36 46,-54-78,-1 1,1-1,0 0,-1-1,1 1,0 0,0 0,0 0,0 0,0-1,0 1,0 0,0-1,0 1,0-1,0 1,0-1,0 1,0-1,1 0,-1 0,0 1,0-1,2 0,-1-1,-1 0,0 1,0-1,0 0,0 0,-1 0,1 0,0 0,0 0,0 0,-1 0,1 0,-1 0,1 0,-1-1,1 1,-1 0,1-2,1-9,0 0,0 0,-1-18,-1 17,1 0,0 0,1 0,0 0,1 0,7-19,-9 30,-1 0,1-1,0 1,0 0,0 0,1 0,-1 0,0 0,1 0,-1 0,1 1,0-1,0 0,-1 1,1 0,0-1,0 1,0 0,1 0,-1 0,0 0,0 0,1 1,-1-1,0 1,1-1,-1 1,0 0,1 0,-1 0,0 0,1 0,-1 1,0-1,1 1,-1-1,0 1,1 0,-1 0,0 0,0 0,0 0,0 1,2 0,17 13,0 1,-1 1,0 1,-1 1,20 26,-14-16,41 35,-15-22,-29-25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10.2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72 483,'13'-164,"-4"83,-9 78,1 0,-1-1,0 1,0 0,0-1,-1 1,1 0,-1-1,-1-3,2 7,-1-1,1 1,0 0,0-1,0 1,0 0,-1 0,1-1,0 1,0 0,-1 0,1 0,0-1,0 1,-1 0,1 0,0 0,-1 0,1 0,0 0,0-1,-1 1,1 0,0 0,-1 0,1 0,0 0,-1 0,1 0,0 0,-1 1,1-1,-1 0,-15 14,8-4,0 0,1 0,0 1,0 0,2 0,-1 0,-6 22,11-27,-1 0,2 1,-1-1,1 0,0 0,0 1,0-1,1 0,0 0,0 1,1-1,0 0,0 0,0-1,1 1,0 0,5 7,-7-11,8 13,1-1,19 22,-27-34,0 1,0-1,0 0,1 0,-1 0,0 0,1 0,-1-1,1 1,0-1,-1 0,1 1,0-1,0 0,0-1,0 1,0-1,0 1,0-1,0 0,0 0,0 0,4-1,-5 0,0 0,1-1,-1 1,0-1,0 0,0 1,0-1,-1 0,1 0,0 0,-1-1,1 1,-1 0,0-1,0 1,2-5,-2 4,1 0,-1-1,1 1,0 0,0 0,0 0,0 0,0 1,1-1,-1 1,6-4,-4 3,0 1,1 0,-1 1,1-1,0 1,-1 0,1 0,0 0,0 0,0 1,0 0,0 0,0 1,-1-1,7 2,4 2,0 1,0 1,19 9,28 10,-60-25,-1 0,0 1,1-1,-1 0,0 0,1 0,-1 0,0 0,1-1,-1 1,0 0,0-1,1 1,-1 0,0-1,0 0,0 1,1-1,-1 0,0 1,0-1,0 0,0 0,0 0,0 0,-1 0,1 0,0 0,0 0,-1-1,1 1,0 0,-1 0,0 0,1-1,-1 1,0 0,1-1,-1 1,0-3,2-8,-1 0,0-1,-2-17,1 17,0 12,0-66,-2 0,-20-117,21 179,0 0,-1 1,0-1,1 1,-2 0,1-1,0 1,-1 0,0 0,0 0,0 1,-1-1,1 1,-8-6,40 39,159 66,-51-28,-106-51,-6-6,-1 3,0 0,-1 1,0 1,-1 1,35 35,-56-50,1 0,0-1,-1 1,0 0,1 0,-1 0,0 0,0 1,0-1,0 0,0 0,-1 1,1-1,-1 0,1 1,-1-1,0 1,0-1,0 0,0 1,0-1,-1 0,1 1,-1-1,1 0,-1 1,0-1,-2 3,-2 3,-1-2,1 1,-2 0,1-1,-1 0,-10 7,-11 10,11-8,1-3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11.1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0,'0'4,"4"2,2 3,3 5,1 4,2-1,4 0,-1 7,1 2,2 2,-2-1,0 0,2 4,-2 0,0-5,-3-2,-3-2,-4-4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11.4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13.8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0 139,'1'-1,"-1"0,1 0,0 0,-1 0,1 0,0 0,0 0,0 0,0 0,0 1,0-1,0 0,0 1,0-1,0 1,1-1,-1 1,0-1,0 1,0 0,1-1,-1 1,3 0,35-5,-37 5,21-1,-1 2,0 1,1 0,-1 2,0 0,-1 2,1 0,-1 1,0 2,-1 0,0 1,-1 1,0 1,0 0,-1 1,23 23,-32-26,0 0,0 1,-1 0,8 14,-14-20,1-1,-1 0,0 0,0 1,0-1,-1 1,0 0,0 0,0-1,0 1,-1 0,0 0,0 0,-1 8,1-12,0-1,0 0,0 0,0 1,0-1,0 0,0 1,0-1,0 0,0 0,0 1,0-1,-1 0,1 0,0 1,0-1,0 0,0 0,-1 0,1 1,0-1,0 0,0 0,-1 0,1 0,0 1,0-1,-1 0,1 0,0 0,0 0,-1 0,1 0,0 0,-1 0,1 0,0 0,0 0,-1 0,1 0,0 0,0 0,-1 0,-11-11,-7-23,18 32,-13-27,1 0,1-2,2 1,1-1,1-1,2 1,-4-59,10 87,-1 1,1-1,0 0,0 1,0-1,1 0,-1 1,0-1,1 0,0 1,0-1,0 1,0-1,0 1,0 0,0-1,1 1,0 0,-1 0,1 0,0 0,0 0,2-2,-1 3,0 1,-1-1,1 1,0-1,0 1,-1 0,1 0,0 0,0 1,-1-1,1 1,0-1,0 1,-1 0,1 0,-1 0,1 0,-1 1,1-1,-1 1,0-1,3 4,26 19,-2 2,-1 1,-1 1,-1 1,-2 2,-1 0,-1 1,33 68,-45-78,-4-4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15.2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114 436,'2'-130,"-5"-136,3 263,0 1,-1-1,1 1,0 0,-1-1,0 1,0 0,1-1,-1 1,-1 0,-1-4,2 5,0 0,1 1,-1-1,0 1,1-1,-1 0,0 1,0 0,1-1,-1 1,0-1,0 1,0 0,0 0,0 0,1-1,-1 1,0 0,0 0,0 0,0 0,-1 1,-1 0,0 0,-1 0,1 1,0-1,0 1,0 0,0 0,1 0,-1 0,0 0,1 1,0-1,0 1,-3 4,-2 1,2 0,-1 1,2 0,-1 0,-4 11,9-18,-1-1,1 0,-1 0,1 1,0-1,-1 1,1-1,0 0,0 1,0-1,0 0,0 1,0-1,1 1,-1-1,0 0,1 1,-1-1,1 0,-1 0,1 1,0-1,-1 0,1 0,0 0,0 0,0 0,0 0,0 0,0 0,0 0,0 0,0 0,1-1,-1 1,0 0,0-1,1 1,-1-1,0 0,1 1,-1-1,1 0,-1 0,0 0,1 0,1 0,0 0,0 0,-1-1,1 1,-1-1,1 1,-1-1,1 0,-1 0,1 0,-1 0,0 0,1-1,2-1,-4 2,0-1,0 1,1 0,-1 0,0 1,1-1,-1 0,1 0,-1 1,1-1,-1 1,1-1,-1 1,1 0,0-1,-1 1,1 0,-1 0,1 0,0 0,-1 1,1-1,-1 0,1 1,0-1,-1 1,1-1,-1 1,0 0,1-1,-1 1,1 0,1 2,10 11,-1 0,0 1,-2 1,1 0,14 32,-3-7,39 62,110 208,-165-299,-1 0,0 0,-1 1,-1-1,0 1,-1 0,0 0,0 18,-2-27,0 0,0-1,0 1,-1 0,0-1,0 1,0-1,0 1,0-1,-1 0,1 1,-1-1,0 0,0 0,0 0,-1 0,1 0,-1-1,1 1,-1-1,0 0,0 1,0-1,0-1,0 1,-1 0,1-1,0 1,-1-1,1 0,-1 0,1-1,-1 1,-6-1,2 0,1 0,0 0,-1-1,1 0,0-1,0 0,0 0,0 0,0-1,0 0,0 0,1-1,0 0,0 0,-7-6,-2-2,2 0,-1-1,2-1,-22-29,30 37,1 0,0 0,0 0,1-1,0 1,0-1,0 1,1-1,0 0,0 1,0-1,1 0,0 0,1 0,0 0,0 1,0-1,1 0,0 1,0-1,0 1,1 0,0-1,7-9,0 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16.4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350 121,'-16'-13,"-1"1,0 1,0 0,-2 1,-23-9,27 12,2 0,0 1,-1 1,1 0,-1 1,0 0,-21-2,32 6,0 0,0 0,0 0,-1 0,1 0,0 1,0 0,0-1,0 1,0 0,0 0,0 1,0-1,1 1,-1-1,0 1,1 0,-1 0,1 0,0 0,-1 1,1-1,0 0,0 1,1 0,-1-1,1 1,-1 0,1 0,0 0,0 0,0 0,0 0,1 0,-1 5,-3 19,1 1,1-1,2 34,1-45,0-1,1 1,1-1,0 0,1 0,1 0,8 17,-6-20,0 0,1-1,1 0,0 0,1-1,0 0,0-1,1 0,0-1,1 0,0 0,23 10,4-2,2 0,77 17,-105-31,0 0,0-1,1 0,-1-1,0-1,1 0,-1-1,0 0,0-1,0 0,17-8,-7 2,0-2,-1 0,0-1,-1-2,23-17,-28 17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17.2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150 81,'-6'0,"-1"1,0 0,1 0,-1 1,1-1,-1 1,1 1,0-1,0 1,0 0,0 1,0-1,1 1,-1 0,1 1,0-1,1 1,-1 0,1 0,0 0,0 1,0 0,1 0,0-1,0 2,1-1,-1 0,1 1,1-1,-1 1,1-1,0 1,1 0,-1-1,1 1,1 0,-1-1,1 1,0 0,1-1,4 13,-3-13,1 0,1 0,-1 0,1-1,0 1,0-1,0 0,1 0,0-1,0 0,0 0,1 0,10 4,12 4,52 15,-77-25,-2-2,10 4,-1-1,1 0,0-1,23 2,-32-4,-1 0,0 0,0 0,1 0,-1-1,0 1,0-1,0 1,0-1,1 0,-1 0,0 0,0 0,0 0,-1 0,1-1,0 1,0-1,-1 1,1-1,-1 1,1-1,-1 0,0 0,0 0,1 0,-1 0,-1 0,1 0,0 0,0 0,-1-1,1-2,1-20,-1 1,-2-1,0 1,-1-1,-2 1,0 0,-2 0,0 0,-12-26,16 44,0 0,0 0,-1 0,1 1,-1-1,-1 1,1 0,-1 0,1 0,-2 0,1 1,0-1,-1 1,0 0,0 1,0-1,0 1,-1 0,1 0,-1 1,0-1,0 1,0 1,0-1,0 1,0 0,0 0,0 1,-1-1,1 2,-9 0,-6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18.1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317 18,'0'-1,"0"0,-1 0,1 0,0 0,-1 1,1-1,-1 0,1 0,-1 0,0 1,1-1,-1 0,1 1,-1-1,0 0,0 1,0-1,1 1,-1-1,0 1,0-1,0 1,0 0,0 0,0-1,1 1,-1 0,0 0,0 0,0 0,-2 0,-31 0,19 2,2 2,-1-1,0 2,1 0,0 1,0 0,0 1,1 0,0 1,0 0,1 1,0 0,1 1,0 0,0 1,1 0,1 1,0-1,0 2,1-1,1 1,-7 17,12-25,0-1,0 0,1 0,-1 1,1-1,0 0,1 1,-1-1,1 0,0 0,0 1,0-1,0 0,1 0,-1 0,1 0,0-1,1 1,-1 0,1-1,-1 1,1-1,0 0,0 0,0 0,8 4,6 5,1-1,1-1,0-1,27 9,-12-4,-1-1,-18-8,0 1,-1 0,1 1,-1 1,24 17,-36-23,0 0,0 0,0 0,0 1,0-1,-1 0,1 1,-1-1,0 1,1-1,-1 1,0 0,0 0,-1-1,2 7,-3-6,1 1,0 0,-1 0,0-1,0 1,0 0,0-1,0 1,-1-1,0 1,0-1,0 0,0 0,0 0,-3 4,-6 4,0 0,0-1,-1 0,-1 0,1-1,-21 10,-85 38,93-48,3-2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43.9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 92,'0'-4,"0"-6,0-5,0-4,0-3,0 6,0 10,0 11,-5 3,0 6,0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19.0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431 0,'-3'8,"1"0,-2 1,0-2,0 1,0 0,-1-1,0 0,0 0,0 0,-9 7,-245 254,153-167,95-88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19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1,'1'15,"0"1,2-1,-1 0,2 0,0 0,1 0,11 24,59 94,-58-105,215 368,-229-392,-1 1,1-1,0 0,0 1,1-2,-1 1,1 0,0-1,0 1,0-1,1 0,-1 0,1-1,9 4,-6-4,0 0,0-1,1 0,-1-1,0 0,1 0,-1-1,14-2,2-2,-3-2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20.6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444 1,'-16'1,"0"2,0 0,0 1,0 1,1 0,-1 1,-27 16,-44 15,30-27,50-10,-1 1,1 0,-1 0,1 0,0 1,-1 0,1 1,0-1,0 1,1 1,-1-1,1 1,-9 7,-10 11,12-14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22.3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760 351,'-10'-18,"0"0,1-1,-6-20,-3-6,-5-3,15 34,0 0,1-1,0 0,2 0,0 0,0-1,-4-31,9 46,0 1,0-1,0 1,0 0,0-1,0 1,0-1,0 1,0 0,0-1,0 1,0-1,0 1,0 0,0-1,1 1,-1 0,0-1,0 1,0 0,1-1,-1 1,0 0,0-1,1 1,-1 0,0-1,1 1,-1 0,0 0,1 0,-1-1,0 1,1 0,-1 0,0 0,2 0,13 8,12 22,298 613,-314-619,47 118,-53-128,-1 1,-1-1,0 1,-1-1,0 1,-1 0,-1 0,-2 16,1-26,0-1,0 0,-1 0,1 0,-1 0,0 0,-1-1,1 1,0-1,-1 1,0-1,0 0,0 0,0 0,-1 0,1 0,-1-1,1 0,-8 4,-10 4,0-1,-38 10,12-4,6-1,-1-1,1-3,-2-1,-73 5,-173-10,273-4,6 0,1 0,0-1,0 0,0-1,0 0,-10-3,18 5,0-1,-1 0,1 1,-1-1,1 0,0 0,0 0,0 0,-1 0,1 0,0 0,0 0,0 0,1 0,-1-1,0 1,0 0,1 0,-1-1,0 1,1-1,0 1,-1-1,1 1,0-1,0 1,0-1,0 1,0-1,0 1,0-1,0 1,0-1,1 1,-1-1,1 1,-1 0,1-1,0 1,-1 0,1-1,0 1,0 0,2-2,2-4,0 0,0 1,1 0,0 0,0 0,1 1,0 0,0 0,0 0,0 1,1 1,-1-1,1 1,0 0,0 1,0 0,0 0,1 0,-1 1,0 1,13 0,14 0,0 2,0 1,58 14,-44-6,55 19,-89-25,0 1,0 1,0 0,-1 1,0 1,-1 0,21 19,-28-22,-1 0,1 1,-2 0,1 0,-1 0,0 1,-1 0,1-1,-2 1,1 0,-1 1,0-1,-1 0,0 0,0 1,-1-1,0 1,0-1,-3 13,0 0,-2 0,0-1,-1 0,-2 0,1 0,-18 29,7-17,-1-1,-2 0,-33 37,39-53,-1 1,0-2,-1 0,-1-1,0 0,-1-2,-21 10,-53 23,-157 102,216-122,-1-1,-2-1,-68 28,81-42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22.8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25,'0'-4,"0"-6,0-1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23.2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25.1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1205 201,'-28'-28,"1"-1,1-1,-42-68,61 84,10 13,16 23,8 27,-2 1,25 69,26 115,-28-83,-45-142,2 5,0 0,-1 0,-1 0,0 1,1 23,-4-35,0 0,0 0,-1 0,1 0,-1-1,1 1,-1 0,0 0,0 0,-1-1,1 1,0 0,-1-1,1 0,-1 1,0-1,0 0,0 0,0 0,0 0,-1 0,1 0,-1 0,1-1,-1 1,1-1,-1 0,0 0,0 0,1 0,-1-1,0 1,0-1,-4 1,-245 25,-546 137,764-156,15-4,0 1,1 1,-1 1,-20 9,35-13,1 0,-1 0,0 0,1 0,0 1,-1 0,1-1,0 1,0 0,0 1,1-1,-1 0,1 1,0-1,0 1,0 0,0 0,1 0,0 0,-1 0,1 0,1 0,-1 0,0 6,1-2,-1 29,5 48,-4-77,1 0,1 0,-1-1,1 1,0 0,1-1,0 1,0-1,0 0,1 0,0 0,9 11,-8-14,1 0,-1 0,1-1,0 0,0 0,0 0,0-1,0 1,1-1,-1-1,1 1,-1-1,1-1,0 1,-1-1,1 0,0 0,-1-1,9-2,11-2,0-1,0-1,33-14,-56 20,122-52,-107 44,-1 0,-1-2,1 1,28-27,-42 35,-1 0,1-1,-1 1,1-1,-1 1,0-1,0 0,0 0,-1 0,1 0,-1-1,1 1,-1 0,0-1,0 1,-1 0,1-1,-1 1,0-1,1 1,-2-1,1 1,0-1,-1 1,1-1,-1 1,0-1,-2-4,0 3,-1 0,1 0,-1 0,0 1,0-1,0 1,-1 0,1 0,-1 0,0 1,0 0,-1 0,1 0,-1 0,-10-3,10 4,0 0,0 0,0 1,-1 0,1 0,0 0,-1 1,1 0,-1 0,1 0,0 1,-1 0,1 0,-7 3,5-1,1 1,-1 0,1 1,0-1,1 1,-1 1,1-1,0 1,0 0,-6 10,-21 23,2 3,2 0,-45 87,66-111,0 0,2 1,0 0,1 0,1 0,0 1,2-1,0 1,2 0,0 0,1 0,1-1,5 24,10 17,3-2,49 99,-29-69,-7-16,-9-22,25 80,-44-110,-2-3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26.0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1 441,'1'-4,"1"-1,-1 1,1 0,0 0,1 0,-1 1,1-1,-1 0,1 1,5-5,2-4,67-87,110-158,-179 241,-8 16,0 0,1 0,-1-1,0 1,0 0,0 0,0 0,0-1,0 1,1 0,-1 0,0-1,0 1,0 0,0 0,0-1,0 1,0 0,0 0,0-1,0 1,0 0,0 0,0-1,0 1,0 0,0 0,0 0,-1-1,1 1,0 0,0 0,0-1,0 1,0 0,-1 0,1 0,0 0,0-1,0 1,0 0,-1 0,1 0,0 0,0 0,-1 0,1-1,0 1,0 0,-1 0,1 0,0 0,0 0,0 0,-1 0,1 0,0 0,0 0,-1 0,1 0,-10 4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28.1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1206 0,'0'605,"0"-601,0 1,0-1,0 1,0-1,-1 1,0-1,0 0,0 1,0-1,-1 0,1 0,-4 5,3-7,1-1,-1 0,0 0,1 0,-1 0,0 0,0 0,0 0,0 0,0-1,0 1,0-1,0 0,0 1,0-1,0 0,-1 0,1 0,0-1,0 1,0 0,0-1,0 1,0-1,0 0,0 0,0 0,-1-1,-18-6,1-1,0-2,0 0,1 0,1-2,0-1,1 0,0-1,1-1,1 0,1-1,0-1,-20-34,17 31,17 21,-1 0,1 0,-1 0,1 0,-1-1,1 1,-1 0,1 0,0 0,-1 0,1 0,-1 0,1 0,-1 0,1 0,-1 1,1-1,-1 0,1 0,0 0,-1 0,1 1,-1-1,1 0,0 0,-1 1,1-1,0 0,-1 1,-2 3,0 1,0-1,1 1,0 0,0 0,-2 7,-2 4,-13 28,-2-1,-3 0,-42 59,-104 103,148-185,0-1,-1-1,-1-1,-1-1,0-1,-42 18,49-25,0 0,-1-1,0-2,-1 0,-31 5,44-9,1 0,-1-1,1 1,-1-1,1-1,-1 1,1-1,-1 0,1-1,-1 1,1-1,0 0,0-1,0 0,0 0,0 0,0-1,1 1,0-1,-8-7,10 5,-1 0,1 0,0-1,0 1,1-1,0 0,0 1,1-1,-1 0,1 0,1 0,0 0,0 0,0 0,3-13,1-10,2 0,12-34,-15 55,0 0,0 1,0 0,1 0,0 0,1 0,0 0,0 1,1 0,0 0,0 1,0-1,1 1,0 1,0-1,15-7,-9 7,1 1,0 0,0 1,0 0,1 1,-1 1,1 0,0 2,22 0,61 0,80 4,-171-3,0 0,0 0,0 0,-1 1,1 0,-1 0,1 0,-1 1,0 0,0 0,0 1,0 0,-1 0,1 0,-1 1,7 7,-6-4,0 1,-1-1,1 2,-2-1,1 0,-1 1,-1 0,0 0,4 19,-3 2,-2 0,-1 0,-1 0,-1 0,-2 0,-9 41,1-29,0 0,-3-1,-2-1,-1 0,-32 53,3-35,37-49,0-1,1 1,0 1,1-1,-8 16,9-10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29.4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228 1,'0'0,"1"0,-1 0,1 0,0 0,-1 0,1 0,-1 0,1 0,-1 0,1 1,-1-1,1 0,-1 0,1 1,-1-1,1 0,-1 1,1-1,-1 0,1 1,-1-1,0 1,1-1,-1 1,0-1,1 1,-1-1,0 1,0-1,1 2,-2 21,-15 19,-20 31,4 0,3 2,-33 135,61-207,0 0,0 1,1-1,-1 0,1 1,-1-1,1 0,1 1,-1-1,0 0,1 1,-1-1,1 0,0 0,0 0,0 0,1 0,-1 0,1 0,3 5,-3-6,0 0,1-1,-1 1,1-1,-1 0,1 0,0 1,-1-2,1 1,0 0,0 0,-1-1,1 0,0 1,0-1,0 0,0-1,0 1,-1 0,1-1,0 0,0 1,-1-1,6-2,-5 1,1 0,-1 0,1 0,-1-1,0 1,1-1,-2 0,1 1,0-1,0-1,-1 1,0 0,1-1,-1 1,-1-1,1 0,0 1,-1-1,1-4,-1 6,-1 1,1-1,-1 0,0 1,1-1,-1 1,0-1,0 0,0 1,0-1,-1 0,1 1,0-1,-1 1,1-1,-1 1,1-1,-1 1,0-1,0 1,1-1,-1 1,0 0,0 0,-1-1,1 1,0 0,0 0,0 0,-1 0,1 0,0 0,-1 1,1-1,-1 0,1 1,-1-1,0 1,1 0,-1-1,1 1,-1 0,0 0,1 0,-1 0,1 0,-4 1,-8 0,-1 1,1 0,0 0,0 2,0 0,1 0,-1 1,1 1,-13 7,9-4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46.3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1170 1,'26'0,"-1"1,1 0,0 2,-1 2,32 8,-44-9,-1 1,-1 1,1-1,-1 2,0 0,0 0,-1 1,0 0,0 1,-1 0,0 0,11 15,-8-7,-1 0,0 1,-1 0,-1 1,9 27,-15-39,-1 0,0 0,0 0,-1 0,0 0,0 0,0 0,-1 1,0-1,-1 0,0 0,0 0,0 1,-1-1,0 0,0-1,-1 1,-6 11,6-15,0 0,0 0,0 0,-1 0,1-1,-1 1,0-1,1 0,-1 0,0-1,0 1,0-1,-1 0,1 0,0 0,0 0,-6-1,-14 2,-46-3,41 0,-22-2,0-1,1-3,-81-21,-137-59,100 29,165 57,1 0,-1 0,1 0,-1 0,0 1,1-1,-1 1,0 0,1-1,-1 1,0 0,0 1,1-1,-1 1,0-1,1 1,-1 0,0-1,1 2,-1-1,1 0,0 0,-1 1,1-1,0 1,0 0,0-1,0 1,0 0,0 0,1 1,-1-1,0 0,1 0,0 1,0-1,0 1,0-1,0 1,0 0,0-1,1 4,-4 14,2 0,0-1,1 1,4 35,-2-34,-1-17,0 10,1-1,0 0,1 0,4 17,-4-25,0 0,1 0,-1-1,1 1,0-1,0 1,0-1,0 0,1 0,0 0,0-1,0 1,8 4,24 13,2-2,0-1,1-2,1-2,75 17,-112-31,-1 1,1 0,0-1,0 1,0 0,-1 1,1-1,-1 1,1-1,-1 1,1 0,-1-1,0 1,0 1,0-1,0 0,0 0,0 1,-1-1,1 1,1 4,-2-2,0 0,0 0,0 0,-1 0,0 0,0 0,0-1,-1 1,1 0,-1 0,-1 0,-1 4,-6 15,-1-1,-1-1,0 0,-17 21,26-40,-18 28,-1 0,-1-2,-2 0,-41 37,54-57,1 0,-2 0,1-2,-1 1,-1-1,1-1,-1 0,0-1,-1-1,1 0,-1 0,0-2,1 1,-29 0,32-3,-23 0,1-2,-54-8,74 8,1-2,-1 1,1-2,0 1,0-2,0 1,0-1,1-1,0 0,-14-13,7 2,0 0,1-1,0-1,2 0,-18-34,-47-117,69 141,1 0,2-1,-6-41,9 45,0 4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31.6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1251 1,'2'2,"1"0,-1 0,1 0,-1 0,0 1,0-1,0 1,0-1,-1 1,1 0,-1-1,1 1,-1 0,0 0,1 6,4 4,16 33,227 504,-230-504,-2 2,-2 0,-3 0,9 63,-21-102,-1 1,0-1,0 1,-1-1,0 0,-1 0,0 0,-1 0,0 0,0-1,0 0,-1 1,-1-2,1 1,-1-1,0 0,-14 12,13-12,0 0,-1-1,0 1,0-2,0 1,-1-1,0-1,0 1,0-1,0-1,-1 0,1 0,-1-1,0 0,0-1,-19 0,11-3,-1-2,1-1,-1 0,2-1,-34-16,-83-55,90 50,-22-13,-119-68,147 88,-1 2,-78-25,109 41,-1-1,0 1,1 1,-1-1,0 2,-13-1,20 1,0 1,0-1,0 1,0-1,-1 1,1 0,0 0,0 0,0 0,0 0,1 0,-1 1,0-1,0 1,1-1,-1 1,1 0,0-1,-1 1,1 0,0 0,0 0,0 0,0 0,0 0,0 0,1 0,-1 1,1-1,-1 3,-11 52,5-29,1-1,1 1,2 0,0 48,3-71,0 0,1 0,0 0,0 0,1 0,-1 0,1 0,0 0,1-1,-1 1,1-1,-1 0,5 5,-1-3,0-1,0 0,0 0,1 0,0-1,-1 0,13 5,-4-2,-1 2,-1 0,0 0,0 1,0 1,-2 0,1 1,-2 0,1 0,-2 1,1 1,8 18,-3-4,-2 0,-1 0,-2 2,-1-1,9 48,-15-65,-1 1,-1 0,0 0,0 0,-1 0,-1 0,0 0,-1-1,-4 15,4-21,0 0,-1-1,0 1,0-1,0 0,-1 0,1 0,-1-1,0 1,0-1,-1 0,0 0,1-1,-1 1,0-1,-1 0,1 0,0-1,-1 1,0-1,-9 2,-46 9,0-3,-1-3,0-2,-108-6,93 0,66 1,0-1,0 0,0 0,0-1,0-1,1 0,-1 0,1-1,0 0,-14-8,19 9,0-1,0 0,0 0,0 0,1 0,-1-1,1 0,0 0,0 0,1-1,0 1,0-1,0 0,1 0,-1 0,2 0,-1 0,-1-12,-2-33,3-1,2 0,3 0,1 1,3 0,2 0,3 0,21-59,-16 61,-1 7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32.6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6 548,'-5'9,"12"-25,55-55,3 2,109-87,53-54,-210 191,-5 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33.4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1 688,'2'-6,"0"-1,0 1,1 0,0-1,0 2,0-1,1 0,0 0,0 1,1 0,-1 0,10-8,1-2,305-343,-295 325,36-58,-8 10,-40 65,-2 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34.9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625 1,'-2'24,"-1"1,-1-1,-1 0,-10 28,-7 38,-25 313,46-395,1 1,0 0,1-1,0 1,3 14,-3-22,-1 0,0 0,1 0,-1 1,1-1,-1 0,1 0,0 0,-1 0,1 0,0 0,0 0,0 0,0-1,-1 1,1 0,0 0,1-1,-1 1,0 0,0-1,0 1,0-1,0 0,1 1,-1-1,0 0,0 0,0 1,1-1,-1 0,0 0,0-1,1 1,-1 0,0 0,0-1,0 1,1 0,-1-1,0 1,0-1,0 0,0 1,0-1,0 0,0 1,0-1,1-1,13-8,224-147,-238 156,0 0,1 0,-1 0,0 0,1 0,-1 0,0-1,0 1,0-1,0 1,0 0,0-1,0 0,-1 1,2-4,-8 0,-13 11,-18 13,-48 35,48-30,-43 22,-377 191,427-218,25-14,-1-1,-1 0,1 0,0 0,-1-1,0 0,0 0,0-1,0 0,0 0,-11 1,6-5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45.5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1966 99,'12'1,"0"0,0 2,0-1,0 1,0 1,-1 0,0 1,0 0,0 1,16 11,12 10,43 39,-70-55,-1-1,-1 1,0 1,0 0,-1 1,-1-1,13 27,-19-35,0 0,0 0,0 0,-1 1,0-1,0 1,0-1,0 1,-1-1,1 1,-1-1,0 1,0 0,-1-1,0 1,0-1,0 1,0-1,0 0,-1 1,0-1,0 0,0 0,0 0,-1 0,0-1,0 1,0-1,0 1,-4 2,2-2,0-1,0 0,0-1,-1 1,1-1,-1 0,1-1,-1 1,0-1,0 0,-10 0,-73-4,44 0,36 3,-1-1,1 0,0 0,-1-1,1 0,0 0,0-1,0-1,0 1,1-1,-1-1,1 0,0 0,0 0,1-1,-9-9,9 7,0 0,1-1,0 0,1 0,0 0,0-1,1 1,0-1,1-1,0 1,0 0,1-1,1 1,-1-14,2-45,2 55,-2-1,0 0,0 1,-1-1,-1 0,-1 1,-7-26,10 39,0 1,0 0,0-1,-1 1,1 0,0-1,0 1,0 0,0 0,-1-1,1 1,0 0,0 0,-1-1,1 1,0 0,0 0,-1 0,1-1,0 1,-1 0,1 0,0 0,-1 0,1 0,0 0,0 0,-1 0,1 0,0 0,-1 0,1 0,0 0,-1 0,1 0,0 0,-1 0,1 0,-1 0,-13 13,-6 17,8-6,2 0,1 1,0 0,2 1,-6 38,12-57,-1 0,-1 0,1 0,-1 0,0-1,0 1,-1-1,0 0,0 0,-1 0,1 0,-1-1,0 0,-1 0,1 0,-1-1,0 0,0 0,-11 5,-8 2,0-2,-1 0,-51 9,52-12,-10 0,0-2,0-1,-1-2,-65-6,93 4,1 0,0-1,0 0,1-1,-1 1,0-1,1 0,-1-1,1 0,0 0,0 0,1-1,-1 1,-7-11,-3-2,2-2,0 0,-13-25,9 8,-24-62,26 56,-22-40,29 60,8 18,0 0,-1 0,1 0,-1 0,0 0,1 0,-2 1,1-1,0 1,-1 0,1-1,-6-3,8 12,1 1,-1 0,1-1,0 1,1-1,4 11,37 82,-21-52,-3 0,16 54,-28-78,-5-17,0 1,-1-1,1 0,-1 1,0-1,-1 1,1 8,-1-13,-1 1,1-1,-1 1,1-1,-1 1,0-1,0 0,1 1,-1-1,0 0,0 0,0 1,0-1,-1 0,1 0,0 0,0 0,-1-1,1 1,0 0,-1 0,1-1,-1 1,1-1,-1 1,1-1,-1 0,1 0,-1 0,1 1,-4-2,-39 4,-78-6,73 0,-55 5,99-2,1 1,-1 0,0 1,1-1,-1 1,1 0,0 0,0 0,0 0,0 1,0 0,0 0,1 0,-1 0,1 0,0 1,-5 6,-4 7,1 2,-16 34,-4 7,-199 303,197-308,15-26,-26 35,-53 40,33-37,27-28,23-23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46.4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1 451,'18'-3,"-1"0,1-1,-1-1,1-1,-2-1,1 0,27-16,-26 14,72-37,-3-3,-2-4,106-85,-155 110,-27 23,0-1,-1-1,1 1,-1-1,-1-1,11-13,-17 21,-1 0,0 0,0 0,0 0,1 0,-1-1,0 1,0 0,0 0,0 0,1 0,-1 0,0-1,0 1,0 0,0 0,0 0,0-1,1 1,-1 0,0 0,0 0,0-1,0 1,0 0,0 0,0 0,0-1,0 1,0 0,0 0,0 0,0-1,0 1,0 0,0 0,0-1,0 1,0 0,-1 0,1 0,0-1,0 1,0 0,0 0,0 0,0 0,-1-1,1 1,0 0,0 0,0 0,-1 0,1 0,0 0,0 0,0-1,-1 1,-6 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47.9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1 586,'0'-3,"1"1,-1-1,1 0,0 1,0-1,0 1,0-1,0 1,1-1,-1 1,1 0,-1 0,1 0,0 0,0 0,4-3,42-30,-27 22,1-3,2 0,0 2,1 0,29-11,-41 18,1 0,-2-2,1 1,-1-2,21-19,15-13,-7 8,-2-2,-2-2,53-68,-60 70,-8-1,-20 27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49.1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6,'0'-4,"0"3,0 5,0 7,0 9,0 10,0 4,0 0,0 7,0 1,0-3,0-4,0-4,0-2,0-3,0-5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50.7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1569 1,'-1'2,"1"0,-1 1,0-1,0 0,0 0,0 1,0-1,0 0,0 0,-1-1,1 1,-1 0,0 0,1-1,-1 1,-3 1,-36 26,30-22,-527 299,484-278,19-8,-1-1,-1-2,-1-2,-71 19,107-34,-1 1,0 0,-1 0,1 0,-1-1,1 1,-1-1,0 0,1 0,-1-1,1 1,-1-1,1 1,-1-1,1 0,-6-3,8 3,1 1,0-1,0 0,0 1,0-1,0 1,0-1,0 0,0 1,0-1,0 0,0 1,0-1,0 1,0-1,1 0,-1 1,0-1,0 1,1-1,-1 1,0-1,1 1,-1-1,1 1,-1-1,1 1,-1-1,1 1,-1 0,1-1,-1 1,1 0,-1-1,1 1,-1 0,2-1,22-11,-20 12,-1 0,1 0,-1 0,0 0,1 1,-1-1,1 1,-1 0,0 0,0 0,0 1,1-1,-1 1,0-1,-1 1,1 0,0 0,0 1,-1-1,0 0,1 1,-1 0,0-1,0 1,2 5,8 10,-1 0,14 35,-23-48,26 60,28 108,-46-135,-1 2,-3-1,-1 1,-1 51,-4-82,0 0,-1 0,-1-1,1 1,-1 0,-1-1,1 0,-2 1,1-1,-1 0,0-1,-1 1,1-1,-12 13,7-10,-1-2,0 0,0 0,-1-1,0 0,0 0,-1-1,1-1,-21 6,-18 7,-287 83,322-97,0-1,0-1,0 0,-1-2,1 1,0-2,0 0,-24-5,32 4,1 0,-1 0,1-1,-1 0,1 0,0 0,0-1,0 0,0 0,1-1,0 1,0-1,0 0,0-1,1 1,0-1,0 0,1 0,-1 0,-3-11,1-5,1 1,0-1,2 0,1 0,0-1,2 1,3-30,-2 21,-1 10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52.2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469 0,'3'51,"3"-1,1-1,17 60,9 64,-26-125,-3-18,0 1,-2 0,-2 46,-1-66,-1 0,0 0,-1-1,0 1,-1-1,0 1,0-1,-1-1,0 1,-1-1,0 0,-1 0,-13 14,16-19,0-1,0 0,0 0,0-1,-1 1,1-1,-1 0,0 0,0 0,0-1,0 1,-9 0,-72 2,17-1,53 0,-1-1,1-1,0 0,0-1,-1-1,1-1,0 0,-25-7,36 7,0 0,0 0,0 0,0 0,0-1,0 0,1 0,-1 0,1-1,0 1,0-1,0 0,1 0,-1-1,1 1,0-1,0 1,1-1,-1 0,1 0,0 0,0 0,1-1,0 1,0 0,0-1,0 1,1-12,0 11,0 0,0 0,1 0,0-1,0 1,0 0,1 1,0-1,0 0,0 0,1 1,0-1,0 1,7-8,-8 10,1 1,0-1,0 1,0 0,0 0,0 0,0 0,0 1,1-1,-1 1,1 0,-1 0,1 0,-1 0,1 1,0 0,-1-1,1 1,0 1,-1-1,1 0,0 1,-1 0,1 0,5 2,9 4,-1 0,0 2,0 0,0 0,-2 2,1 0,15 15,-1 2,0 1,30 41,-53-60,0 0,-1 1,0 0,0 0,-1 0,-1 1,0 0,-1 0,0 0,0 0,-2 0,1 1,-2-1,0 0,0 1,-1-1,0 1,-1-1,-1 0,0 0,0 0,-1 0,-1-1,0 1,-1-1,0-1,-12 18,-16 14,6-4,-2 0,-2-3,-1 0,-1-3,-52 39,70-61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9:47.6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523 0,'-4'5,"1"0,0 0,1 0,-1 1,1-1,0 1,0-1,-1 11,-7 15,-12 23,-26 68,43-106,1 0,0 0,1 0,1 0,0 29,2-41,0-1,0 0,0 0,1 0,0 0,-1 0,1 0,0 0,0 0,1 0,-1 0,1 0,-1-1,1 1,0-1,0 1,0-1,0 0,4 4,-1-4,-1 1,0-1,1 0,-1 0,1 0,0-1,0 0,-1 0,1 0,0 0,7-1,12-1,0-1,-1-1,1-1,26-8,-35 8,163-46,-176 50,-1-1,1 0,-1 1,1-1,0 1,-1 0,1-1,-1 1,1 0,0 0,-1 0,1 0,-1 0,1 1,0-1,-1 0,3 1,-4 0,0-1,1 1,-1 0,0-1,0 1,0-1,0 1,0 0,0-1,1 1,-2 0,1-1,0 1,0 0,0-1,0 1,0-1,0 1,-1 0,1-1,0 1,0-1,-1 1,1-1,0 1,-1-1,0 2,-4 5,-1 0,0 0,0 0,-12 9,-66 42,-179 92,67-58,-49 27,219-104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53.5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0 588,'1'-4,"0"0,0 0,0 0,0 0,1 1,0-1,-1 0,1 1,0-1,1 1,-1-1,5-3,39-42,-35 38,41-37,-34 34,-1-2,0 0,-1-2,-1 1,23-37,63-134,-82 158,29-33,-38 51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54.9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153 23,'-52'-19,"47"18,1 0,0 1,-1-1,1 1,-1 0,1 0,-1 0,1 1,-1-1,1 1,-1 0,1 0,-6 3,7-2,1 0,0 0,0 0,-1 0,1 0,1 0,-1 0,0 1,0-1,1 1,0 0,-1-1,1 1,0 0,0-1,0 1,1 0,-1 0,1 0,0 0,0 5,-2 7,1 1,1 0,1 0,0 0,1 0,7 27,-6-34,1 0,0 0,0-1,1 0,-1 1,2-1,-1-1,1 1,1-1,-1 0,1-1,12 10,17 10,-9-6,0 0,-1 2,24 27,-43-41,0 1,-1 0,0 0,0 0,-1 1,0 0,0 0,-1 0,-1 0,0 1,0 0,-1 0,1 17,-2-2,-1 0,-2 0,-1 1,-1-1,-1-1,-1 1,-13 34,18-57,0 0,-1 0,0 1,1-1,-1 0,0 0,0-1,-1 1,1 0,-1-1,1 1,-1-1,0 0,0 0,0 0,0 0,0 0,0-1,0 1,-1-1,1 0,0 0,-1 0,1-1,-1 1,1-1,-1 0,0 0,1 0,-5-1,-11-1,1-1,0-1,-1-1,-25-11,21 8,0 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55.7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1,'2'19,"1"1,1 0,0-1,1 0,2 0,10 25,9 27,152 538,-176-602,1 6,1 1,1-1,0 0,1-1,12 21,-16-30,-1-1,1 0,0 0,0 0,0 0,1 0,-1 0,0-1,1 1,-1-1,1 1,-1-1,1 0,0 0,-1 0,1 0,0-1,0 1,0-1,0 0,-1 0,1 0,0 0,0 0,0 0,0-1,-1 0,1 1,0-1,0 0,-1 0,1-1,3-1,8-5,-1 0,1-1,-2-1,1 0,-1-1,-1 0,12-15,10-9,-17 19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57.9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0 634,'1'-8,"0"0,1 0,-1 0,2 1,-1-1,1 0,0 1,0 0,1 0,0 0,1 0,-1 1,1 0,0 0,10-10,10-6,0 0,37-23,-60 44,59-37,3 2,88-35,-90 43,-57 26,-1 0,0 0,1 0,-1 1,1 0,0 0,7-1,-11 2,-1 0,1 0,-1 0,1 0,-1 0,1 1,-1-1,1 0,-1 0,1 0,-1 1,1-1,-1 0,1 0,-1 1,1-1,-1 0,1 1,-1-1,0 1,1-1,-1 0,0 1,1-1,-1 1,0 0,1 1,-1 0,0-1,0 1,0 0,0 0,0-1,0 1,-1 0,1 0,-1-1,1 1,-2 3,-8 27,2 1,2 1,1-1,1 1,2 0,1 0,2-1,8 59,-9-87,1 0,0 0,0 0,1 0,-1 0,1 0,0 0,1 0,-1-1,1 1,0-1,0 0,0 1,0-2,1 1,0 0,4 3,-2-3,0-1,1 0,-1 0,1-1,0 0,0 0,0 0,0-1,0 0,0 0,0-1,8 0,-11 0,10 1,0-1,0-1,0 0,0-1,0-1,14-3,-25 4,1 0,0 1,-1-1,1 0,-1-1,0 1,0-1,0 1,0-1,0 0,0 0,-1 0,0-1,1 1,-1 0,-1-1,1 1,0-1,-1 0,0 0,1 0,-2 0,1 1,0-1,-1-8,1 5,-1 0,-1 0,1 0,-1 0,-1 1,1-1,-1 0,0 1,-6-12,-35-58,3 8,35 58,1 0,0 0,1 0,0-1,1 1,-3-18,5 26,0 0,0-1,0 1,0 0,1-1,-1 1,0 0,1 0,0-1,-1 1,1 0,0 0,0 0,0 0,0 0,1 0,-1 0,0 0,1 0,0 1,-1-1,1 1,0-1,0 1,0 0,0-1,0 1,0 0,0 0,0 0,0 1,0-1,1 0,-1 1,0 0,3-1,15-1,1 1,-1 1,0 1,1 1,-1 0,0 2,20 5,138 52,-115-37,-43-17,1 2,-1 0,26 17,-42-24,0 0,-1 0,1 1,-1 0,0-1,1 1,-1 0,-1 0,1 1,0-1,-1 1,0-1,1 1,-1 0,-1 0,1 0,-1 0,1 0,-1 0,0 0,-1 0,1 1,-1-1,0 9,0-12,0 1,0-1,0 1,-1 0,1-1,0 1,-1-1,1 1,-1-1,0 1,1-1,-1 1,0-1,0 0,0 1,0-1,0 0,0 0,-1 0,1 0,0 0,0 0,-1 0,1 0,-1 0,1-1,-1 1,1-1,-1 1,1-1,-4 1,3-1,0-1,0 1,0-1,0 1,-1-1,1 0,0 0,1 0,-1 0,0 0,0 0,0 0,1-1,-1 1,0-1,1 1,-1-1,1 0,0 0,0 1,0-1,0 0,-1-2,-5-12,2-1,0 1,1-1,1 0,0 0,0-26,-3-10,-2-40,3-111,5 180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0:59.0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73 177,'4'-4,"0"0,0 0,0-1,0 1,-1-1,0 0,0 0,0 0,0-1,-1 1,0 0,0-1,-1 0,1 1,0-8,-2 7,5-39,-5 43,0 0,0 0,0 0,0 0,0-1,-1 1,1 0,-1 0,1 0,-1 0,0 0,0 0,0 0,0 0,0 0,-2-2,2 3,0 1,1 0,-1 0,0-1,0 1,0 0,0 0,0 0,1 0,-1 0,0 0,0 0,0 1,0-1,1 0,-1 0,0 1,0-1,0 0,1 1,-1-1,0 1,0-1,1 1,-1-1,1 1,-1-1,0 1,1 0,-1-1,1 1,-1 0,0 0,-22 32,18-25,-4 3,1 1,1 0,0 0,1 0,0 1,-6 19,11-29,0 1,1-1,-1 1,1 0,0-1,-1 1,2 0,-1-1,0 1,1-1,0 1,0 0,0-1,0 0,0 1,1-1,-1 0,1 1,0-1,0 0,0 0,1-1,-1 1,0 0,1-1,0 1,0-1,0 0,4 3,-3-3,0 1,1-1,-1 1,0-1,1-1,-1 1,1 0,-1-1,1 0,0 0,-1-1,1 1,0-1,0 0,0 0,-1-1,1 1,0-1,0 0,-1-1,1 1,-1-1,8-3,-5 1,0-1,-1 0,0 0,0-1,0 0,0 0,-1 0,0-1,-1 1,1-1,-1 0,6-16,-9 21,0-1,1 1,-1-1,0 1,1 0,0-1,-1 1,1 0,0 0,0 0,0 0,0 1,1-1,-1 1,0-1,1 1,-1 0,1-1,0 1,-1 1,1-1,0 0,-1 1,1-1,0 1,0 0,-1 0,1 0,0 0,0 0,-1 1,6 0,1 2,1 0,-1 0,1 1,-1 1,0-1,-1 1,15 11,-7-4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00.6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329 308,'2'-76,"0"41,-1 1,-2-1,-7-46,8 79,-1-1,1 1,-1 0,1 0,-1-1,0 1,0 0,1 0,-2 0,1 0,0 0,0 0,-1 0,1 0,-1 0,1 1,-1-1,0 0,0 1,0 0,-3-3,2 4,1-1,-1 1,1 0,-1 0,1 0,-1 0,1 0,-1 0,1 1,-1-1,1 1,0 0,-1-1,1 1,0 0,-5 3,-4 3,1 0,-1 1,1 1,1-1,0 2,-13 15,-71 120,39-55,52-87,-1 0,1 1,0-1,0 0,1 1,-1 0,1-1,-1 1,1 0,0 0,1 0,-1 0,1 0,0 4,0-6,1 0,0 0,0 0,0-1,0 1,1 0,-1-1,0 1,1-1,-1 1,1-1,0 0,-1 1,1-1,0 0,0 0,-1 0,1-1,0 1,0 0,0-1,0 1,0-1,0 0,0 1,1-1,-1 0,3-1,17 3,0-1,0-1,27-3,-40 2,0 0,0-1,0 0,-1 0,1-1,-1 0,1-1,-1 0,0 0,12-9,-16 9,0 0,-1 0,0-1,0 1,0-1,0 0,-1 0,1 0,-1 0,-1 0,1-1,-1 1,0 0,0-1,0-7,1-13,-4-53,0 42,0 17,2-29,3 50,-1 0,0 0,0 1,1-1,-1 1,0 0,0 0,-1-1,1 1,0 1,-1-1,4 4,-5-5,27 33,291 387,-252-324,-5 4,72 159,-106-199,67 176,-86-211,-1 1,-1 0,-1 0,-2 0,0 1,-2 0,-3 28,2-54,0 1,0-1,-1 0,1 1,-1-1,0 0,1 1,-1-1,0 0,0 0,-1 0,1 1,0-1,-1-1,1 1,-1 0,0 0,1 0,-1-1,0 1,0-1,-3 2,1-1,0-1,-1 0,1 1,-1-1,1-1,-1 1,1-1,-1 0,1 0,-1 0,-5-1,-8-3,-1 0,1-1,0-1,-30-14,8 0,0 0,2-3,1-1,0-2,2-2,-40-40,62 55,0-1,1-1,1 0,0-1,1 0,0 0,2-1,0-1,1 1,1-1,0 0,1-1,1 1,1-1,1 0,0 0,2-26,2 26,0 0,1 1,1 0,1-1,1 1,0 1,1-1,1 1,13-21,-7 17,1 1,0 1,2 0,0 1,1 1,32-24,-35 30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01.6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0 493,'2'-3,"-1"0,1 0,0 1,0-1,0 0,0 1,0 0,0-1,1 1,3-3,6-7,118-153,-113 141,-2-1,0-1,-2-1,-1 0,9-30,-19 53,-1 0,0-1,0 1,0-1,-1 0,1 1,-1-1,0 1,0-1,-1 0,0 1,1-1,-4-8,3 11,0 0,-1 1,1-1,-1 0,1 0,-1 1,0-1,1 1,-1 0,0-1,0 1,0 0,0 0,0 0,0 0,0 0,0 1,-1-1,1 1,0-1,0 1,-1 0,1 0,0 0,0 0,-1 0,1 0,0 1,-4 1,-1-1,0 1,0 1,0-1,1 1,0 1,-1-1,1 1,0 0,1 0,-1 1,1-1,0 1,0 1,0-1,1 1,-1-1,2 1,-1 0,0 1,1-1,1 1,-5 13,-1 3,2 1,1 1,0-1,2 1,0 32,1-12,0-16,1-1,2 1,1-1,5 30,-6-55,0 0,1 0,-1 0,0 0,1 0,0 0,0-1,0 1,0-1,0 1,0-1,1 0,-1 1,1-1,-1 0,1-1,0 1,0 0,0-1,0 0,0 0,0 0,0 0,1 0,-1 0,0-1,5 1,10 0,1-1,0 0,31-5,-33 3,9-2,-4-2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02.9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1039 12,'0'-1,"-1"1,1-1,0 1,0 0,1-1,-1 1,0-1,0 1,0 0,0-1,0 1,0-1,0 1,1 0,-1-1,0 1,0 0,1-1,-1 1,0 0,0-1,1 1,-1 0,0 0,1-1,-1 1,0 0,1 0,-1-1,1 1,-1 0,0 0,1 0,-1 0,1 0,-1 0,0 0,1 0,-1 0,1 0,-1 0,1 0,-1 0,0 0,1 0,-1 0,1 0,-1 1,0-1,1 0,-1 0,0 0,1 1,-1-1,0 0,1 1,21 15,-15-5,0 0,0 0,-1 1,-1-1,0 1,-1 1,0-1,-1 1,3 13,0 22,1 53,-2-31,-1-20,2 3,-3 0,-4 75,0-126,1 1,-1-1,1 0,-1 0,0 0,0 0,0 1,0-1,0 0,0-1,-1 1,1 0,-1 0,1-1,-1 1,0 0,0-1,0 0,1 1,-1-1,0 0,-1 0,1 0,0 0,0-1,0 1,0 0,-1-1,1 0,-3 1,-11 0,1 0,0-1,-26-3,14 2,12 0,0 0,-1 2,1 0,0 0,-1 2,1 0,1 1,-1 0,0 1,1 1,0 0,0 1,1 0,0 1,0 1,1 0,0 0,0 2,1-1,1 1,-15 19,-14 28,2 2,-33 69,-48 138,37-78,-233 569,302-727,1-10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03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907 1,'-94'104,"64"-67,-57 51,28-41,-105 62,111-77,2 3,0 1,-47 47,70-58,-1-2,-35 23,-18 13,66-45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05.1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699 0,'6'2,"-1"0,0 1,0-1,0 1,0 0,0 0,0 0,-1 1,1 0,-1 0,4 5,3 1,0 0,97 94,-98-94,-2 0,1 1,-2 0,1 1,-2 0,1 0,-1 0,6 24,-11-32,0 0,-1-1,1 1,-1 0,0 0,0 0,-1 0,1 0,-1 0,0 0,0 0,0 0,-1-1,1 1,-1 0,0-1,0 0,0 1,0-1,-1 0,1 0,-5 4,-6 5,0-1,-1-1,-29 17,21-14,-451 258,191-116,275-150,-1 0,1 1,0 0,0 0,1 0,0 1,-10 13,15-18,0-1,0 1,-1-1,1 1,0-1,0 1,1 0,-1 0,0-1,1 1,-1 0,1 0,-1 0,1 0,0-1,0 1,0 0,0 0,0 0,0 0,0 0,1 0,-1 0,1-1,-1 1,1 0,0 0,0-1,0 1,0 0,0-1,0 1,0-1,0 1,0-1,1 0,-1 1,1-1,-1 0,1 0,0 0,2 1,2 0,-1 0,1 0,-1-1,1 0,0 0,-1-1,1 1,0-1,0 0,-1-1,1 1,0-1,6-2,78-28,-61 20,444-176,-109 42,-342 136,1 1,0 1,38-6,-37 11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1:04:28.8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05.5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39.7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1,'72'1292,"-12"-949,-58-334,1 1,0-1,0 0,6 12,-8-19,1 1,-1-1,1 0,-1 0,1 0,-1 0,1-1,0 1,0 0,0-1,0 1,0-1,1 0,-1 0,0 0,0 0,1 0,-1 0,1 0,3 0,13-1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0.3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0,'1'12,"1"0,0-1,1 1,1-1,8 20,-2-6,160 468,-73-199,52 149,14 49,-135-414,-18-52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0.7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0 167,'0'-4,"5"-1,4-1,10-2,2-5,1 1,1 1,1-1,4-2,2 0,4-1,-3-2,-4 2,-2 3,-4 4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1.6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147 88,'0'2,"-1"0,0 0,0 0,0 0,0 0,0 0,0 0,-1 0,1-1,0 1,-4 2,-2 5,-10 16,1 1,2 1,0 0,2 1,1 0,2 1,0 0,2 1,1-1,-2 42,8-65,0 1,0 0,1-1,0 1,0 0,0-1,1 1,0-1,0 0,1 0,0 0,0 0,0 0,1 0,0-1,0 1,0-1,1 0,8 7,-1-4,-1 0,1-1,1 0,-1 0,1-2,0 1,1-2,20 5,29 5,0-3,1-2,0-4,100-3,-157-3,-1 1,0-1,0 0,1 0,-1-1,0 1,0-2,-1 1,1 0,6-5,-10 5,1 1,-1-1,0 0,0 0,0-1,0 1,0 0,-1-1,1 1,-1-1,1 1,-1-1,0 0,0 0,0 1,-1-1,1 0,-1 0,1 0,-1 0,0 0,0 0,-1-5,-2-10,0 0,-1 1,-1-1,0 1,-10-20,-46-83,37 77,9 14,-5-12,-2 0,-2 2,-1 0,-2 2,-40-44,45 62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2.2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12,'0'0,"0"-1,0 1,0 0,0-1,0 1,0-1,0 1,0-1,1 1,-1-1,0 1,0-1,0 1,1 0,-1-1,0 1,0 0,1-1,-1 1,0 0,1-1,-1 1,1 0,-1-1,0 1,1 0,-1 0,1 0,-1-1,1 1,-1 0,0 0,1 0,-1 0,1 0,-1 0,1 0,-1 0,1 0,-1 0,1 0,-1 0,1 0,-1 0,0 0,1 1,-1-1,1 0,-1 0,1 0,-1 1,0-1,1 0,-1 1,0-1,1 0,-1 1,25 20,6 33,-3 1,-2 1,26 85,-35-93,74 216,66 174,-146-412,1-1,21 32,-30-51,0-1,1 0,0 0,0 0,0 0,1-1,-1 1,1-1,0-1,0 1,1-1,-1 1,1-2,0 1,0 0,10 2,0-3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3.1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318 828,'-9'0,"0"1,0 0,0 0,0 1,0 0,0 1,1 0,-1 0,1 1,0 0,-10 7,5-2,1 1,0 0,0 0,1 2,0-1,-10 16,6-5,0 1,2 1,0 0,2 1,1 0,1 0,-8 35,14-47,1-1,0 1,1 0,0 0,1-1,2 17,-2-26,1-1,-1 1,0-1,1 1,0-1,0 1,0-1,0 0,0 0,0 1,0-1,1 0,-1 0,1 0,-1 0,1 0,0-1,0 1,0 0,0-1,0 0,0 1,0-1,0 0,1 0,-1 0,1 0,-1-1,0 1,1-1,-1 1,1-1,-1 0,1 0,-1 0,1 0,-1 0,4-1,4-1,-1 1,1-1,-1-1,0 1,1-2,-1 1,-1-1,1-1,-1 0,1 0,-2 0,1-1,0 0,7-9,-7 5,0 0,0 0,-1-1,-1 0,0-1,0 0,-1 0,-1 0,5-19,-2-5,-2-1,-1 0,-2 0,-2 0,-1 0,-9-49,-15-50,-6 1,-69-183,31 104,62 184,16 41,18 46,151 375,-84-192,-73-193,11 30,-28-59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3.7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0,'4'0,"6"0,1 4,-2 6,3 1,-2 6,3 6,2 6,3 7,-1 1,0 3,2 3,-2-2,-1-7,2-2,-3-2,-3-6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4.1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19 122,'0'-4,"0"-5,0-7,0-3,-4 1,-1 0,0-2,0 3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4.9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1 217,'0'11,"1"0,1 1,0-1,0 0,1 0,1 0,5 12,42 73,-20-40,69 124,-150-367,42 156,-34-139,38 143,0 0,2 0,0 0,4-38,-1 59,-1 1,1-1,1 0,-1 0,1 1,0-1,0 1,1-1,-1 1,7-8,-8 11,1 0,-1 1,1-1,-1 1,1 0,0-1,-1 1,1 0,0 0,0 0,0 0,0 0,0 1,0-1,0 1,0-1,0 1,0 0,0 0,1 0,-1 0,0 0,0 0,0 0,0 1,0-1,0 1,0 0,0-1,0 1,3 2,21 11,-2 2,0 1,0 1,32 32,-10-9,17 18,-2 2,100 133,-146-177,-3-5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41.2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10,'0'-1,"0"1,0 0,0 0,0-1,0 1,0 0,0-1,0 1,0 0,0-1,0 1,0 0,0 0,0-1,0 1,1 0,-1-1,0 1,0 0,0 0,0-1,0 1,1 0,-1 0,0 0,0-1,0 1,1 0,-1 0,0 0,0-1,1 1,-1 0,0 0,0 0,1 0,-1 0,0 0,1 0,-1 0,0 0,0 0,1 0,-1 0,0 0,1 0,-1 0,0 0,0 0,1 0,-1 0,0 0,1 0,-1 0,0 0,0 1,1-1,14 14,-11-4,1 0,-2-1,0 1,0 0,-1 1,0-1,1 13,0 81,-4-64,3 168,10 308,-1-250,-11-239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6.3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173 355,'0'-17,"1"-4,-1 0,-2 0,0 0,-5-21,6 38,1 1,-1-1,0 1,0-1,0 1,-1 0,1-1,-1 1,0 0,0 0,0 0,0 0,0 1,-1-1,1 1,-1-1,0 1,0 0,0 0,0 0,0 0,0 1,0-1,0 1,-1 0,1 0,-1 0,1 0,-1 0,1 1,-5-1,4 2,0 0,1 0,-1 0,0 0,0 1,1-1,-1 1,1 0,-1 0,1 0,0 0,0 1,0-1,0 1,0 0,1 0,-1 0,1 0,0 0,0 1,0-1,0 1,1-1,-1 1,1 0,0-1,0 1,0 0,0 5,0-5,0-1,0 1,1 0,-1 0,1 0,0 0,0-1,0 1,1 0,0 0,-1 0,1-1,0 1,1 0,-1-1,1 1,-1-1,1 1,0-1,1 0,-1 0,0 0,1 0,0 0,-1 0,1-1,0 1,1-1,5 3,-2-2,-1-1,1-1,0 1,-1-1,1-1,0 1,0-1,0 0,0-1,0 1,-1-2,1 1,0-1,-1 1,1-2,-1 1,1-1,-1 0,0 0,0-1,-1 0,1 0,-1 0,0-1,7-7,3-3,-2-1,1-1,-2 0,-1-1,0 0,-1-1,8-19,-5 0,-11 29,1 0,0 0,1 0,0 0,0 0,1 1,10-14,-14 22,-1-1,1 1,-1 0,1 0,-1 0,1 0,-1 0,1 0,0 0,-1 0,1 0,-1 0,1 0,-1 0,1 0,-1 1,1-1,0 0,-1 0,1 0,-1 1,0-1,1 0,-1 1,1-1,-1 0,1 1,-1-1,0 1,1-1,-1 1,0-1,1 0,-1 1,0-1,0 1,1 0,-1-1,0 1,0-1,0 1,0-1,0 1,0-1,0 1,0 0,8 30,6 36,46 213,-1-56,151 680,-171-619,-34-217,-3 0,-7 82,4-147,1 1,0-1,-1 1,0-1,0 0,0 1,0-1,-1 0,1 0,-1 0,0 0,0 0,0 0,0 0,0 0,-1-1,1 1,-1-1,0 0,0 0,0 0,0 0,0 0,0-1,0 1,0-1,-1 0,1 0,-1 0,1 0,0-1,-1 1,-6-1,2 0,-1 0,1-1,-1 0,1 0,0-1,0 0,-1-1,1 0,1 0,-1 0,0-1,1 0,-11-8,-3-7,0-1,1-1,1 0,1-1,-23-36,16 17,2-2,-26-65,37 79,2 0,1 0,2-1,-7-47,13 67,1 0,-1-1,1 1,1-1,0 1,1 0,0-1,0 1,1 0,1 0,-1 1,2-1,-1 1,1-1,1 2,12-17,61-52,-64 65,0-1,-1 0,0-1,-1-1,-1 0,-1 0,0-1,16-32,-18 25,-2 4,1 0,0 1,2 0,0 0,13-17,-11 22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8.2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315 1,'-4'1,"0"1,0 0,0 0,0 0,0 1,1-1,-1 1,1 0,-6 6,2-2,-24 23,1 3,1 0,2 1,2 2,1 1,1 1,-28 66,50-102,-3 9,-1 0,1 1,1-1,-4 22,7-31,-1 0,1 0,0 0,0 0,0 0,0 0,0 0,1 0,-1 0,1 0,-1 0,1 0,0 0,-1 0,1-1,0 1,0 0,0 0,1-1,-1 1,0-1,0 1,1-1,-1 0,1 1,0-1,-1 0,1 0,0 0,0 0,-1 0,1-1,0 1,0 0,0-1,3 1,23 2,-1-1,0-2,44-4,4-1,222-11,-232 8,1-3,96-29,-158 39,0 0,-1 0,1 0,0-1,0 0,-1 0,1 0,-1 0,1-1,-1 1,0-1,0 0,0 0,0 0,-1 0,5-6,-5 2,0 1,0 0,0 0,-1-1,0 1,0-1,-1 0,0 1,-1-12,-3-72,5 90,0 0,-1 0,1 0,0 0,-1 0,1 0,0 0,-1 1,1-1,0 0,-1 0,1 1,0-1,-1 0,1 1,-1-1,1 1,-1-1,1 1,-1-1,1 1,-1-1,1 1,-1-1,0 1,1 0,-1-1,1 2,23 27,-19-24,2 2,0 0,0-1,1 0,0 0,0-1,1 0,-1 0,1-1,0 0,0 0,1-1,-1-1,1 0,-1 0,14 1,17 0,1-2,55-6,-55 2,-35 3,34-2,50-10,-80 11,-1-1,0-1,0 1,0-2,0 1,0-1,-1 0,1-1,-1 0,0 0,10-10,-15 12,-1 0,1 0,-1 0,0-1,0 1,0-1,0 1,0-1,-1 0,0 0,0 1,0-1,0 0,0 0,-1 0,0 0,0 0,0 0,0 0,-1 0,1 0,-1 0,0 0,0 0,0 0,-1 0,0 1,1-1,-1 0,-1 1,-2-5,0 2,0-1,0 1,0 0,-1 1,0-1,0 1,0 0,-1 1,0 0,0 0,0 0,0 1,0 0,-1 0,-7-1,2 2,1 1,0 0,-1 1,1 0,0 1,0 1,-1 0,-14 5,-12 5,-44 21,-19 6,30-16,54-20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9.3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287 0,'-4'0,"-26"0,-50 6,68-4,1 1,-1 0,1 1,-1 0,1 0,0 2,-11 6,16-9,1 0,0 1,0-1,0 1,0 0,1 1,0-1,-1 1,2 0,-1 0,1 0,-1 0,1 1,-3 8,5-9,0-1,0 0,1 1,0-1,0 1,0-1,0 1,1-1,-1 0,1 1,0-1,1 0,-1 0,1 0,0 1,0-2,0 1,0 0,1 0,-1-1,4 4,26 28,2-2,0-1,2-2,47 29,-20-13,24 11,-60-41,0 1,31 26,-56-41,-1-1,1 0,-1 1,1-1,-1 1,1-1,-1 1,0 0,0-1,0 1,0 0,0 0,0 0,-1 0,1 0,-1 0,1 0,-1 0,0 0,1 0,-1 0,0 0,-1 0,1 0,0 3,-2-2,1 1,-1-1,0 1,0-1,0 0,-1 0,1 0,-1 0,1 0,-1 0,0-1,-5 4,-4 2,0 0,-1-1,1-1,-1 0,-1 0,-19 4,10-7,0 0,0-2,0-1,0 0,0-2,0-1,0-1,0 0,1-2,-1-1,-34-16,30 13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49.9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528 1,'-8'1,"0"1,1 1,-1-1,1 1,0 1,0-1,-12 9,5-3,-21 13,1 3,2 0,1 2,0 2,3 1,-29 36,-78 78,91-102,29-24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50.7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 1,'-1'0,"-1"0,0 0,0 0,0 1,0-1,1 1,-1-1,0 1,0 0,1-1,-1 1,1 0,-1 0,1 0,-1 1,1-1,-1 0,1 0,0 1,0-1,0 1,0-1,0 1,0-1,0 1,0 0,0-1,1 1,-1 0,1 0,-1-1,1 1,0 0,0 0,0 0,0 0,0 3,1 10,0 0,1 0,6 25,-4-25,12 53,4-1,41 96,79 120,-126-257,2 0,1-1,25 28,-33-43,0-1,0 0,1 0,1-1,-1 0,1-1,0 0,1-1,0 0,12 4,-18-8,1-1,-1 0,0 0,1-1,-1 0,0 0,1 0,-1-1,0 0,0 0,1-1,-1 0,0 0,0 0,-1 0,1-1,0 0,-1-1,0 1,1-1,-1 0,-1 0,9-9,3-5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52.4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170 49,'1'-1,"-1"0,0 0,1 0,-1 0,1 0,-1 1,1-1,0 0,-1 0,1 0,0 1,-1-1,1 0,0 1,0-1,0 0,0 1,-1-1,1 1,0 0,0-1,0 1,0 0,0-1,1 1,35-8,-23 5,18-5,51-5,-217 28,99-9,25-5,-1 0,0 1,1 1,0-1,0 2,0-1,0 2,-9 4,0 2,12-8,0 1,0-1,1 2,-1-1,1 1,0 0,0 0,-9 11,17-10,7-2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54.2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2005 1,'-1'19,"0"0,-2 0,0 0,-1 0,-1 0,-12 29,2-13,-2-1,-35 54,-200 264,249-348,-1 0,1-1,-1 1,1-1,-1 0,0 0,0 0,0-1,-1 1,1-1,-1 0,1 0,-1-1,-6 2,-3-1,1-1,0 0,-25-2,24 0,-1 1,1 0,-20 3,29-2,0 1,-1-1,1 1,0 0,0 0,0 1,1-1,-1 1,0 0,1 0,0 1,-8 7,-62 75,-86 131,41-50,-73 82,-150 201,164-221,-84 121,246-325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54.8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1,'-4'0,"-6"0,-1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56.4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42 42,'-41'-42,"46"109,12 41,5-1,40 120,-40-178,-22-48,0-1,1 1,-1 0,1-1,-1 1,0 0,1-1,-1 1,1 0,0-1,-1 1,1-1,-1 1,1-1,0 0,-1 1,1-1,0 1,0-1,-1 0,1 0,0 1,0-1,-1 0,1 0,0 0,0 0,0 0,-1 0,1 0,0 0,0 0,-1-1,1 1,0 0,0 0,-1-1,1 1,0 0,-1-1,1 1,0-1,-1 1,1-1,0 1,-1-1,1 1,-1-1,1 1,-1-1,0 0,1 1,-1-1,1 0,-1 0,0 1,0-1,1 0,-1 0,0-1,55-128,-13 25,-40 100,0 1,0 0,1 0,0 0,0 0,0 1,0-1,0 1,1-1,-1 1,1 0,0 1,0-1,0 1,0-1,1 1,-1 1,1-1,-1 0,1 1,-1 0,1 0,0 1,0-1,-1 1,1 0,0 0,0 0,-1 1,1 0,0 0,-1 0,1 1,0-1,5 4,-3-2,1 0,-1 0,0 1,0 0,0 1,-1 0,1 0,-1 0,0 1,-1-1,1 1,-1 1,0-1,-1 1,0 0,0 0,0 0,-1 1,0-1,3 12,-4-9,-1 0,0 0,-1 0,0 0,0 0,-1 0,0 0,-1 0,0 0,-1-1,0 1,-7 17,1-12,-1 0,0-1,0 0,-2 0,0-1,-20 18,-8 6,-2-2,-2-1,0-2,-3-2,-65 31,90-51,3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58.0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370 446,'-6'-7,"0"-1,1 1,0-1,0 0,1 0,0-1,1 1,0-1,0 0,1 0,0 0,0 0,1 0,0 0,1 0,0 0,1-1,-1 1,2 0,-1 0,1 0,1 0,0 1,0-1,0 0,1 1,1 0,-1 0,1 0,8-9,1 2,1 0,1 1,0 1,1 0,0 1,1 1,0 1,1 0,0 1,1 1,0 1,38-8,-19 8,1 1,0 2,1 2,-1 1,74 9,-93-5,0 0,-1 1,1 1,-1 1,0 1,-1 0,0 2,0 0,-1 1,0 1,0 1,-1 0,29 29,-42-35,1 0,-1 0,-1 1,1 0,-1-1,0 1,-1 1,0-1,0 0,0 0,-1 1,0-1,0 10,-1 17,-5 54,3-64,-1-4,-1-1,0 0,-1 0,-1-1,-1 1,-1-1,-17 30,-83 112,103-154,-18 26,-2 0,-2-2,-1-1,0-1,-50 36,72-60,0 0,0-1,-1 1,0-2,1 1,-1-1,0 0,0 0,0-1,0 0,-1 0,1 0,0-1,0-1,-1 1,1-1,0 0,0-1,0 1,0-1,-9-4,5 0,0 1,0-1,1-1,0 0,0-1,0 0,1 0,0-1,1 0,0 0,-10-17,9 13,1 0,0-1,1 0,1 0,1-1,-1 0,2 0,0 0,1-1,-1-22,4 25,0 1,1-1,1 1,0 0,1 0,0 0,0 0,2 0,-1 0,2 1,-1 0,1 0,14-17,-2 4,2 1,0 1,2 1,38-29,-43 38,0 0,0 2,1 0,0 0,1 2,0 0,33-8,-38 13,0 2,0-1,0 2,0 0,0 0,0 1,0 1,0 0,0 1,20 8,-26-8,1 0,-1 1,0 0,0 0,-1 1,1 0,-1 1,0 0,0 0,-1 0,0 1,0-1,0 2,-1-1,0 1,0-1,4 13,-7-14,0-1,-1 1,0 0,0-1,-1 1,1 0,-1 0,0 0,-1 0,0-1,0 1,0 0,0-1,-1 1,0 0,0-1,-1 0,1 0,-1 1,0-2,0 1,-1 0,0-1,-5 6,-11 11,-1-1,-2-1,-38 26,36-28,-51 38,-2-5,-101 50,135-80,-1-1,-1-3,0-1,-1-2,0-3,-52 6,86-16,-1 1,1 1,0 0,1 1,-1 0,0 1,1 1,0 0,0 0,0 1,1 1,0 0,0 1,1 0,0 0,0 1,-9 11,3-3,2 0,-1 2,-14 26,24-36,0 1,1 0,1 0,0 0,0 0,0 0,2 1,-1-1,1 18,2 45,-1-52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42.6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1 284,'1'-2,"1"0,-1 0,1 0,0 1,0-1,0 1,0-1,0 1,0 0,0 0,0 0,1 0,-1 0,0 0,1 1,3-1,2-2,19-6,0 2,1 1,45-5,29-5,-61 6,211-39,-232 45,-1 0,0-2,0 0,0-2,-1 0,31-18,38-17,-61 32,-15 6,1-1,0 1,0 1,0 1,0-1,0 2,1 0,-1 0,1 1,0 0,-1 2,21 1,-11 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1:59.8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1520 1625,'-1'0,"-1"-1,0 0,1 0,-1 0,1 0,-1 0,1 0,0 0,-1 0,1-1,0 1,0-1,0 1,0-1,0 1,0-1,1 1,-1-1,0 0,0-2,-13-38,-2-28,2 0,4-2,3 1,2-1,4 0,17-143,-13 193,2 0,0 0,1 1,1 0,16-32,-19 46,0 0,0 0,1 1,-1-1,2 1,-1 0,1 1,0-1,0 1,0 0,1 1,0-1,0 1,0 1,0-1,0 1,1 1,10-4,6 2,-1 1,1 1,0 1,-1 1,1 1,0 1,-1 1,46 13,4 7,101 46,-28-10,-78-32,-48-17,1-2,0 0,0-1,1-1,0-1,0-1,43 2,-65-6,64-1,113-17,-175 18,0-1,1 1,-1-1,1 1,-1 0,1 0,-1 0,1 0,-1 1,1-1,-1 0,0 1,1 0,-1 0,0 0,4 1,-6-1,0-1,0 0,1 1,-1-1,0 0,0 1,0-1,1 0,-1 1,0-1,0 0,0 1,0-1,0 0,0 1,0-1,0 1,0-1,0 0,0 1,0-1,0 1,0-1,0 0,0 1,0-1,0 0,-1 1,1-1,0 1,0-1,0 0,-1 1,-23 17,-39 10,-129 38,117-43,-688 211,238-74,-49 33,529-174,-23 9,63-26,0-1,-1 0,1 1,0-2,-1 1,1 0,-1-1,1 0,-10-2,13 2,1-1,-1 0,1 0,-1 1,1-1,-1 0,1 0,0 0,-1 0,1-1,0 1,0 0,0 0,0-1,0 1,0-1,0 1,1-1,-1 1,0-1,1 1,-1-1,1 0,0 1,-1-4,-1-50,2 35,-6-55,-5 0,-28-110,15 79,-47-205,-123-337,183 618,0-3,-30-60,37 89,2 8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00.4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25,'0'-4,"0"-6,0-1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03.6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3989 360,'-2'-2,"-1"-1,0 0,0 0,0 1,0 0,0 0,0 0,-1 0,1 0,0 0,-7-1,9 3,0 0,-1 0,1 0,0 1,-1-1,1 0,0 1,0-1,0 1,-1-1,1 1,0-1,0 1,0 0,0 0,0 0,0-1,0 1,0 0,0 0,1 0,-1 0,0 0,1 1,-1-1,0 0,1 0,0 0,-1 1,1-1,0 0,-1 0,1 1,0-1,0 0,0 3,-82 359,75-324,2-13,-1 0,-9 26,14-47,-1 0,0-1,0 1,0 0,0-1,-1 0,0 1,0-1,0-1,0 1,-1 0,0-1,1 1,-1-1,0 0,-9 4,8-5,-1-1,1 0,0 0,-1-1,1 1,-1-1,1 0,-1-1,1 0,0 1,-1-1,1-1,0 1,0-1,-7-3,-11-6,-42-25,55 30,-51-32,3-2,1-3,2-2,2-3,-58-67,108 112,0 0,0-1,0 1,0 0,0 1,-1-1,1 0,-6-2,9 5,-1 0,1 0,0 0,-1 0,1-1,-1 1,1 0,-1 0,1 0,0 0,-1 0,1 0,-1 1,1-1,-1 0,1 0,0 0,-1 0,1 0,-1 1,1-1,0 0,-1 0,1 1,0-1,-1 0,1 0,0 1,-1 0,-5 24,5 8,-15 194,10-180,-2-1,-25 84,27-113,-10 33,-1-2,-3 0,-37 64,56-110,0 0,-1 0,0 0,1 0,-1-1,0 1,0 0,0-1,0 0,0 1,0-1,0 0,0 0,0 0,-1-1,1 1,0 0,-1-1,1 1,-1-1,1 0,0 0,-1 0,1 0,-1 0,1-1,0 1,-5-2,-6-2,1-1,0 0,0-1,-13-8,7 4,-63-37,3-3,2-3,2-3,3-4,3-3,-112-132,153 160,2-1,1-2,2 0,-25-60,17 19,-27-111,53 177,-6-29,-1 0,-3 2,-35-75,46 115,4 12,3 16,28 75,4-1,65 129,-29-73,5 14,113 186,-184-349,24 45,-29-51,0-1,0 1,1-1,-2 1,1 0,0 0,0 0,-1-1,0 1,1 0,-1 0,0 0,-1 0,1 0,0-1,-2 7,1-8,0 0,0 0,0-1,-1 1,1 0,0 0,0-1,0 1,-1-1,1 1,0-1,0 1,-1-1,1 0,-1 1,1-1,0 0,-1 0,1 0,0 0,-1-1,1 1,0 0,-1 0,1-1,0 1,-1-1,0 0,-41-16,43 17,-287-164,86 44,189 113,-265-137,218 118,0 2,-116-30,169 53,1 0,0 0,-1 0,1 1,-1 0,1 0,-1 0,1 1,0 0,-1 0,1 0,0 1,-1-1,-8 5,7-1,0 0,0 0,1 0,-1 1,1 0,0 0,1 0,0 1,-6 8,-14 24,2 1,2 1,-20 49,32-64,0 0,1 0,2 1,1 0,1 0,-1 46,4-67,2 1,-1 0,1 0,0 0,0-1,1 1,0 0,0-1,1 0,3 8,-4-11,0 0,1-1,-1 1,1 0,-1-1,1 0,0 1,0-1,0 0,0-1,0 1,0 0,0-1,1 0,-1 0,1 0,-1 0,0 0,1-1,5 1,51-1,-46-1,0 1,1 0,-1 1,0 1,21 4,-31-4,0-1,-1 1,1-1,0 1,-1 0,1 1,-1-1,0 1,1-1,-1 1,0 0,-1 0,1 0,-1 1,1-1,-1 1,0-1,0 1,0 0,-1 0,1 0,-1-1,1 7,0 5,0 0,-1 0,0 0,-1 0,-1 0,-1 0,0-1,-1 1,0 0,-1-1,-1 0,0 0,-9 16,3-7,-2-1,0 0,-1-1,-1-1,-1 0,-1-1,-20 17,26-26,-2 0,0-1,0 0,0-1,-1 0,0-2,-18 7,3-4,-1-2,-51 7,2-3,1-4,-1-4,-146-11,207 5,0 0,0-2,0 0,1-1,0 0,0-1,1-1,0-1,0-1,1 0,-28-23,33 23,1 1,0-2,0 1,1-1,0 0,1-1,0 0,1 0,0-1,1 1,0-1,1 0,1-1,0 1,1 0,-1-22,4 12,0 1,2 0,1 0,0 0,2 0,0 1,2 0,0 0,1 1,13-21,8-9,3 0,61-69,-76 97,1 0,1 2,1 0,1 1,34-22,-55 40,-1 1,0 0,1-1,-1 1,0 0,1 0,-1 0,1-1,-1 1,0 0,1 0,-1 0,1 0,-1 0,1-1,-1 1,0 0,1 0,-1 0,1 0,-1 0,1 1,-1-1,1 0,-1 0,1 0,-1 0,0 0,1 1,-1-1,1 0,-1 0,0 1,1-1,-1 0,0 0,1 1,-1-1,0 1,0-1,1 0,-1 1,0-1,0 0,1 1,-1 0,2 10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05.0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168 183,'146'-145,"-143"142,1-1,0 1,0-1,0 1,0 0,0 1,1-1,-1 1,1 0,0 0,-1 0,1 0,6 0,-10 2,0 0,1-1,-1 1,0 1,0-1,0 0,1 0,-1 0,0 0,0 1,0-1,0 1,0-1,0 1,0-1,1 1,-2 0,1-1,0 1,0 0,0 0,1 1,-1 0,0 1,0-1,0 0,0 1,0-1,-1 1,1-1,-1 1,0-1,1 1,-1 0,-1-1,1 1,-1 4,-2 11,-1-1,-11 28,9-29,1 0,0 1,-3 23,7-30,0 1,1 0,0 0,0 0,1 0,1-1,0 1,0 0,1-1,1 1,5 12,-6-18,0 0,0-1,0 1,1-1,0 0,0 0,0 0,0-1,0 1,1-1,-1 0,1 0,0-1,0 0,0 1,0-2,0 1,0 0,1-1,-1 0,1 0,-1-1,1 0,8 0,5-2,8 2,-27 5,-16 7,-38 20,-2-4,-60 23,68-33,-1-3,-97 18,98-17,27-5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05.7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0,'0'4,"0"2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06.2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 1,'-4'0,"-1"4,-5 2,-4-1,-4-1,1-1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07.4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57 675,'-19'7,"-6"1,24-8,0 0,1 0,-1-1,1 1,-1 0,0 0,1-1,-1 1,1 0,-1-1,1 1,-1 0,1-1,-1 1,1-1,-1 1,1-1,0 1,-1-1,1 1,0-1,-1 0,1 1,0-1,0 1,-1-1,1 0,0 1,0-1,0 0,0 1,0-1,0 0,0 1,0-1,0 0,0 1,1-1,-1 0,1-7,1 0,0 0,0 1,1-1,0 1,0-1,1 1,0 0,0 1,0-1,1 1,8-9,12-13,36-30,-52 51,212-165,-89 74,-47 37,-56 42,0-2,-1 0,47-50,-64 59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08.4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0 690,'1'-13,"0"0,1 0,0 1,1-1,0 0,1 1,1 0,0 0,0 0,1 0,1 1,0 0,1 1,10-13,14-12,2 2,61-47,-32 29,125-87,-6 5,-166 119,-4 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28.9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356 111,'14'-49,"-14"44,1 0,0-1,0 1,1 0,0 0,0-1,0 1,0 1,5-9,-6 13,-1 0,0 0,0-1,0 1,1 0,-1 0,0 0,0 0,1-1,-1 1,0 0,0 0,1 0,-1 0,0 0,0 0,1 0,-1 0,0 0,0 0,1 0,-1 0,0 0,1 0,-1 0,0 0,0 0,1 0,-1 0,0 0,0 0,1 0,-1 0,0 1,0-1,1 0,-1 0,0 0,0 0,1 1,8 14,4 19,2 35,13 140,-21-134,33 296,48 424,33-6,48-57,-7 44,-152-717,182 762,-187-804,134 611,-117-531,4-2,56 135,-78-219,-3-9,0 1,-1-1,1 1,0-1,1 0,-1 0,0 0,1 1,-1-1,1 0,0-1,-1 1,1 0,0 0,0-1,0 1,0-1,1 0,-1 1,5 0,-6-1,-1-1,1 0,0 0,0-1,0 1,0 0,0 0,-1 0,1-1,0 1,0 0,0-1,-1 1,1 0,0-1,0 1,-1-1,1 1,-1-1,1 0,0 1,0-2,1-1,-1 0,1 1,-1-1,0 0,0 0,0 0,0 0,-1 0,1-5,5-69,-7-118,-1 81,-3-165,-53-378,54 623,3 23,0-1,-1 0,-1 1,-3-12,-2 13,3 19,0 21,2 46,4-1,11 84,35 149,-35-234,138 608,-134-646,-13-31,0 0,0 1,-1-1,0 1,0-1,0 1,1 10,-3-15,-1-1,1 1,0-1,0 1,-1-1,1 1,0-1,-1 1,1-1,0 1,-1-1,1 1,-1-1,1 0,-1 1,1-1,-1 0,1 1,-1-1,1 0,-1 1,0-1,1 0,-1 0,1 0,-1 0,0 0,1 0,-2 0,-21 1,18-1,-33-3,1-2,0-1,0-2,1-2,0-1,-44-20,22 9,-1079-439,1088 441,25 11,0-1,1-1,0 0,-31-23,52 32,0 0,0 0,0 0,0 1,1-2,-1 1,1 0,-1 0,1 0,0-1,0 1,0 0,0-1,1 1,-1-1,1 1,-1-1,1 0,0 1,0-1,0 1,0-1,0 1,1-1,-1 0,1 1,0-1,0 1,0 0,0-1,0 1,0 0,0 0,4-4,4-8,1 1,1 1,0 0,16-14,-20 20,53-45,2 2,2 2,83-43,219-95,-29 43,65-30,-387 164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0.4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445 1446,'0'0,"0"0,0 0,1-1,-1 1,0 0,1 0,-1 0,0 0,1 0,-1-1,0 1,1 0,-1 0,0 0,1 0,-1 0,0 0,1 0,-1 0,0 0,1 0,-1 0,0 1,1-1,-1 0,0 0,1 0,-1 0,0 0,0 1,1-1,-1 0,0 0,1 1,-1-1,0 0,0 0,0 1,1-1,-1 1,17 11,31 32,-2 2,-3 2,42 59,-13-17,12 9,-18-24,-3 3,69 115,-102-147,-128-139,-26-30,-232-241,257 254,-121-178,183 232,2-1,3-2,2-2,3-1,-21-72,39 99,0 0,2-1,2 0,1 0,2 0,2 0,1-1,1 1,2 0,2 0,11-38,-8 43,2 0,1 0,1 2,1-1,2 2,1 0,1 1,1 1,2 0,24-24,-35 42,0 0,0 1,0 0,1 1,0 0,0 0,0 2,1-1,0 1,-1 1,2 0,-1 1,0 0,0 1,1 0,-1 1,1 0,-1 1,0 0,1 1,-1 1,0 0,0 0,-1 1,1 1,-1 0,0 1,0 0,0 0,-1 1,0 1,0-1,-1 2,0-1,0 1,13 19,-12-10,-1 1,0 0,-1 0,-1 0,-1 1,-1 0,0 1,1 26,-2 6,-2-1,-6 59,1-82,-1-1,-1 0,-2 0,-1 0,-1-1,-16 32,-89 151,74-141,-7 18,38-66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43.4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285 1,'-1'5,"0"1,-1-1,0 1,0-1,0 0,-1 0,0 0,0 0,0 0,0 0,-1-1,0 0,0 0,-6 5,-13 17,-103 156,111-156,1 1,0 1,3 0,0 1,-8 37,18-64,0 0,1 1,-1 0,1-1,-1 1,1-1,0 1,0 0,0-1,0 1,1-1,-1 1,1-1,-1 1,1-1,0 1,0-1,0 1,0-1,1 0,-1 0,0 1,1-1,3 3,-1-3,0 0,0 0,1 0,-1 0,1 0,0-1,-1 0,1 0,0 0,0-1,-1 0,9 0,6-1,1-1,-1 0,1-2,-1 0,0-1,0-1,-1-1,1 0,-1-1,20-14,14-11,92-76,-130 97,0 0,-1 0,-1-1,0-1,16-24,-25 32,1 1,-1-1,-1 0,1 0,-1-1,0 1,0 0,-1-1,0 1,0-1,-1 1,1-1,-2 0,1 1,-1-1,0 1,0-1,-3-9,2 12,0 0,1 1,-2 0,1-1,0 1,-1 0,1 0,-1 0,0 0,0 1,0-1,0 1,0 0,-1 0,1 0,-1 0,0 1,1-1,-1 1,0 0,0 0,-5-1,0 1,-1-1,1 2,-1-1,1 1,-1 1,1 0,0 0,-13 3,2 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0.8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10,'0'-4,"0"-1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1.5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201 0,'-4'6,"-1"0,1-1,0 2,0-1,1 0,-4 12,-5 7,-14 24,2 2,3 0,2 1,2 1,3 1,2 0,2 1,3 0,-1 103,8-148,1 1,0-1,0 0,1 1,0-1,1 0,0-1,7 15,-7-19,0 0,0-1,1 1,-1-1,1 0,0 0,0-1,1 1,-1-1,1 0,-1 0,1 0,0 0,0-1,1 0,-1 0,8 1,49 9,1-3,0-3,0-2,82-7,-50 2,-91 1,82 0,86-12,-144 8,-1 0,-1-2,1-2,-1 0,0-2,-1 0,33-19,-54 26,0 1,0-1,0 0,0 0,0 0,0-1,-1 1,6-8,-3-1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4.0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2438 5512,'1'0,"0"-1,0 1,0-1,0 1,0-1,0 1,0-1,0 0,-1 1,1-1,0 0,0 0,-1 0,1 0,0 0,-1 1,1-1,-1 0,1 0,-1 0,1-1,-1 1,0 0,1 0,-1 0,0 0,0 0,0-2,3-38,-3 39,-3-43,-3 1,-1 0,-2 0,-20-60,8 32,-234-703,-52 12,213 536,-128-302,-185-467,361 874,-216-671,166 260,87 445,-19-133,28 218,-1 1,1-1,-1 0,0 0,0 1,0-1,0 1,0-1,-1 1,1-1,-1 1,0 0,0 0,-3-4,4 6,0 0,0-1,0 1,0 0,0-1,0 1,0 0,0 0,0 0,-1 0,1 0,0 0,0 0,0 1,0-1,0 0,0 1,0-1,0 0,0 1,0-1,0 1,0 0,0-1,0 1,0 0,1-1,-1 1,0 0,0 0,1 0,-1 0,0 0,1 0,-1 0,1 0,-1 1,-29 47,3 1,-24 60,3-5,-54 104,-136 411,208-524,-41 156,67-211,6-20,-2-21,0 0,1 1,-1-1,0 0,0 0,0 1,0-1,0 0,0 1,1-1,-1 0,0 0,0 1,0-1,1 0,-1 0,0 0,0 1,1-1,-1 0,0 0,1 0,-1 0,0 0,0 0,1 1,-1-1,0 0,1 0,-1 0,0 0,1 0,-1 0,0 0,0 0,1 0,-1 0,0-1,1 1,-1 0,4-3,-1 0,0-1,0 1,0-1,0 0,-1 0,1 0,-1 0,0 0,-1 0,1-1,-1 1,2-6,2-4,24-82,-3 0,25-200,-34 185,5-72,-3-360,-20 536,1-1,0 1,1 0,0 0,0 0,0 0,4-8,-4 13,0 0,0 0,0 0,0 0,0 1,1-1,-1 0,1 1,-1-1,1 1,0 0,-1 0,1-1,0 1,0 0,0 0,0 1,0-1,0 0,0 1,0-1,0 1,0 0,0-1,1 1,-1 0,0 0,0 1,2-1,13 3,-1 1,0 1,-1 0,1 1,-1 0,0 1,21 14,6 2,513 239,-388-198,7 2,-172-65,1 0,-1 0,0 0,1 0,-1 0,0 0,0 1,0-1,0 1,-1 0,1-1,0 1,0 0,-1 0,0 0,1 0,-1 0,0 0,2 3,-4-3,1 0,0 0,-1-1,1 1,-1 0,1 0,-1-1,0 1,0-1,0 1,0-1,0 1,0-1,0 1,0-1,-1 0,1 0,0 0,-1 0,1 0,-1 0,0 0,1 0,-1 0,1-1,-1 1,-2 0,-36 15,-81 22,31-11,-793 275,860-293,-36 10,56-18,-1 0,1 0,-1-1,0 1,1-1,-1 0,0 0,1 0,-1-1,0 1,1-1,-6-1,4-3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5.0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 1,'-1'0,"0"0,0 1,1-1,-1 0,0 0,0 1,0-1,1 1,-1-1,0 1,0-1,1 1,-1-1,0 1,1 0,-1-1,1 1,-1 0,1 0,-1-1,1 1,-1 0,1 0,0 0,-1 0,1-1,0 1,0 0,0 0,0 0,0 1,1 31,5-13,2 0,1 0,0 0,19 27,2 6,239 429,-114-209,-129-226,-11-17,1-1,1 0,42 50,-58-78,-1-1,1 1,0 0,-1 0,1-1,0 1,-1 0,1-1,0 1,0-1,0 1,0-1,0 1,0-1,-1 0,1 1,0-1,0 0,0 0,0 0,0 0,0 1,0-1,0-1,0 1,0 0,0 0,0 0,2-1,8-6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5.5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0,'11'7,"0"1,-1-1,0 2,-1 0,0 0,14 18,12 11,-33-35,117 111,188 235,-297-333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6.4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0 198,'5'-4,"4"-1,6-5,9 1,4 0,5-5,6-5,5 0,2 5,3-1,-4 3,4-1,-3 2,-5-2,-9-2,-11 5,-8 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6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7.6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173 1,'-5'0,"-1"0,1 1,0-1,0 1,0 0,-1 1,1-1,1 1,-1 0,0 0,0 1,1-1,-1 1,1 0,-7 6,5-2,0 0,0 0,1 0,0 0,0 1,1 0,0 0,-5 13,0 11,1 0,2 1,-5 63,11-91,-2 10,1 0,1-1,0 1,4 28,-3-40,0 1,0 0,1 0,-1-1,1 1,0 0,-1-1,2 0,-1 1,0-1,1 0,-1 0,1 0,0-1,0 1,0-1,0 1,1-1,-1 0,0 0,1-1,0 1,4 1,20 3,-1-2,1 0,0-2,0-1,0-2,29-3,-24 2,76-8,0-5,0-5,-2-4,105-39,-182 53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8.3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178 186,'-5'1,"0"0,0 0,0 0,0 0,1 1,-1 0,0 0,1 0,0 1,-1-1,1 1,0 0,1 0,-1 1,0-1,1 1,0 0,0 0,0 0,0 0,-4 9,-3 6,1 1,0 0,-8 34,5-13,3 1,-7 63,14-83,1 0,1 0,1 1,1-1,1 0,9 36,-7-47,0-1,0 1,0-1,2 0,-1 0,1-1,1 0,-1 0,1 0,1-1,0-1,0 1,0-2,1 1,0-1,1 0,-1-1,14 4,-1 0,0-1,1-2,0 0,0-1,0-2,0 0,45-2,-67-1,0-1,1 1,-1 0,0-1,1 1,-1-1,0 0,1 0,-1 0,0 0,0 0,0 0,0 0,0-1,0 1,-1-1,1 0,0 1,1-3,0 0,-1 0,0 0,0 0,0-1,-1 1,1 0,-1-1,0 1,0-8,1-7,-2-1,-1 1,-4-34,4 49,-7-44,-2 0,-2 1,-3 1,-29-68,4 32,-73-114,74 128,-17-23,41 73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9.1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294 78,'0'-2,"0"-1,0 0,-1 1,1-1,-1 1,1-1,-1 0,0 1,0-1,0 1,0 0,-1-1,1 1,0 0,-1 0,0 0,0 0,-3-3,1 1,0 2,-1-1,1 0,-1 1,0 0,0 0,0 0,0 1,-6-1,-7-1,0 1,-1 1,1 1,-28 3,41-3,0 1,0 0,0 1,0-1,0 1,0 0,1 0,-1 1,1-1,-1 1,1 0,0 0,0 0,0 1,1-1,-1 1,1 0,0 0,-5 8,7-9,-1 0,1-1,0 1,0 0,0 0,0 0,1 0,-1 0,1 0,0 1,0-1,0 0,0 0,1 0,-1 0,1 0,0 0,-1 0,2 0,-1 0,0 0,0-1,1 1,0 0,-1-1,1 1,0-1,0 0,0 1,1-1,-1 0,0 0,1-1,2 3,17 10,1-1,0 0,1-2,0-1,1 0,48 10,160 14,-167-27,0 2,76 21,-139-30,-1 0,1 1,0 0,-1 0,1 0,-1 0,1 0,-1 0,0 1,1-1,-1 1,0-1,0 1,0 0,0 0,0 0,-1 0,1 0,0 0,-1 1,0-1,1 1,-1-1,0 1,0-1,-1 1,2 3,-3-3,1 1,-1 0,0 0,0 0,0 0,0-1,-1 1,1 0,-1-1,0 0,0 1,0-1,-1 0,1 0,-1 0,0 0,0 0,-4 2,-188 138,117-90,49-32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44.1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1,'2'16,"0"0,1 0,1 0,1 0,10 23,-2-3,4 17,49 160,31 151,-59-199,-38-163,1 0,-1 0,1 0,-1 0,1 0,0 0,0 0,0 0,0-1,0 1,0 0,1-1,-1 1,0-1,1 1,-1-1,1 1,0-1,-1 0,1 0,0 0,3 2,10-2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39.7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0,'4'2,"1"0,0 1,-1 0,0-1,0 1,0 1,0-1,0 1,-1-1,1 1,-1 0,4 6,6 5,21 21,251 240,-242-240,1-3,2-1,1-2,2-3,59 26,-10-14,141 36,-204-68,-7-2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40.3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0 244,'9'0,"1"-5,5 0,3-5,3-4,6-4,15-3,5-2,3-6,0 3,1 1,-9 1,-2 4,-13 6,-11 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41.4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1,'4'8,"1"12,4 5,9 12,6 12,6 14,8 9,0 4,2 7,0-4,-5-6,-3-11,-7-13,-8-9,-2-9,-1-8,3-10,-2-5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41.8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0,'0'4,"4"6,6 1,5 7,8 4,5 7,6 7,1 2,-2 2,-1-1,-3-4,-5-2,-4-9,-5-2,-5-6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42.6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1 415,'0'-4,"0"-6,4-5,6-4,5-3,4-2,3-6,6 4,3-4,0-4,-2 0,4 0,-5 3,-2 3,-2 1,-5 1,-6 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43.3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0,'1'10,"1"-1,0 0,0 0,0 0,1 0,1 0,-1-1,2 0,-1 1,1-1,0-1,1 1,-1-1,2 0,-1 0,1-1,0 1,0-1,14 8,1 1,1-2,0 0,1-1,1-1,44 12,-54-18,1-1,0 0,0-2,0 1,0-2,0 0,0-1,0-1,24-4,-39 5,0 0,0-1,0 1,0 0,0-1,0 1,0-1,0 1,0-1,0 1,0-1,0 0,0 1,0-1,0 0,-1 0,1 0,0 1,0-1,-1 0,1 0,-1 0,1 0,-1 0,1 0,-1-1,0 1,1-2,-1 1,-1-1,1 1,-1 0,0-1,1 1,-1 0,0 0,0-1,-1 1,1 0,0 0,-3-3,-7-7,1 2,-1-1,-14-10,8 7,-1 1,0 1,0 0,-1 1,0 2,-1-1,0 2,-1 1,-21-5,24 10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43.9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0,'4'1,"1"0,-1 0,1 0,-1 0,0 1,0 0,1 0,-1 0,-1 0,1 1,0-1,0 1,-1 0,5 5,45 53,-46-52,212 281,-55-68,-109-154,-32-43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45.0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290 597,'-3'0,"0"1,0-1,0 1,0 0,0 0,1 0,-1 1,1-1,-1 1,1-1,-1 1,1 0,0 0,-3 3,-30 34,27-30,-1 3,0 0,1 0,0 0,1 1,-7 17,12-28,1 1,0-1,0 1,0-1,0 1,1 0,-1-1,1 1,-1 0,1 0,0-1,0 1,0 0,0 0,1-1,-1 1,1 0,-1-1,1 1,0 0,0-1,1 1,-1-1,0 1,1-1,-1 0,1 0,0 0,0 0,0 0,0 0,0 0,0 0,0-1,4 3,7 1,0 0,-1-1,1-1,0 0,1-1,-1 0,14-1,103-3,-69-1,-59 3,1 0,-1 0,1 0,-1 0,1-1,-1 1,1-1,-1 1,1-1,-1 0,0 0,1 0,-1 0,0-1,0 1,3-3,-4 2,0 0,0 1,0-1,0 0,-1 0,1 0,-1 0,1 0,-1 0,0 0,0 0,0 0,0 0,0 0,0 0,-1 0,1 0,-1 0,1 1,-1-1,1 0,-3-3,-16-38,-3 1,-1 1,-2 0,-35-41,-4-10,-2-7,-182-266,276 399,37 34,1 2,30 44,-43-49,122 116,-162-171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45.5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1,'4'0,"6"0,5 0,8 4,5 6,6 4,5 6,0-2,-2 0,-4-2,-6-5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45.9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44.8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0 177,'4'0,"2"-5,4 0,5-1,3-3,9 0,7-3,3 1,4-2,-1-4,-3 2,2 3,-3-1,-2 2,-7-1,-4 0,-2 4,-3 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46.7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6 430,'4'1,"1"0,0 0,-1 0,1 1,0-1,-1 1,0 0,1 1,-1-1,0 1,0-1,0 1,-1 0,6 6,-5-5,0-1,0 1,0-1,1 0,0 0,-1 0,1-1,10 4,-25-34,-3-5,-14-56,2 3,18 66,-28-92,33 102,0 1,0-1,1 0,1 0,-1 0,2 1,-1-1,1 0,4-13,-5 22,1 0,-1-1,1 1,0 0,-1 0,1 0,0 1,0-1,0 0,0 0,0 0,0 1,0-1,0 0,0 1,0-1,0 1,0-1,0 1,0-1,1 1,-1 0,0 0,0 0,0 0,1 0,-1 0,0 0,0 0,1 0,-1 0,0 1,0-1,0 0,0 1,1-1,-1 1,0-1,0 1,1 1,49 26,-49-26,135 105,-122-97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2:47.7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69 101,'0'-6,"0"-1,0 1,0 0,-1-1,0 1,0 0,-1 0,1 0,-4-7,3 11,0-1,1 1,-1 0,-1 0,1-1,0 2,0-1,-1 0,1 0,-1 1,0-1,1 1,-1 0,0 0,0 0,0 0,1 0,-1 1,0-1,-5 1,32 0,-7 0,1 0,-1 1,0 1,0 0,0 1,30 10,-7 10,-1 2,-1 2,-2 1,0 2,42 47,-44-44,118 125,-7 6,-8 7,155 250,-270-387,-5-10,-1 1,-2 0,0 1,-2 0,15 44,-27-67,1-1,0 0,0 1,-1-1,1 1,-1-1,0 1,0-1,0 1,0-1,0 1,-1-1,1 1,-1-1,1 0,-1 1,0-1,0 0,0 1,0-1,-1 0,1 0,-1 0,1 0,-1 0,1 0,-1 0,0-1,0 1,0-1,0 1,0-1,0 0,-1 0,1 0,0 0,-1 0,-2 1,-3-1,1 0,-1 0,1-1,-1 0,1 0,-1 0,1-1,-1 0,1-1,0 0,-14-5,-19-11,2-2,0-1,-40-30,-96-86,-37-61,177 161,2-2,2-1,-43-76,69 111,0-1,1 0,0 0,0 0,1 0,0-1,0 1,0 0,1-1,0 0,0 1,1-1,0-8,5-1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44.6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239 1,'-3'91,"-26"151,-40 97,-67 200,136-537,-1 0,1 1,0-1,0 0,-1 1,2-1,-1 1,0-1,0 0,1 1,-1-1,1 0,0 1,0-1,0 0,0 0,0 0,0 1,1-1,-1-1,1 1,-1 0,1 0,0 0,-1-1,1 1,0-1,0 0,0 1,0-1,1 0,-1 0,4 1,10 4,0-1,0-1,32 5,-27-6,24 2,1-2,-1-3,1-1,0-2,70-15,62-3,-151 19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45.4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0 123,'5'0,"0"-4,8-1,3-4,1-1,8 1,2-1,10 1,7 1,4-1,2 0,-3-2,-1 0,-5 3,-5 3,-4 1,-8 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46.5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0 163,'7'-5,"-1"0,1 1,0 0,0 1,0 0,1 0,8-2,9-4,3-1,0 2,1 1,47-6,34-8,-59 10,69-6,-69 12,71-18,-99 17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47.6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630 25,'0'-1,"-1"-1,1 1,-1 0,1 0,-1 0,1 0,-1 0,0 0,0 0,1 0,-1 0,0 1,0-1,0 0,0 0,0 1,0-1,0 1,0-1,0 1,-1-1,1 1,0 0,0-1,0 1,-1 0,1 0,-1 0,-41-5,37 5,-14 1,0 0,0 1,0 1,0 1,0 0,1 2,0 0,0 2,0 0,1 1,-24 15,8-2,1 2,1 1,1 1,-48 53,73-71,-6 3,1 1,1 1,1 0,-1 0,2 1,-14 28,22-40,0 1,0-1,0 0,0 0,0 0,0 1,1-1,-1 0,1 0,-1 0,1 0,0 0,0 0,0 0,0 0,0 0,0 0,1-1,-1 1,1 0,-1-1,1 1,0-1,-1 0,1 1,0-1,0 0,0 0,0 0,3 1,10 5,1-1,30 9,-34-12,30 10,0-2,0-2,1-2,1-2,53 0,-31-4,-37 1,-1-1,0-2,1-1,53-11,-66 8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48.7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364 204,'-12'0,"0"2,0 0,0 0,0 1,1 0,-1 1,1 0,0 1,0 1,0-1,1 2,0-1,0 2,0-1,1 1,-12 14,-10 13,2 1,-47 75,71-102,1-4,1 0,0 1,0 0,0 0,1-1,0 2,0-1,1 0,-2 7,3-11,0 0,0 0,0-1,1 1,-1 0,0-1,1 1,-1 0,1 0,0-1,0 1,-1-1,1 1,0-1,0 1,1-1,-1 0,0 1,0-1,1 0,-1 0,0 0,1 0,-1 0,1 0,-1 0,1 0,0-1,-1 1,1-1,0 1,0-1,-1 0,1 1,0-1,2 0,33 3,-1-1,58-5,-16 0,-43 2,1-2,-1-1,0-2,-1-1,1-1,-1-2,63-29,-81 31,0-1,-1 0,0-1,-1-1,0 0,0-1,18-23,-24 25,-1 0,0 0,0-1,-1 0,-1 0,0-1,-1 0,0 0,0 0,-2 0,4-24,-6 26,-1 0,0 1,0 0,0-1,-2 1,1 0,-1 0,0 0,-1 0,0 0,0 1,-1 0,-8-12,5 9,0 1,-1 0,0 0,0 1,-1 0,0 0,-1 1,0 1,-13-8,15 12,0 0,0 0,0 0,-1 1,1 1,-1 0,1 0,-11 1,-77 7,92-5,0-1,0 0,1 1,-1 0,0 0,1 0,-1 1,1 0,-1 0,1 0,0 0,0 0,1 1,-1 0,-4 5,-5 10,0 0,-13 25,7-9,-26 27,33-50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50.48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1 324,'7'0,"-1"1,1 0,0 1,-1-1,1 1,-1 1,0-1,0 1,0 0,0 0,0 1,0 0,-1 0,7 6,9 11,-1 0,19 25,-14-15,28 27,-15-17,40 57,-77-95,1 0,0 0,-1 0,1 0,-1 0,0 0,0 0,-1 0,1 1,0-1,-1 0,0 1,0 5,0-9,0 1,0-1,0 1,0-1,-1 1,1-1,0 1,0-1,0 1,-1-1,1 1,0-1,0 0,-1 1,1-1,0 0,-1 1,1-1,0 0,-1 1,1-1,-1 0,1 0,0 1,-1-1,1 0,-1 0,1 0,-1 0,1 1,-2-1,0-1,1 1,-1-1,0 1,0-1,0 0,1 0,-1 1,0-1,1-1,-1 1,1 0,-1 0,-1-3,-5-4,0-1,1-1,0 1,1-1,0 0,1 0,0-1,1 0,0 0,0 0,-3-17,3 8,1 0,1-1,0 1,2-1,3-36,1 39,0 0,1 0,2 0,-1 1,2 0,0 0,2 0,-1 1,2 1,14-18,5-1,1 1,1 1,39-29,-60 53,0 0,1 1,0 0,0 1,0 0,1 1,0 0,0 1,26-5,-31 8,-1 0,0 1,1-1,-1 1,0 1,1 0,-1 0,0 0,1 1,-1 0,0 0,0 1,-1 0,1 0,-1 0,1 1,-1 0,0 1,10 8,0 6,-1 0,-1 1,-1 1,15 30,15 24,60 101,-91-152,-1 0,-1 1,-1 1,-2 0,7 40,-12-45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51.5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365 173,'-17'0,"0"0,0 1,-1 1,1 1,0 0,0 1,1 1,0 1,-1 0,2 1,-1 1,1 0,0 1,-22 18,26-18,1 0,0 0,1 2,0-1,0 1,-9 16,15-22,0-1,1 1,0-1,0 1,0 0,0 0,1 0,-1 0,1 0,1 0,-1 1,1-1,0 0,0 0,0 1,1-1,0 0,0 0,3 10,-2-12,0 1,1-1,-1 1,1-1,0 0,0 0,0 0,0 0,1-1,-1 1,1-1,6 4,53 19,-41-18,23 8,0-3,1-1,1-2,0-3,0-1,0-3,76-5,-113 2,1 0,-1-1,0 0,0-1,0 0,0-1,0 0,-1 0,1-1,-1 0,0-1,-1 0,0 0,0-1,0 0,0-1,-1 1,-1-1,1-1,-1 1,-1-1,0 0,0-1,0 1,-1-1,-1 0,0 0,0 0,-1 0,0 0,-1-1,0 1,0-1,-1 1,-1-1,0 1,0 0,-1-1,0 1,-1 0,0 0,-1 0,0 0,-7-11,-7-10,-1 1,-2 1,0 0,-2 2,-31-28,51 52,-1 0,0 0,0 0,0 1,0-1,0 1,-1 0,1 0,-1 1,1-1,-1 1,0 0,1 0,-1 1,0 0,0-1,1 1,-1 1,0-1,0 1,1 0,-1 0,1 0,-1 1,1-1,-6 4,-8 4,0 2,1 0,0 1,-25 23,33-27,-7 5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53.9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0 225,'22'2,"-1"0,1 1,-1 2,0 0,0 1,-1 1,0 1,0 0,36 23,-11-2,-1 2,74 67,-99-80,-1 1,0 1,18 27,-30-38,0 1,0-1,-1 1,-1-1,1 1,-2 1,1-1,-1 1,-1-1,2 19,-4-28,0 1,0 0,0 0,0 0,0 0,0 0,-1 0,1 0,-1-1,1 1,-1 0,0 0,0-1,-2 4,3-4,-1-1,0 1,1 0,-1-1,0 1,0-1,0 0,1 1,-1-1,0 1,0-1,0 0,0 0,0 0,1 1,-1-1,0 0,0 0,0 0,0 0,0 0,-1-1,-1 0,0 0,0 0,0 0,0-1,0 1,0-1,0 0,1 0,-1 0,1 0,-1-1,1 1,0 0,0-1,-3-4,-3-8,0-1,1-1,0 1,1-1,1 0,1-1,1 1,0-1,1 1,1-28,1 9,3-1,0 1,3 1,11-43,-12 63,0 0,1 0,1 0,0 1,1 0,0 0,1 1,1 0,0 0,15-13,-21 21,1 1,-1 0,1 0,0 1,0-1,0 1,1 0,-1 1,1-1,-1 1,1 0,0 0,0 1,0 0,0 0,0 0,0 1,0 0,0 0,0 0,0 1,0 0,0 0,0 0,0 1,0 0,-1 0,1 1,9 5,10 8,-2 2,0 1,-1 0,0 2,-2 1,-1 0,0 1,-2 1,-1 1,-1 0,0 1,-3 1,0 0,-1 1,-2 0,-1 0,-1 1,-1 0,-2 0,-1 1,-1 41,48-429,-35 270,-12 69,0 0,2 1,0 0,1-1,1 2,11-21,-16 34,0 0,1 0,-1 0,1 1,0-1,0 1,0 0,0-1,0 1,1 1,0-1,-1 0,1 1,0 0,0 0,0 0,1 0,-1 1,0 0,1 0,-1 0,0 0,1 1,-1-1,1 1,-1 0,1 1,-1-1,1 1,-1 0,7 2,-4-1,1 1,-1 1,0 0,-1 0,1 0,-1 1,0 0,0 0,0 0,-1 1,7 8,7 11,23 41,-28-44,28 57,-3 2,49 148,-66-168,-12-33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23.1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46.1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586 405,'-8'1,"0"0,0 0,1 1,-1 0,1 1,-1 0,1 0,0 0,-13 9,-61 45,66-44,-24 16,1 3,1 1,3 1,0 2,2 2,2 1,2 1,-45 85,59-98,7-17,2 0,0 0,0 1,1-1,0 1,0 0,2 0,-1 1,-1 21,4-32,0 0,0 1,0-1,0 1,1-1,-1 0,0 1,1-1,-1 0,1 0,-1 1,1-1,0 0,-1 0,1 0,0 1,0-1,0 0,0 0,0-1,0 1,0 0,0 0,2 1,-1-2,1 1,-1-1,0 1,0-1,1 0,-1 0,0 0,0 0,1 0,-1-1,0 1,0-1,4-1,5-2,0-1,0-1,0 0,13-10,13-14,-1-1,-2-2,-1-2,-2-1,-1-1,-2-1,-2-2,-1-1,24-54,-43 82,-2 2,1 1,1 1,-1-1,12-13,-16 21,0 1,0-1,1 1,-1 0,0 0,1 0,-1-1,1 1,-1 1,1-1,0 0,-1 0,1 0,0 1,-1-1,1 1,0 0,0-1,-1 1,1 0,0 0,0 0,0 0,0 0,-1 1,1-1,0 0,0 1,-1 0,1-1,0 1,-1 0,1 0,2 1,24 18,47 44,-53-43,1-1,0-1,36 20,-47-32,0-1,0 0,1-1,0 0,0-1,0-1,1 0,-1 0,1-2,26 1,-29-3,1-1,-1 0,1 0,-1-1,0-1,0 0,0 0,-1-1,1 0,-1-1,0 0,-1-1,11-9,2-4,-1-1,-1 0,-1-2,-1 0,-1-1,-1 0,-2-2,0 1,19-53,-26 60,-1-1,-1 0,-1 0,0-1,-2 1,0-1,-1 0,-1 0,-1 1,0-1,-2 0,0 1,-1-1,-1 1,-11-26,10 33,0 0,0 1,-12-15,16 23,0 0,0 0,0 1,-1 0,1-1,0 1,-1 0,0 0,1 0,-1 0,0 1,0-1,0 1,0 0,0 0,-1 0,1 0,-6-1,8 3,0-1,-1 0,1 0,0 0,0 0,-1 1,1-1,0 1,0-1,0 1,0-1,-1 1,1 0,0 0,0-1,0 1,0 0,1 0,-1 0,0 0,0 0,0 0,0 2,-1 0,1 1,0-1,0 1,0-1,0 1,1 0,-1-1,1 6,0 3,1 0,1 0,0 0,4 14,11 24,1-1,3-1,51 85,-16-48,69 83,-3-21,-109-130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54.8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1,'0'4,"0"10,0 6,0 9,0 3,4 0,6 8,1 0,-2-1,3 4,2-1,4 1,-1-3,-5-3,-3-9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55.28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0,'4'4,"1"2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56.57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494 1,'-10'0,"-27"0,-53 6,76-4,1 1,-1 0,1 1,0 1,0 0,1 1,-16 9,7-1,1 0,1 1,0 1,1 1,1 1,0 1,2 0,-18 27,25-35,1 1,0 1,1-1,1 1,-1 0,2 1,0-1,1 1,0-1,1 1,0 0,1 0,1 0,0 0,5 28,-1-30,0-1,1 1,0-1,0 0,2 0,-1 0,1-1,1 0,0-1,0 1,1-1,0-1,1 0,10 7,5 2,1 0,1-3,0 0,47 17,-56-26,-1-1,1-1,-1 0,1-1,0-1,23-2,-20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58.03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522 39,'-41'0,"1"0,-1 3,1 2,0 1,-42 12,69-14,1 0,0 1,1 0,-1 1,1 0,0 1,1 0,0 1,0 0,0 1,1 0,1 0,-1 1,1 0,1 0,0 1,0 0,1 0,1 1,-6 16,1 2,2 1,1 0,2 0,1 0,1 0,2 1,1-1,1 1,2-1,13 61,-8-70,1 1,1-2,1 1,1-1,1-1,1 0,0-1,2-1,0 0,1-1,37 29,-36-32,1-1,0-1,1-1,0 0,1-2,0 0,1-2,0 0,0-1,0-1,0-1,38 1,-55-5,13 0,-1 0,1-1,0 0,24-7,-37 7,1-1,-1 0,0 0,1-1,-1 0,-1 0,1 0,0 0,-1-1,1 0,-1 0,0 0,-1 0,1-1,-1 1,1-1,3-9,2-6,-2 0,0 0,-1-1,-1 0,-1 0,-1-1,-1 1,-1-1,-1 1,-1-1,0 1,-8-33,-6-17,-3 1,-36-91,52 155,-71-174,63 160,-1 0,0 0,-2 1,0 1,-1 0,-25-24,24 29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6:59.23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0 105,'13'1,"0"0,0 2,0-1,-1 2,1-1,-1 2,0 0,0 0,-1 1,1 1,18 13,3 6,-1 0,39 43,-39-34,-1 1,-2 1,-1 1,-2 2,-2 1,-1 0,-2 2,-3 0,-1 2,15 61,-26-83,6 24,-11-44,-1-1,0 0,1 1,-1-1,0 0,0 1,-1-1,1 0,0 1,-1-1,1 0,-1 1,0-1,0 0,-2 3,3-5,0 1,0-1,-1 0,1 1,0-1,0 0,-1 1,1-1,0 0,-1 1,1-1,-1 0,1 0,0 0,-1 0,1 1,-1-1,1 0,-1 0,1 0,0 0,-1 0,1 0,-1 0,1 0,-1 0,1 0,0 0,-1 0,1 0,-1-1,1 1,-1 0,0 0,-13-15,-6-22,1-17,2 0,3-2,2 0,2 0,3-1,0-100,9 113,1-1,3 1,2 0,16-53,-4 22,-15 60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00.8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251 737,'-9'-1,"0"1,0 0,0 1,0 0,0 1,0 0,0 0,0 1,1 0,0 0,-1 1,1 0,0 1,1-1,-1 2,1-1,0 1,0 0,1 0,0 1,0 0,0 0,1 1,-8 14,4-7,2-1,0 1,1 1,-6 21,9-29,1 0,1 0,0 0,0 0,0 0,1 0,0 0,1 0,-1 0,5 15,-4-21,1 1,-1-1,1 1,-1-1,1 0,0 1,0-1,0 0,0 0,0 0,1-1,-1 1,1-1,-1 1,1-1,-1 0,1 0,0 0,0 0,-1 0,1 0,0-1,0 0,0 1,0-1,0 0,0 0,0-1,-1 1,4-1,8-1,0-1,0 0,-1 0,25-11,-27 9,-1 0,1 0,-1-1,0-1,0 0,-1 0,0-1,0 0,-1 0,0-1,0 0,-1-1,6-10,-6 7,-1-1,0 0,-1 0,0-1,-1 1,-1-1,0 0,-1 0,0-27,-4-42,-3 1,-24-127,-57-159,73 339,13 30,0 0,0 0,0 0,0 0,0 0,0 0,0 0,0 0,0 0,0 0,0 1,0-1,-1 0,1 0,0 0,0 0,0 0,0 0,0 0,0 0,0 0,0 0,0 0,0 0,0 0,0 0,0 0,0 0,0 0,0 0,-1 0,1 0,0 0,0 0,0 0,0 0,0 0,0 0,0 0,0 0,0 0,0 0,0 0,-1 0,1 0,0 0,0 0,0 0,0 0,0 0,0 0,0 0,0 0,0 0,0 0,0 0,0 0,0 0,0 0,0 0,3 18,118 334,-47-153,-25-65,21 63,-62-171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02.5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198 859,'47'-35,"-42"33,0-1,0 0,-1 0,1 0,-1-1,0 0,1 1,-2-2,1 1,0 0,-1-1,0 1,0-1,0 0,-1 0,3-8,-3 4,-1 0,0 0,-1 1,0-1,0 0,-1 0,0 1,-1-1,0 0,0 1,-1-1,0 1,0 0,-1 0,0 0,0 1,-1-1,-10-12,11 15,0 0,0 0,0 1,0-1,-1 1,0 0,0 0,0 0,-1 1,1 0,-1 0,1 0,-1 1,0-1,0 2,-1-1,1 1,0-1,0 2,-1-1,1 1,0 0,-1 0,1 1,0 0,0 0,-7 2,8-1,0 1,0 0,1 0,-1 1,1-1,0 1,0 0,0 0,0 0,1 1,-1-1,1 1,0 0,1 0,-1 0,1 0,-3 10,-3 11,1 0,-4 34,10-54,0-1,-2 9,1 0,1 0,0 0,1 21,1-32,-1 0,1 1,-1-1,1 0,0 0,0 1,1-1,-1 0,1 0,-1 0,1-1,0 1,0 0,0 0,1-1,-1 0,0 1,1-1,0 0,-1 0,1 0,0-1,6 4,27 6,1-1,0-1,0-2,1-2,48 1,-60-7,0-1,0-2,0 0,-1-2,0 0,0-2,41-19,-58 24,-1-1,0 0,0-1,0 0,-1 0,0 0,0-1,0 1,0-2,-1 1,0-1,0 1,-1-1,0 0,0-1,-1 1,0-1,0 0,0 0,1-12,2-14,-2-1,-1 1,-2-55,-1 54,2-71,0 32,-14-141,11 205,-1 0,-1 1,1 0,-2-1,-8-16,11 24,0 0,0 0,0-1,0 1,-1 0,1 0,-1 1,0-1,1 0,-1 0,0 1,0-1,0 1,0 0,0-1,0 1,-1 0,1 0,0 1,-1-1,1 0,0 1,-1-1,1 1,-1 0,1 0,-1 0,-3 0,4 1,0 0,0 0,0 0,0 0,1 0,-1 0,0 1,1-1,-1 1,0-1,1 1,0-1,-1 1,1 0,0 0,0-1,0 1,0 0,0 0,0 0,1 0,-1 1,1-1,0 0,-1 3,-3 61,4-53,0 52,13 111,-9-150,1 0,2-1,1 1,0-1,2-1,1 0,16 26,74 89,-28-45,-68-86,-1 0,1 1,-2-1,1 1,-1-1,0 1,-1 0,2 11,4 78,-3-22,-1-24,-4-39,1-1,0 1,0 0,1-1,1 1,0-1,1 0,0 0,7 12,-9-21,0-1,1 1,0-1,-1 0,1 0,0 0,0 0,0-1,0 1,0-1,1 0,-1 1,0-2,1 1,-1 0,0-1,1 1,-1-1,1 0,-1 0,1 0,-1-1,0 1,1-1,-1 0,1 0,4-2,10-3,-1-1,0 0,28-16,-29 12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38.90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1297 465,'-3'-9,"1"1,-1 0,0 0,0 0,-1 1,0-1,-1 1,0 0,-7-9,2 2,-10-13,-2 1,0 1,-2 1,-52-42,19 24,-85-46,123 77,-1 1,0 1,-1 1,1 0,-44-8,54 14,-1 1,1 0,0 0,-1 2,1-1,-1 1,1 0,-1 1,1 1,0-1,0 2,0-1,0 1,-14 9,-25 20,1 2,2 2,2 3,1 1,3 2,1 2,2 1,2 2,-50 92,71-110,1 0,1 1,2 1,1 0,1 0,2 0,2 1,0 0,2 0,2 0,1 0,2 0,1 0,14 56,-11-61,1 1,1-1,2-1,1 0,1 0,1-1,1-1,2 0,0-1,2-1,0-1,1-1,2 0,0-2,1 0,44 27,-45-36,0-1,0-1,1 0,0-2,0-1,1 0,-1-2,1-1,0-1,42-3,-24-2,1-1,-1-3,-1-1,0-3,47-18,-52 15,0-2,-1-1,-1-1,0-3,-2 0,49-44,-61 46,0-1,-1-1,-1 0,-1-2,-2 0,0-1,-1 0,-2-1,18-51,-20 46,-2 0,-1-1,-1 0,2-43,-8 61,0-1,-1 1,-1-1,0 1,-1 0,0 0,-1 0,-1 0,0 0,-1 1,-1 0,-8-13,-12-13,-2 2,-1 1,-57-51,-119-79,190 154,5 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39.9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75,'0'-3,"0"0,0 0,0 0,1 0,-1 0,0 0,1 0,0 1,0-1,0 0,0 0,0 1,1-1,-1 1,1-1,3-3,-2 3,0 1,0 0,1 0,-1 0,1 0,0 1,-1-1,1 1,0 0,0 0,0 0,4 0,9 0,-1 0,1 1,-1 0,1 2,-1 0,0 0,31 10,-11 0,-1 2,46 24,-63-28,0 1,0 0,-1 2,-1 0,0 1,0 0,-2 1,0 1,-1 1,0 0,-1 0,-1 1,16 36,-15-21,0 0,-3 0,-1 1,-1 0,-2 1,-1 0,-1 59,-5-46,2 0,2 0,3 0,19 87,-18-113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41.4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1 240,'0'0,"0"0,0-1,0 1,0 0,1-1,-1 1,0 0,0 0,0-1,0 1,1 0,-1 0,0 0,0-1,1 1,-1 0,0 0,0 0,1 0,-1 0,0-1,0 1,1 0,-1 0,0 0,1 0,-1 0,0 0,0 0,1 0,-1 0,0 0,1 0,-1 0,0 0,0 0,1 0,-1 1,0-1,1 0,-1 0,0 0,0 0,0 0,1 1,-1-1,0 0,0 0,1 0,-1 1,0-1,0 0,0 0,0 1,1-1,-1 0,0 1,0-1,16 15,5 19,-1 0,-2 1,17 43,2 4,-7-15,-13-29,1-1,34 50,-51-85,0 0,0 0,1 0,-1 0,1 0,0-1,-1 1,1-1,0 1,0-1,0 0,0 0,0 0,0 0,0 0,0 0,1 0,-1-1,0 1,1-1,3 1,-2-2,-1 1,1-1,-1 0,0 0,1 0,-1-1,0 1,0-1,0 0,0 0,0 0,0 0,2-3,7-6,-1-1,-1-1,0 1,-1-2,9-15,3-9,-2 0,-2-1,-2-1,17-66,-25 76,-1-1,-2 0,-1 0,-2-1,-1 1,-8-62,-8 27,14 61,1 1,0 0,-1 0,0 0,0 0,-1 0,1 1,-1-1,1 1,-1-1,0 1,-6-5,9 8,0 0,-1 0,1 0,0 0,-1-1,1 1,0 0,-1 0,1 0,0 0,-1 0,1 0,0 0,-1 0,1 0,0 0,-1 0,1 1,0-1,0 0,-1 0,1 0,0 0,-1 0,1 1,0-1,0 0,-1 0,1 1,0-1,0 0,-1 0,1 1,0-1,0 0,0 0,0 1,0-1,-1 0,1 1,0-1,0 0,0 1,0-1,0 0,0 1,0-1,0 0,0 1,0-1,0 0,0 0,0 1,0-1,1 0,-1 1,0-1,0 0,0 1,0-1,0 0,1 1,4 24,-5-25,15 48,2-2,2 0,39 70,92 120,-134-212,-6-11,1 0,1-1,0 0,0 0,1-2,1 1,29 16,-23-15,-1 1,0 1,17 16,-20-12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47.8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0 318,'1'7,"-1"0,1-1,1 1,-1 0,1 0,1-1,-1 1,1-1,0 0,6 10,48 58,-29-40,392 484,-356-440,2-3,37 49,-102-122,0-1,1 1,-1-1,0 1,0-1,-1 1,1 0,0 0,0-1,-1 1,1 0,-1 0,0 0,1-1,-1 1,0 0,0 0,-1 3,1-5,0 0,0 1,0-1,-1 0,1 1,0-1,0 0,-1 0,1 1,0-1,0 0,-1 0,1 0,0 1,-1-1,1 0,0 0,-1 0,1 0,0 0,-1 0,1 0,0 0,-1 0,1 0,0 0,-1 0,1 0,-1 0,1 0,-1 0,-19-11,-7-12,2-1,1-1,-41-53,-51-96,107 161,-35-57,-134-224,153 245,1-1,3 0,2-2,-15-61,29 90,1 0,1 0,1-1,2-31,0 46,1 0,0-1,1 1,0 0,0 0,1 0,0 0,1 0,0 1,0-1,1 1,0 0,9-11,-9 15,0 0,0 0,0 1,1 0,-1 0,1 1,0-1,0 1,0 1,0-1,0 1,0 0,0 0,0 1,12 0,3 0,0 1,0 1,28 7,-44-8,0 0,1 1,-1 0,0 0,0 0,0 0,0 1,-1 0,1 0,-1 0,0 1,1-1,-2 1,1 0,0 0,-1 1,4 4,-3-2,-1 0,0 0,-1 1,1-1,-1 1,0 0,-1-1,0 1,0 0,-1 14,-2 2,-2 0,0 0,-1 0,-1-1,-1 0,-18 39,-5 2,-3-2,-42 62,64-108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42.63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738 77,'-1'-3,"0"1,0 0,0 0,0 0,0 1,0-1,-1 0,1 0,-1 1,1-1,-1 0,0 1,1 0,-1-1,-4-1,-30-18,22 16,1 0,-1 1,0 1,0 0,0 1,0 0,0 1,-1 1,1 0,0 1,0 0,-1 2,1-1,1 2,-1 0,0 0,1 1,-24 13,9-3,0 2,1 0,1 2,1 0,1 2,0 1,-28 34,32-33,2 1,0 0,1 1,2 1,1 0,0 1,2 1,-10 35,21-60,0 0,1 0,-1 0,1 0,-1 1,1-1,0 0,0 0,1 1,-1-1,1 0,-1 0,1 0,0 0,0 0,0 0,1 0,-1 0,1 0,0 0,-1-1,1 1,3 3,0-3,-1 0,0-1,1 1,0-1,-1 0,1 0,0 0,0-1,0 0,0 0,1 0,-1 0,0-1,6 0,67 0,0-3,95-16,-124 11,-1-3,0-2,0-2,74-35,-111 45,-1-1,0-1,0 1,-1-2,0 1,0-1,-1-1,15-17,-23 25,0 1,1-1,-1 1,0 0,1-1,-1 1,1-1,-1 1,1-1,-1 1,1 0,-1 0,1-1,-1 1,1 0,0 0,-1-1,1 1,-1 0,1 0,0 0,-1 0,1 0,-1 0,1 0,0 0,-1 0,1 0,-1 0,2 1,14 15,8 37,-20-43,35 81,3-1,102 157,-130-226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44.15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0 175,'16'2,"0"-1,0 2,-1 0,0 1,1 0,-1 2,-1-1,1 2,-1 0,0 1,17 12,12 11,-2 2,39 40,-48-42,-1 1,-1 2,-1 1,33 55,-61-88,1-1,-1 1,0-1,0 1,0 0,0-1,-1 1,1 0,0 0,-1 0,1 0,-1 0,1-1,-1 1,0 0,0 0,0 0,0 0,0 0,-1 0,1 0,0 0,-1 0,0 0,1-1,-1 1,0 0,0 0,0-1,0 1,0 0,0-1,-1 1,1-1,0 0,-1 1,1-1,-1 0,1 0,-1 0,-2 1,1 0,-1-1,1 0,-1-1,0 1,1-1,-1 1,1-1,-1 0,0 0,1-1,-1 1,0-1,1 0,-1 1,1-2,-1 1,1 0,0-1,0 1,-1-1,1 0,-3-3,-2-2,0-1,1 0,0-1,0 0,1 0,0 0,0-1,-7-18,-27-90,32 92,-3-10,2 0,2-1,1 0,1 0,2-74,3 107,1-1,-1 0,1 0,0 0,1 0,-1 1,1-1,0 0,0 1,0 0,1-1,-1 1,1 0,0 0,0 1,6-7,-2 6,-1-1,0 1,1 0,0 0,0 1,0 0,0 0,1 1,12-3,9 1,0 1,0 1,0 2,42 5,-58-4,0 2,0 0,0 0,-1 1,1 0,-1 2,0-1,0 1,-1 1,0 0,0 1,0 0,9 10,-5-4,-1 1,-1 0,0 1,-1 1,-1 0,0 0,14 34,-5-4,-2-6,-1 0,12 53,16 73,-40-144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45.3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 37,'-1'-3,"1"0,-1 0,0 0,1 0,-1 0,-1 1,1-1,0 0,-3-4,-5 3,5 24,4 30,3 0,2-1,11 52,45 147,-20-91,51 166,-91-319,0 0,0 0,1 0,-1 0,1-1,0 1,0 0,0-1,0 0,0 1,1-1,0 0,0 0,4 3,8 3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46.47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75,'0'-1,"0"1,0-1,1 0,-1 0,1 0,-1 0,1 0,-1 1,1-1,-1 0,1 0,0 1,-1-1,1 0,0 1,-1-1,1 1,0-1,0 1,0-1,0 1,-1 0,1-1,0 1,1 0,31-9,-17 6,21-8,1 2,45-4,-32 5,-7 4,-25 3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48.6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162 0,'0'6,"0"0,0 0,-1 0,1 0,-1 1,-1-2,1 1,-1 0,0 0,-5 9,5-12,-1 1,0-1,0 0,0 0,-1 0,1 0,-1 0,1-1,-1 1,0-1,0 0,0-1,0 1,-1-1,-6 2,-2 0,-1 0,1-2,0 0,-15 0,137-14,24-2,-55 15,-103 2,1 1,-27 7,-9 1,-63 11,102-20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49.7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1,'0'4,"0"5,0 6,0 4,0 4,0 1,0 1,0 0,0 1,0-1,4 0,6 4,1 1,-2 0,3-5,-2-3,-2-6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50.33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52.0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24 174,'1'-46,"1"29,-2 0,0 0,0 0,-7-33,7 49,0 1,0 0,0 0,0-1,0 1,0 0,0 0,0-1,0 1,0 0,0 0,0-1,0 1,0 0,0 0,0-1,0 1,0 0,0 0,0-1,0 1,0 0,0 0,0-1,-1 1,1 0,0 0,0 0,0-1,0 1,-1 0,1 0,0 0,0 0,0-1,-1 1,1 0,0 0,0 0,-1 0,1 0,0 0,0 0,-1 0,1 0,0 0,0 0,-1 0,1 0,0 0,0 0,-1 0,1 0,0 0,-1 0,-5 19,0 30,6-19,2-1,0 1,2 0,11 42,43 116,-27-94,-23-67,-2-5,1-1,1 0,16 30,-21-45,1-1,-1 1,1-1,1 0,-1 0,1 0,0-1,0 1,0-1,1 0,-1-1,1 1,0-1,0 0,0-1,8 3,23 3,0-1,1-2,47 1,-37-4,-35 0,1-1,-1 2,1 0,15 6,-21-6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53.0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0 100,'5'0,"4"-4,6-2,9 1,3 1,3 1,4-3,4-5,0 0,-2 2,-8-2,-4 0,-2 4,0 1,-1 3,2 1,-5 2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55.2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45,'1'15,"0"1,1-1,1 0,0 0,1 0,1 0,0 0,1-1,11 20,-13-28,0 1,1-1,0 0,0 0,0-1,0 1,1-1,0 0,9 5,-11-7,1-1,-1 0,1 0,-1-1,1 1,0-1,0 0,-1 0,1-1,0 0,0 1,0-2,0 1,0 0,8-3,-7 1,0 1,-1-1,1 0,-1-1,0 0,0 1,0-2,0 1,0 0,-1-1,1 0,-1 0,0-1,-1 1,1-1,-1 1,1-1,-1 0,-1-1,1 1,2-9,2-8,-1-1,-1 0,-1 0,0-26,2-3,-6 52,0-1,0 1,0 0,0 0,0 0,0 0,0-1,0 1,0 0,0 0,0 0,0-1,1 1,-1 0,0 0,0 0,0-1,0 1,0 0,0 0,0 0,0 0,1-1,-1 1,0 0,0 0,0 0,0 0,0 0,1 0,-1 0,0-1,0 1,0 0,1 0,-1 0,0 0,0 0,0 0,1 0,-1 0,0 0,0 0,0 0,1 0,-1 0,0 0,0 0,0 0,0 0,1 0,-1 1,11 10,8 19,135 333,-48-101,-32-113,-44-93,-3 1,-2 1,25 85,-48-134,0 0,0 0,-1-1,0 1,-1 0,0 10,0-16,-1-1,1 0,-1 0,1 0,-1 0,0 0,1 0,-1 0,0 0,-1-1,1 1,0 0,0-1,-1 1,1 0,-1-1,1 0,-1 1,0-1,1 0,-1 0,0 0,0 0,0 0,0 0,0 0,0-1,0 1,0-1,0 0,-3 1,-18 1,0-1,0-1,0-1,1-1,-1-1,0 0,1-2,-1-1,1-1,-41-19,20 5,1-2,2-2,1-2,-47-40,72 55,1 0,0-2,1 1,1-2,0 1,1-1,0-1,2 0,-1 0,2-1,-10-34,14 42,1 0,1 0,-1 0,2-1,-1 1,1 0,1 0,-1-1,2 1,-1 0,1 0,1 0,-1 0,2 0,-1 1,1-1,0 1,1 0,0 0,0 1,1-1,0 1,0 0,1 1,7-7,144-105,-124 103,-17 11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49.1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0 460,'0'0,"1"-1,-1 1,0-1,0 1,0-1,0 1,0-1,1 1,-1-1,0 1,0-1,1 1,-1 0,0-1,1 1,-1-1,0 1,1 0,-1-1,1 1,-1 0,0-1,1 1,-1 0,1 0,-1-1,1 1,-1 0,1 0,-1 0,1 0,-1 0,1 0,0 0,-1 0,1 0,-1 0,1 0,-1 0,1 0,-1 0,1 0,-1 1,1-1,-1 0,1 1,28 10,-26-10,79 41,64 27,-126-61,1-1,0-1,0-1,0 0,30 1,-45-6,0-1,0 0,0 0,0 0,-1 0,1-1,0 0,-1-1,1 1,-1-1,0 0,0 0,0-1,0 1,0-1,-1 0,0 0,0-1,0 1,0-1,3-6,-1 3,-2 0,1 0,-1 0,0 0,0-1,-1 0,0 1,-1-1,0 0,-1 0,1 0,-2-1,1-8,-1 17,0 1,-1-1,1 1,0-1,0 1,0-1,0 1,1-1,-1 0,0 1,0-1,0 1,0-1,0 1,1-1,-1 1,0-1,0 1,1 0,-1-1,0 1,1-1,-1 1,1 0,-1-1,0 1,1 0,-1-1,1 1,-1 0,1-1,-1 1,2 0,23 2,41 25,-44-17,-8-5,73 25,-82-29,0 1,0-1,0 0,0-1,0 1,0-1,0 0,0 0,0-1,0 0,0 1,0-2,0 1,7-3,-9 2,-1-1,1 1,-1-1,1 0,-1 1,0-1,0 0,0 0,0-1,-1 1,1 0,-1 0,0-1,0 1,0-1,0 1,-1-1,1-4,0-70,-1 74,-2-22,-1 0,-1 0,-2 0,0 1,-2 0,0 0,-2 1,-1 0,0 0,-27-37,27 49,10 18,15 24,10 2,1-1,1-2,2 0,1-2,48 35,-46-39,-1 1,-1 2,-1 1,-2 1,-1 1,26 38,-39-44,0 0,-2 1,-1 1,0-1,-2 1,4 28,-10-49,-1 0,1-1,-1 1,1 0,0-1,0 1,1-1,-1 1,1-1,0 1,0-1,0 0,0 0,0 0,1 0,-1-1,1 1,0 0,0-1,6 4,7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56.58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248 0,'-3'1,"1"-1,-1 1,1 0,-1 0,1 0,0 0,-1 1,1-1,0 0,0 1,0 0,0-1,0 1,0 0,0 0,1 0,-3 4,-26 43,25-41,-22 46,2 0,3 2,2 1,3 0,2 1,-11 93,12-19,8 249,9-341,1-1,2 1,1-1,2-1,2 1,2-2,21 47,-21-57,1-2,0 0,2-1,1 0,1-2,1 0,0-1,2 0,1-2,39 28,-50-41,0 1,0-2,1 1,-1-2,1 0,15 4,-3-4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7:59.3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0,'1'92,"27"181,41 100,-60-329,-3-20,-2 0,-1 0,1 26,-2-2,11 57,-5-45,-7-52,0 0,0 0,1 0,0 0,0 0,1-1,0 1,0-1,1 0,6 10,-7-14,1 1,-1-1,1 0,0 0,-1 0,1 0,1-1,-1 1,0-1,0 0,1-1,-1 1,1-1,0 1,-1-2,1 1,0 0,8-1,12-1,0 0,0-2,0-1,41-12,41-7,-79 20,-1-2,0-1,33-12,-35 8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8:01.10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25,'18'-1,"0"-1,33-7,-32 5,1 0,25 0,373 4,-397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8:02.60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2,'105'-1,"114"3,-136 10,-57-7,1-1,28 0,-2-2,-23-1,0 0,1-2,44-7,-54 2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8:04.67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882 127,'-2'-4,"-1"0,1 0,-1 0,0 1,0-1,-1 1,1 0,-8-6,6 5,-7-6,-1 1,-1 0,1 1,-1 1,-1 0,1 0,-1 2,0 0,-1 0,1 1,-1 1,-28-1,14 3,0 1,0 1,0 2,0 1,-55 16,60-11,0 2,1 1,0 0,1 2,0 1,1 1,1 0,1 2,-20 21,25-20,0 0,1 1,2 0,0 1,1 1,1 0,0 0,2 1,1 0,1 0,-5 35,3 7,3 1,5 128,2-160,1-1,2 0,13 51,-13-69,0 0,1 0,0-1,2 1,-1-2,2 1,0-1,0 0,19 18,2-1,2-2,1-2,43 28,-53-41,1 0,1-1,0-1,1-2,0 0,28 4,17 0,-1-3,1-4,0-2,104-9,-168 4,0 1,1-1,-1-1,1 0,-1 0,0 0,0-1,0 1,-1-2,1 1,-1-1,1 0,-1-1,0 1,10-11,-10 7,0-1,0 0,-1 0,0 0,0-1,-1 0,0 0,-1 0,0 0,2-17,5-28,31-209,-37 226,-2-1,-2 0,-2 1,-11-71,2 70,-2-1,-32-67,41 100,-3-9,-2 1,0 0,0 0,-1 1,-1 0,-1 1,0 0,0 1,-1 0,-1 1,0 1,-21-13,-20-19,25 17,16 15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8:07.02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1030 197,'0'-8,"-1"-1,0 1,0 0,0-1,-1 1,0 0,-1 0,0 0,0 0,0 1,-1-1,0 1,-1 0,0 0,0 0,0 1,-1 0,0 0,0 0,-1 1,1 0,-1 0,0 0,0 1,-1 0,0 1,1-1,-1 2,0-1,0 1,-1 0,1 1,0 0,-16-1,-54 4,-90 13,61-4,87-10,0 2,1 0,-1 1,1 1,0 1,1 0,-1 2,1 0,0 1,1 0,0 2,1 0,0 1,1 1,0 0,1 1,0 0,1 1,1 1,0 0,2 1,-1 0,-7 20,0 6,1 1,3 1,2 0,-9 58,17-72,1 0,1 0,2 0,1 0,1-1,2 1,11 43,-5-44,1-1,1 0,2-1,0 0,2-1,2 0,0-2,22 24,1-5,2-1,2-2,60 41,-85-69,0-1,1 0,0-2,1 0,0-2,1 0,-1-1,1-2,1 0,-1-2,1 0,-1-2,1 0,0-2,36-5,-19 0,-2-3,1-1,-1-2,-1-1,0-2,-1-2,-1-2,45-29,-75 43,0 0,0-1,0 1,0-1,-1 0,0-1,0 1,-1-1,1 0,-2 0,1-1,-1 1,0-1,3-14,1-10,-2 0,2-48,-3 28,0 9,-2 0,-2 0,-1 0,-9-48,5 65,-1 1,0 0,-2 0,-1 1,-1 0,-1 1,-1 0,-19-26,-32-52,45 69,-1 2,-2-1,-1 2,-26-27,-90-81,126 123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8:08.7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71,'1'-3,"-1"1,1-1,0 1,0-1,1 1,-1 0,0 0,1 0,-1 0,1 0,0 0,0 0,-1 0,1 0,1 1,-1-1,0 1,3-2,44-21,-39 22,0 0,0 1,0 0,0 0,0 2,0-1,0 1,0 0,0 1,0 1,0-1,0 1,10 5,-3 0,1 0,-1 0,-1 2,0 0,0 1,17 15,-22-13,0 0,-1 1,0 1,-1-1,0 1,-1 1,8 24,-10-19,-1 0,-1 0,-1 1,-1-1,-1 1,-1 0,-4 34,1-28,2 0,2 0,5 49,-4-70,-1-1,1 0,0 0,0 0,1 0,-1 0,1 0,1 0,-1-1,1 0,0 0,0 0,1 0,-1 0,1-1,0 0,0 0,1 0,-1-1,1 0,-1 0,1 0,0-1,0 0,12 3,2-3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8:09.96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1,'154'295,"33"68,-102-186,86 197,-13 149,-148-474,5 72,-12-81,2-2,2 1,17 58,-18-80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8:15.0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2023,'5'-4,"0"1,1 0,-1 0,1 0,-1 0,1 1,0 0,11-2,13-6,702-260,-433 190,-50 15,-194 48,0-3,74-39,-59 21,2 4,2 3,130-37,312-44,-214 56,-169 34,472-71,-392 60,426-9,-272 30,-16 1,72-1,30 0,-382 12,521 20,-314 5,288 32,830 79,-1069-111,103 5,-316-25,1107 15,-666-88,-307 29,-163 27,452-42,-307 53,290 36,-353-14,401 54,-398-59,316-10,-256-10,699-19,193-42,-907 55,160-12,-303 14,-1-4,0-3,79-27,-92 24,0 2,1 3,1 2,0 3,75 0,690 4,-34 1,448-12,-816-9,-85 2,551-7,-164-2,28 0,-563 32,217 30,184 62,-578-90,1 0,0-1,0 0,-1-1,1-1,0 0,0-1,0-1,0 0,0 0,-1-2,1 1,23-11,-11 2,1 2,0 0,1 2,0 2,37-5,148-4,-109 11,874-70,111-6,-777 70,-127 7,290-42,204-101,27-6,-425 94,15-2,-220 48,149-3,-141 12,0-5,122-25,-116 17,-40 9,91 2,-103 6,0-2,0-2,0-1,52-13,40-10,-65 15,-44 8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8:20.20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33205 0,'-1120'0,"1021"5,-173 30,40-2,65-11,85-9,-123 3,119-13,-1 4,-154 33,103-19,-2-5,-226-6,-26-13,-395 6,581 20,84-5,-162 26,-21 3,145-32,-112 13,52-6,114-13,-109 23,137-20,-1-2,-121-2,122-7,-5 7,-1 3,-137 36,17-3,60-17,-47 9,-227 12,-307 41,348-12,-195 30,353-83,-265-4,286-23,-401 4,423 11,-35 1,99-7,-209 39,-23 3,259-42,-283 11,270-17,25 2,-1-4,1-2,-110-22,-370-93,315 70,-160-45,-224-41,441 107,-331-46,122 45,383 28,-680-5,386 8,221-2,-15-2,0 5,-140 21,198-17,-44 8,-84 27,115-29,0-2,0-3,-75 4,57-7,-73 16,-329 66,-151-9,201-43,181-19,88-5,-181 20,55 16,221-33,0 2,-96 42,83-23,46-21,-1-2,-1-1,-33 11,-21-3,-1-3,-155 10,-167-21,281-6,-952-20,676 18,-24 0,245-11,1-7,0-8,-279-83,340 79,-2 5,-1 5,-1 5,-170-3,113 12,0-7,-211-47,109 8,-307-18,464 63,-144-2,210 17,1 2,-83 23,26-6,-88 15,-824 194,437-106,567-124,-142 26,-2-8,-166 0,-169-8,91-7,-28 2,252 13,87-9,-102 1,121-14,14 0,0 2,-90 13,97-7,43-7,0 1,1 0,-1 1,1 0,0 1,-1 0,1 1,-14 7,13-3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50.6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207 458,'-5'1,"0"0,0 0,1 0,-1 1,0 0,1 0,-1 0,1 0,-1 1,1-1,0 1,0 0,-6 7,-2 1,1 0,0 1,-9 14,6-6,-1 0,-22 40,34-56,1 1,0-1,0 1,0-1,1 1,-1 0,1 0,0-1,1 1,-1 0,1 0,0 0,0 0,1 0,1 9,-1-11,1-1,0 1,0 0,0 0,0-1,0 1,0-1,1 0,-1 0,1 0,-1 0,1 0,0 0,0-1,0 0,0 1,0-1,0 0,5 1,64 10,-71-12,45 4,0-2,1-2,-1-2,1-2,-1-1,-1-3,1-2,55-20,-97 28,1 1,-1-1,0 0,0 0,0 0,0-1,0 0,-1 1,1-1,-1 0,0-1,0 1,0 0,0-1,-1 0,1 0,-1 0,0 0,3-6,-4 4,0-1,0 1,0-1,-1 1,0-1,0 1,-1-1,1 1,-1-1,-1 1,1 0,-6-12,-9-21,-3 1,-1 0,-32-45,-23-40,-59-133,204 363,108 128,24 33,-191-246,-10-19,1 1,-1-1,0 0,1 0,0 0,0 0,0 0,0 0,0 0,1-1,-1 1,5 2,-5-7,0-1,1 1,-1-1,-1 0,1 0,0 0,-1 0,1 0,-1 0,0 0,0-1,0 1,0-5,2-1,1-1,1-1,0 1,1 0,0 0,0 1,1-1,1 1,-1 1,1 0,16-13,-21 19,0 0,1-1,-1 1,0 0,1 1,0-1,-1 1,1 0,0-1,0 2,0-1,-1 0,1 1,0 0,0 0,0 0,0 0,0 0,0 1,0 0,0 0,-1 0,1 0,0 1,-1-1,1 1,-1 0,1 0,-1 0,0 1,0-1,0 1,0 0,3 3,75 94,-30-34,-29-40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09.0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1,'-32'1007,"24"-907,0-16,4 0,6 92,-2-174,1 1,-1-1,1 0,-1 0,1 0,0 0,0 0,0 0,0 0,0 0,0 0,0 0,1-1,-1 1,1-1,-1 1,1-1,0 1,-1-1,1 0,0 0,0 1,0-1,0-1,0 1,0 0,0 0,0-1,1 0,3 1,7 1,1-2,-1 0,1 0,14-3,1 1,18-1,0-3,-1-1,0-3,62-20,173-80,-202 77,-42 18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10.0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1 570,'0'-4,"1"0,0 0,1 0,-1 0,1 0,-1 0,1 1,0-1,0 1,1 0,-1-1,1 1,0 0,-1 0,2 1,-1-1,0 0,7-3,9-7,42-19,-52 27,192-78,-37 17,-64 14,-59 30,60-24,-21 12,-1-4,88-55,-165 91,-1 2,0-1,0 1,0 0,0-1,0 1,0-1,0 0,0 1,-1-1,1 0,0 1,0-1,-1 0,1 0,0 0,-1 0,1 0,0-1,-6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10.7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1 133,'3'-3,"1"1,0-1,-1 1,1 0,0 0,0 0,0 1,1 0,-1-1,0 1,7 0,59-4,-21 2,116-23,126-15,-244 37,91-22,-119 20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11.72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685 0,'-27'3,"0"1,0 1,1 2,-1 0,2 2,-35 16,42-17,-10 3,1 1,0 2,1 1,1 0,0 2,1 2,1 0,1 1,0 1,2 1,1 0,0 2,2 0,0 2,2-1,1 2,1 0,2 0,0 1,-7 36,11-40,1 1,2 0,0 0,2 1,1-1,1 1,1-1,1 1,1-1,1 0,2 0,0 0,2-1,0 0,2 0,1-1,0-1,2 1,1-2,0 0,2-1,0 0,26 24,-31-33,0-1,1 0,0 0,0-1,1-1,0 0,1-1,0 0,0-1,0 0,1-2,-1 1,1-2,0 0,1-1,-1 0,25-1,-15-3,-2 0,1-2,0 0,-1-2,1 0,-2-2,1 0,-1-2,0 0,-1-2,0 0,33-27,-17 13,-2-1,0-2,57-64,-80 79,-1-1,0 0,-2-1,0 0,0-1,-2 0,0 0,-1 0,0-1,-2 0,0 0,2-25,-5 19,-1 0,-1 0,-1 1,-1-1,-1 1,-1-1,0 1,-2 1,-1-1,-18-35,6 23,-1 0,-2 1,-1 2,-2 0,-42-39,-9-11,63 68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12.6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570 245,'-75'-19,"65"19,0 1,1 0,-1 0,1 1,0 1,-1-1,1 1,0 1,0 0,1 0,-1 1,1 0,0 0,-12 11,0 1,1 2,0 0,1 1,-16 24,2 5,2 2,2 2,2 0,3 1,2 2,2 0,3 1,3 0,2 1,2 1,3 0,3 0,7 97,-3-134,1 0,1 0,1-1,1 0,1 0,1 0,0-1,2 1,0-2,2 1,0-2,1 1,0-2,2 1,0-2,1 0,1-1,0 0,1-1,0-1,1-1,24 12,-15-10,1-2,0-1,1-1,0-2,1-1,-1-1,1-2,1 0,-1-2,54-4,-49-2,0-1,0-2,-1-1,0-2,0-1,-1-2,0-1,58-35,-60 30,-1-2,-1-1,0-2,-2-1,-1 0,-1-2,-1-1,21-33,-32 41,-1 0,-1-1,-1-1,-1 1,-1-1,-1-1,-1 0,0 0,-2 0,-1 0,-1-1,-1 1,-3-42,-4 26,-2 1,-1-1,-2 1,-2 1,-1 0,-2 1,-1 0,-37-54,7 21,-4 2,-2 3,-66-62,65 77,-106-72,19 15,96 62,29 25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13.8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0 143,'0'-9,"0"0,1-1,0 1,0 0,1 0,1 0,-1 0,7-14,-7 19,0 1,0 0,0 0,0 0,0 1,1-1,-1 0,1 1,0-1,-1 1,1 0,1 0,-1 0,0 1,0-1,1 1,-1-1,0 1,1 0,0 1,-1-1,1 0,-1 1,8 0,4 1,0 1,-1 1,1 0,-1 1,0 0,0 1,0 1,-1 0,1 1,17 12,-8-3,0 1,-1 0,-1 2,30 34,-39-39,0 1,-2 0,0 1,0 0,-2 1,0 0,-1 0,0 0,5 26,-10-30,0 0,0 0,-2 0,1 1,-2-1,1 0,-2 0,0 0,-1 0,0 0,0 0,-2-1,-10 23,11-28,-82 174,75-154,2 0,1 0,1 0,-8 58,15-82,0 1,0-1,0 1,1-1,-1 1,1-1,0 1,0-1,0 0,0 1,0-1,1 0,0 0,-1 0,1 0,0 0,4 3,-1-1,0 0,0-1,1 0,0 0,0 0,0-1,0 1,9 2,12 2,0 0,1-2,39 4,-54-8,55 4,-41-4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15.6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1,'4'6,"0"1,-1-1,0 1,0 0,-1 0,0 0,0 0,0 1,-1-1,0 1,-1-1,0 0,0 8,2 18,48 505,-29-159,-22-355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16.7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669 0,'9'1,"0"0,-1 1,1 0,0 0,-1 1,1 0,-1 0,0 1,0 0,0 0,0 1,-1 0,0 1,0-1,9 11,6 7,-1 1,34 52,-46-63,-1 1,-1 0,0 0,-1 1,0-1,-1 1,-1 1,0-1,-2 0,2 22,-3-28,-1 0,0-1,-1 1,0 0,0 0,-1 0,0-1,-1 1,0-1,0 1,-1-1,0 0,0 0,-1-1,0 1,-1-1,1 0,-1-1,-10 10,-201 143,124-94,74-51,-1-2,0 0,-1-1,0-1,-26 9,32-15,1 0,-1-1,0 0,0-2,-1 0,1 0,0-1,0-1,-16-3,-185-41,215 44,-1 1,0-1,0 1,1 0,-1-1,0 1,0 0,0 0,0 0,1 1,-1-1,0 0,0 1,0-1,1 1,-1-1,0 1,1 0,-1 0,0 0,1 0,-1 0,1 0,0 0,-1 1,1-1,0 0,0 1,0-1,0 1,0-1,0 1,0 0,0-1,1 1,-1 0,0-1,1 1,0 0,-1 0,1 0,0-1,0 1,0 3,1 9,0 1,1 0,1 0,6 23,-3-17,8 47,-4 1,-2 0,-2 110,-7-142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17.80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1738 0,'3'2,"1"0,0 0,-1 0,1 1,-1-1,1 1,-1 0,0 0,0 0,-1 0,1 0,2 5,3 2,247 296,-224-271,-11-15,-2 1,0 0,-2 2,0 0,15 29,-31-50,1-1,0 1,-1-1,1 1,-1-1,1 1,-1-1,0 1,1 0,-1-1,0 1,0 0,0-1,0 1,-1 0,1-1,0 1,-1-1,1 1,-1-1,1 1,-1-1,0 1,0-1,0 1,0-1,0 0,0 0,0 1,0-1,0 0,0 0,-1 0,1 0,-1 0,1 0,0-1,-1 1,1 0,-1-1,0 1,1-1,-1 0,-2 1,-9 2,-1-1,0 0,0-1,-17-1,19 0,-548 41,3 37,211-27,173-20,108-17,-1-3,-1-3,-105 0,170-8,-1 0,0 0,1 0,-1 0,0-1,1 1,-1-1,1 0,-1 0,1 1,-1-2,1 1,0 0,0 0,-1-1,1 0,0 1,0-1,0 0,1 0,-4-3,4 2,0 0,0 0,0-1,0 1,0 0,1 0,-1-1,1 1,0 0,0-1,1 1,-1 0,0 0,3-6,3-10,0 1,2 0,0 0,16-24,10-14,3 2,1 2,3 1,3 2,1 2,2 2,86-62,-77 75,-37 26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18.46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1,'4'0,"6"0,1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52.3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153 453,'0'-2,"0"1,0-1,0 0,0 1,0-1,0 0,-1 0,1 1,0-1,-1 1,1-1,-1 0,0 1,1-1,-1 1,0-1,0 1,-2-3,2 4,-1 0,1-1,0 1,0 0,-1 0,1 0,0 0,-1 0,1 1,0-1,0 0,-1 0,1 1,0-1,0 1,0-1,-1 1,1 0,0-1,0 1,0 0,0 0,0 0,0 0,1-1,-2 3,-8 6,2 0,-1 1,1 1,0-1,1 1,0 1,1-1,-7 21,5-14,2 1,1 0,0 0,1 1,-1 20,4-38,1 0,0 0,0 1,0-1,0 0,0 0,0 0,0 0,1 0,-1 0,1 0,0 0,-1 0,1 0,0 0,0 0,0 0,0 0,1-1,-1 1,0 0,1-1,-1 1,1-1,0 0,-1 1,1-1,0 0,0 0,0 0,0 0,0 0,0-1,0 1,0-1,0 1,0-1,0 0,0 0,0 1,1-2,-1 1,0 0,4-1,3 0,-1-1,1 0,0 0,-1-1,1 0,-1-1,0 1,0-2,12-8,1-5,0-2,-1-1,17-23,-16 19,40-39,-58 62,0 0,0-1,0 1,0 0,0 1,0-1,1 1,-1-1,1 1,-1 0,1 0,0 0,-1 1,1 0,0-1,0 1,-1 0,1 1,0-1,-1 1,1-1,0 1,-1 0,1 1,-1-1,1 0,4 4,9 5,-1 1,0 1,0 1,17 17,19 15,-48-42,0 0,0 0,0 0,1-1,0 0,-1 0,1 0,0 0,0-1,0 0,0 0,0 0,0 0,0-1,0 0,1 0,4-1,-5 0,0-1,0 0,-1 0,1-1,-1 1,0-1,1 0,-1 0,0-1,-1 1,1-1,-1 1,1-1,-1 0,0-1,0 1,2-5,9-18,-1 0,-1-1,-2 0,0-1,-2 0,7-47,-8 22,-3 0,-3-97,-12 95,-3 33,13 22,0 1,1-1,-1 1,0-1,0 1,1 0,-1-1,0 1,0 0,0 0,1-1,-1 1,0 0,0 0,0 0,1 0,-1 0,0 0,0 0,0 1,0-1,1 0,-1 0,0 1,0-1,1 0,-2 1,-1 2,0-1,1 1,-1 0,1-1,0 1,0 0,0 0,0 1,0-1,1 0,-1 1,1-1,0 1,0-1,0 1,1-1,-1 1,1 0,0-1,0 7,0 6,0 0,2 1,3 20,0-19,0 0,1-1,1 1,0-1,2 0,0-1,0 0,2-1,16 20,14 11,72 60,13 15,-122-117,0 0,0 1,-1-1,0 1,0 0,0 0,0 0,-1 0,3 8,-5-11,1 1,-1 0,0 0,0-1,0 1,0 0,-1 0,1-1,-1 1,1 0,-1-1,0 1,0 0,0-1,-1 1,1-1,0 0,-1 1,0-1,-3 4,-8 7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18.87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15,'0'-4,"4"-1,2-1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19.30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24.7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1102 0,'2'17,"0"0,1 0,1 0,0-1,2 0,11 26,5 19,10 49,-6 1,25 228,-50-332,-1 1,0-1,0 1,-1-1,0 0,0 1,-1-1,1 0,-2 0,1 0,-1 0,0 0,0-1,-8 12,2-7,0-1,-1 0,0 0,-1-1,0-1,0 0,-14 8,-29 16,-2-2,-106 41,124-58,-2-1,1-2,-2-2,1-2,-59 2,46-7,0-2,-69-10,108 9,0 0,-1-2,1 1,1-2,-1 0,1-1,0 0,0-1,1 0,-1-1,2 0,-1-1,-16-17,25 22,0 1,0 0,1-1,-1 1,1-1,0 0,0 0,1 0,-1 0,1 0,-1 0,1-1,1 1,-1 0,0-1,1 1,0 0,0-1,1 1,-1 0,1-1,0 1,0 0,0 0,0 0,1 0,0 0,3-7,-1 6,0 0,0 0,0 0,0 1,1-1,-1 1,1 0,0 0,1 1,-1-1,1 1,-1 0,1 1,0-1,0 1,0 1,0-1,0 1,8-1,21-1,0 1,0 2,0 2,-1 1,1 2,-1 1,1 1,-2 3,1 0,45 22,-6 7,-2 4,80 63,-120-83,-27-20,-1 1,1-1,-1 1,0 0,0 0,0 0,0 0,-1 1,0-1,0 1,0 0,0-1,-1 1,0 0,0 0,0 0,-1 0,1 0,-1 0,-1 7,-1 12,0 0,-12 46,10-54,-15 49,-2-1,-3-1,-3-1,-47 80,59-115,-1-1,-1-1,-2-1,0 0,-1-2,-2 0,-34 27,39-36,0-2,-1 0,0-1,0-1,-1-1,-1-1,1 0,-1-1,0-2,-1 0,-39 3,-191-8,128-1,99 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26.11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0 487,'69'-44,"-52"33,0 0,30-15,213-67,-115 44,288-105,-377 134,-35 14,-1-1,1-1,-1-1,-1 0,1-2,17-12,-32 17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35.98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0,'0'4,"1"-1,0 0,0 1,1-1,-1 0,0 0,1 0,0 0,0 0,0 0,0 0,3 2,7 11,66 116,104 243,-176-361,-1-1,-1 1,4 21,-5-15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38.2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2392 631,'1'9,"1"1,0 0,0-1,6 15,1 4,-4-7,-1-10,0 1,-1-1,-1 0,0 1,-1-1,0 1,0 0,-1 0,-2 13,2-24,-1 0,1-1,0 1,-1 0,1 0,0 0,-1 0,1 0,-1 0,1-1,-1 1,0 0,1 0,-1-1,0 1,0 0,1-1,-1 1,0-1,0 1,0-1,0 0,1 1,-1-1,0 0,0 1,0-1,0 0,-1 0,-1 0,0 0,0-1,0 1,0-1,0 0,0 0,0 0,0 0,-4-2,-5-4,0-1,1 0,-13-11,5-1,0 0,-17-25,21 26,-1 0,0 1,-20-16,35 32,-1 1,1 0,-1-1,1 1,-1 0,0 0,1 0,-1 0,0 1,0-1,0 0,1 1,-1-1,0 1,0 0,0 0,0-1,0 1,0 0,0 1,0-1,0 0,0 1,0-1,1 1,-1-1,0 1,0 0,0 0,1 0,-1 0,1 0,-1 0,0 0,1 0,0 1,-1-1,1 1,0-1,0 1,0-1,0 1,0 0,-1 2,-6 10,1 1,1 0,0 1,-5 20,5-16,-16 59,-15 39,36-114,-1-1,0 1,1 0,-2 0,1-1,0 1,-1-1,1 0,-1 0,0 0,0 0,-7 5,8-7,-1 0,1 0,-1 0,0 0,1 0,-1 0,0-1,1 1,-1-1,0 0,0 0,0 0,1 0,-1 0,-3-1,-7-4,0 1,1-2,-1 0,1 0,1-1,-17-12,-29-15,54 33,0 0,0 1,0-1,0 1,0-1,0 1,0 0,-1 0,1 1,0-1,0 1,0-1,0 1,0 0,1 0,-1 0,0 1,0-1,1 1,-1-1,0 1,1 0,0 0,-3 3,-9 8,0 1,-21 30,12-15,16-21,-1 0,0 0,-1-1,1 0,-1-1,0 0,-1 0,1-1,-1 0,0-1,-1 0,-16 4,1-3,0-2,0-1,0-1,-31-2,42-1,1 1,-1 1,1 0,-1 1,1 1,0 0,0 1,0 1,0 0,-24 10,-226 105,140-66,66-29,-75 42,39-16,84-46,0 1,0-2,0 1,-1-2,0 1,1-1,-18 0,25-2,-1 0,1-1,0 1,0-1,0 0,0 0,0 0,0-1,0 1,0-1,0 1,0-1,1 0,-1 0,1 0,-1 0,1-1,0 1,0-1,0 1,0-1,1 0,-1 0,-2-5,-2-7,1 0,0-1,-5-28,6 24,-122-703,122 698,-91-503,93 521,-9-47,11 52,-1 1,1 0,0-1,0 1,0 0,0-1,0 1,0 0,0-1,0 1,0 0,1 0,-1-1,0 1,1 0,0 0,-1-1,1 1,-1 0,1 0,0 0,0 0,0 0,0 0,0 0,0 0,0 0,0 0,0 1,0-1,0 0,0 1,2-1,7 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39.1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16,'0'-4,"4"-2,2 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39.70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10,'0'-4,"0"-1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42.09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912 520,'5'-15,"0"-1,-1 0,-1 0,0 0,-1 0,-1 0,-1-27,0 12,1 15,-2-1,0 0,-1 1,-1 0,0-1,-2 1,1 0,-2 1,0-1,-1 1,-10-16,12 22,-1 0,-1 0,0 0,0 1,0 0,-1 1,0 0,-1 0,0 0,0 1,0 1,0-1,-1 2,0-1,0 1,-1 1,-19-5,10 5,1 1,-1 1,0 1,0 1,0 0,1 1,-1 2,1 0,-28 9,23-4,-1 2,1 0,1 2,0 1,1 0,-31 27,23-14,0 2,2 2,2 0,0 2,2 0,2 2,1 1,2 0,-16 42,29-64,1 1,0-1,1 1,1 0,0 0,1 0,0 1,1-1,1 1,1-1,4 30,-4-42,1 0,-1 0,1 0,0 1,0-2,0 1,1 0,-1 0,1-1,-1 1,1-1,0 0,0 0,0 0,0 0,0 0,1-1,-1 1,0-1,1 0,-1 0,1 0,-1-1,1 1,-1-1,5 0,9 1,-1-1,1-1,-1 0,23-6,35-11,-2-4,0-2,-2-4,-1-3,99-60,-150 80,0-1,0-1,-2-1,0 0,0-1,-1-1,-1 0,-1-1,21-35,-33 52,-1-1,0 1,0-1,0 0,1 1,-1-1,0 1,1-1,-1 1,0-1,1 1,-1-1,1 1,-1-1,1 1,-1-1,1 1,-1 0,1-1,-1 1,1 0,-1 0,1-1,0 1,-1 0,1 0,-1 0,1 0,0 0,0 0,6 18,-7 50,-1-54,1 133,6 0,6-1,7 0,40 151,51 191,113 390,-217-859,22 56,-26-70,1 0,0 0,-1 0,2 0,-1 0,1-1,-1 1,1-1,0 0,8 6,-11-10,1 1,-1-1,0 1,1-1,-1 0,1 1,-1-1,1 0,-1 0,0 0,1 0,-1 0,1-1,-1 1,1 0,-1-1,0 1,1-1,-1 1,0-1,1 1,-1-1,0 0,0 0,1 0,-1 0,0 0,0 0,0 0,0 0,-1 0,1 0,0 0,1-3,26-47,-28 50,28-67,-4-2,18-78,19-149,-52 246,12-56,29-203,-46 272,-3-1,-1 0,-2 0,-1 0,-18-75,-8 23,-4 3,-47-91,-34-89,100 229,0 5,2-1,1-1,2 0,2 0,1-1,-1-42,7 52,1 5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43.38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1 331,'0'83,"17"120,-10-164,1-1,1 0,2 0,2-1,22 43,-33-74,1-1,0 0,0 0,0 0,1 0,0 0,0-1,0 1,0-1,1 0,-1-1,1 1,0-1,1 0,8 5,-9-7,0 0,-1 0,1-1,0 1,0-1,-1 0,1 0,0-1,0 1,-1-1,1 0,0 0,-1-1,1 1,-1-1,1 0,-1 0,0-1,0 1,4-4,27-20,-1-1,-1-2,-1-1,-2-1,-1-2,-2-1,30-48,-37 50,-2 0,-1-2,-2 0,-1-1,-2 0,-1-1,-2 0,9-68,-17 83,-1 1,0-1,-2 0,-6-36,6 46,-1 1,0-1,-1 0,0 1,-1 0,0 0,0 0,-1 1,0-1,-11-11,16 21,1-1,0 1,-1-1,1 1,0-1,-1 1,1-1,0 1,-1 0,1-1,-1 1,1 0,-1-1,1 1,-1 0,1 0,-1-1,1 1,-1 0,0 0,1 0,-1 0,1 0,-1 0,1 0,-1 0,0 0,1 0,-1 0,1 0,-1 0,1 0,-1 1,0-1,-7 21,8 31,11-2,3-1,35 83,-8-24,-10-31,-20-54,-2 0,0 1,9 46,-15-49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53.5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0 398,'8'-1,"0"0,-1 0,1 0,-1-1,1-1,-1 1,0-1,0 0,0-1,0 0,0 0,7-7,11-9,37-39,-42 39,-13 13,-1-1,-1 0,1 0,-1 0,0 0,-1-1,0 0,-1 0,1 0,1-11,0-3,-1 0,-1 1,0-28,-3 49,1-1,-1 0,0 1,0-1,0 0,0 0,0 1,0-1,-1 0,1 1,-1-1,1 0,-1 1,1-1,-1 1,0-1,0 1,0-1,0 1,0 0,-1-2,0 2,1 1,0 0,0 0,0 0,0 0,-1 0,1 0,0 0,0 0,0 0,0 0,-1 0,1 1,0-1,0 1,0-1,0 1,0-1,0 1,0-1,0 1,-1 1,-7 5,0 0,0 1,1 1,-12 14,-2 8,1 2,2 0,1 0,2 2,1 0,2 1,1 0,-10 55,21-88,1-1,-1 1,1-1,0 1,-1 0,1-1,0 1,0 0,1-1,-1 1,1-1,-1 1,1 0,0-1,0 1,0-1,0 0,0 1,1-1,-1 0,1 0,-1 0,1 0,0 0,2 2,1-1,0 0,1-1,-1 0,1-1,-1 1,1-1,-1 0,1 0,0 0,-1-1,7 0,360-6,-350 6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44.6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485 2,'-50'-1,"19"0,0 1,-40 6,60-4,1 0,-1 1,1 0,0 1,0 0,0 0,1 1,-1 1,1-1,-13 11,7-1,0 1,0 0,2 1,0 0,1 1,0 1,2 0,0 0,-9 27,9-20,2 2,0-1,2 1,1 0,1 1,0 44,4-64,0-1,1 1,0-1,0 0,1 1,0-1,0 0,1 0,0 0,0 0,1-1,0 1,8 9,-8-13,0 0,0 0,1 0,-1-1,1 1,0-1,0 0,0-1,0 1,1-1,-1 0,1-1,-1 1,1-1,0 0,-1 0,1-1,0 0,0 0,7-1,3-1,0 0,0-1,-1-1,0-1,0 0,0-1,0-1,-1 0,0-1,0 0,-1-1,0-1,-1 0,0 0,-1-1,0-1,0 0,-1-1,11-18,-3 2,-1-1,-1-1,-2 0,-1-1,-2-1,-1 0,11-66,-16-29,-10 243,5-1,5 1,34 198,-15-227,-19-66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45.82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0 291,'5'0,"0"0,0 0,-1 1,1 0,0 0,0 1,-1-1,1 1,-1 0,0 0,1 0,-1 1,0-1,0 1,5 5,-3-2,1 1,-2 0,1 1,-1 0,0-1,0 2,5 12,0 4,-2 1,-1-1,-1 1,4 47,-5 213,-6-238,-11-267,0 17,11 148,-2 0,3-1,2 0,2 1,20-93,-23 144,0-1,0 0,0 1,0-1,1 1,0-1,-1 1,1 0,0 0,1 0,-1 0,1 0,-1 0,1 1,0-1,0 1,5-4,-5 6,0-1,-1 0,1 1,0-1,-1 1,1 0,0 0,0 0,-1 0,1 1,0-1,-1 1,1-1,0 1,-1 0,1 0,-1 0,0 0,1 1,-1-1,0 1,1-1,-1 1,0 0,2 2,8 7,0 1,-1 0,0 1,-1 0,0 0,-2 1,1 0,-1 1,-1 0,-1 0,0 1,-1 0,5 27,-6-14,-1 0,-2 0,-1 0,-1 0,-1 0,-13 56,-13 32,-15 75,40-168,0 1,1-1,2 1,0 0,7 41,-2-41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46.7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19,'4'-18,"5"31,7 34,49 240,-23-87,31 131,42 169,-105-462,20 68,-27-94,2-1,-1 0,2-1,0 1,0-1,12 16,-17-25,0 0,0 0,0 0,0 0,0 0,0 0,0 0,0 0,0 0,0-1,1 1,-1-1,0 1,0-1,1 1,-1-1,0 0,1 1,-1-1,1 0,-1 0,0 0,1 0,-1 0,0 0,1-1,-1 1,0 0,1-1,-1 1,0-1,1 1,1-2,10-8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47.4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0 162,'0'-4,"4"-6,6-1,1-2,2 0,4-1,7 1,0-1,-1-2,1 1,-1 0,1 1,-4 4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48.15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0,'4'0,"6"5,1 4,-2 6,3 4,-2 3,-2 2,-2 6,1-4,1 0,2-6,-1-2,-1 1,-2 0,-3 2,4 1,-1-3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48.5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49.1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1,'4'70,"4"-1,2 0,29 101,-19-88,129 503,-126-486,36 136,-58-231,0 0,1-1,-1 1,0 0,1-1,0 1,0-1,0 0,0 0,1 0,-1 0,4 3,-5-5,1 0,-1-1,1 1,0-1,-1 0,1 1,0-1,-1 0,1 0,0 0,-1 0,1 0,0 0,-1 0,1-1,0 1,-1-1,1 1,-1-1,1 0,-1 1,1-1,-1 0,1 0,-1 0,0 0,1 0,1-3,12-8,0-1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49.8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1 111,'4'0,"6"-4,5-2,4 1,3 0,7-2,1-5,1 1,3-3,0 1,-2 3,-2 3,-2 3,-1-2,-6-1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51.21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60 440,'2'6,"0"0,0-1,1 1,-1-1,1 0,0 0,1 0,-1 0,1-1,4 5,7 11,-5-6,1 4,1 0,1-1,17 17,-28-31,1 0,1 0,-1 0,0-1,1 1,-1-1,1 1,0-1,-1 0,1-1,0 1,0-1,0 0,1 0,-1 0,0 0,0-1,1 1,-1-1,0 0,9-2,-9 1,0-1,0 0,0 0,0-1,0 1,-1-1,1 0,-1 0,1 0,-1 0,0 0,0-1,-1 0,1 1,-1-1,4-8,3-7,-1 0,6-25,-13 41,10-45,-2-1,-2 1,-3-1,-1 0,-6-67,3-37,1 172,1 0,2-1,-1 1,2-1,10 26,0 3,10 43,105 403,8 220,-111-512,3 319,-30-504,0 0,-1 0,-1-1,0 1,-1-1,-8 25,9-37,1 1,-1-1,0 1,0-1,0 1,0-1,-1 0,1 0,-1 0,0-1,0 1,0-1,0 1,-1-1,1 0,0 0,-1-1,0 1,1-1,-1 1,0-1,0 0,1-1,-1 1,0-1,0 1,0-1,0 0,0-1,0 1,-5-2,-10-2,0 0,1-2,0 0,0-1,0-1,1 0,0-2,0 0,1 0,0-2,-23-22,7 3,1-2,2-1,-49-74,33 37,4-2,-61-151,84 174,2 0,2-1,3-1,2 0,-5-99,15 133,0 1,2-1,0 0,0 1,2 0,0 0,1 0,1 1,0-1,2 2,-1-1,2 1,0 1,1-1,0 2,1 0,1 0,0 1,1 0,0 1,0 1,17-8,-12 8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29:59.8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134 845,'-1'-15,"2"1,-1-1,2 1,4-21,-4 30,0-1,0 1,0 0,1 0,0 0,0 0,0 1,1-1,0 1,-1 0,2 0,-1 0,0 1,7-5,12-7,1 2,1 0,-1 2,2 0,0 2,0 1,0 1,1 1,0 1,0 2,40-1,-61 5,1 0,-1 0,1 1,-1-1,1 1,-1 1,0-1,0 1,-1 0,1 1,0-1,-1 1,0 0,0 1,0-1,0 1,-1 0,0 0,0 0,0 1,-1-1,0 1,0 0,0 0,0 0,1 7,5 17,-1 0,-1 0,-2 1,2 36,-4-28,-2 0,-1 0,-2-1,-2 1,-2 0,-1-1,-24 74,23-89,-1-1,-2 0,0 0,-1 0,-1-2,-1 0,-1 0,-1-1,0-1,-1-1,-1 0,-1-1,-38 24,45-34,0-1,0-1,-1 0,0 0,1-1,-1-1,0 0,-1-1,1 0,0-1,0 0,0-1,0-1,0 0,0-1,-24-8,33 8,0 1,0-1,1 0,-1 0,1 0,0-1,0 1,0-1,0 0,1 1,-4-7,-23-55,10 20,11 30,1-1,1 0,1 0,0-1,1 0,1 0,-2-23,5-124,2 88,-1-625,-3 660,-3 0,0 0,-16-53,6 28,9 46,0 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54.6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286 1,'-6'1,"0"0,0 0,0 1,1 0,-1 0,0 1,1 0,-1 0,1 0,0 0,0 1,0 0,1 0,-1 0,1 0,0 1,0 0,0 0,1 0,-5 9,-8 14,2 0,-18 48,5 2,4 1,3 1,4 1,4 1,-4 117,15-187,1 0,0 0,1 0,0-1,1 1,3 14,-4-23,1 0,-1 0,0 0,1 0,0 0,0-1,0 1,0-1,0 1,0-1,0 0,1 1,0-1,-1 0,1-1,0 1,0 0,0-1,0 0,0 0,0 0,0 0,0 0,0 0,1-1,-1 0,4 1,7-1,0-1,0 0,0 0,0-2,0 1,0-2,21-8,95-48,-74 32,5-5,-1-2,101-80,-141 100,6-3,-4 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00.7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691 0,'-5'1,"0"0,0 0,0 0,0 1,1-1,-1 1,0 0,1 1,0-1,-1 1,-5 4,-49 43,36-29,-359 261,368-272,-11 9,1 2,0 0,2 2,-22 28,32-37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02.3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 30,'0'-29,"0"34,0 51,-22 254,4-91,9 387,10-589,-2 3,2-1,1 1,0-1,1 1,1-1,8 23,-10-39,0 0,0 0,1-1,-1 1,1-1,-1 1,1-1,0 0,0 0,-1 0,2 0,-1-1,0 1,0-1,0 0,1 0,-1 0,0 0,1-1,-1 1,1-1,-1 0,7 0,12-1,0 0,35-7,-36 5,38-9,0-3,-1-2,68-31,87-25,-187 67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03.81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148 790,'1'-4,"0"1,1-1,-1 1,1 0,0 0,0 0,0 0,0 0,1 0,-1 0,6-3,-2-1,181-189,159-184,-338 370,38-52,-44 58,0 1,0-1,0 0,0 0,0 0,-1 0,0 0,0-1,0 1,0 0,0-1,-1 1,0-8,-1 10,0 0,0 1,1-1,-1 0,0 1,0-1,-1 1,1-1,0 1,0 0,-1-1,1 1,-1 0,1 0,-1 0,0 0,1 0,-1 1,0-1,1 0,-1 1,0-1,0 1,0 0,0-1,1 1,-1 0,0 0,-3 1,-59 4,60-4,-38 6,1 3,0 1,1 2,0 1,2 3,-1 1,2 2,1 1,-43 33,59-39,0 1,1 1,1 1,1 0,0 1,2 1,0 0,1 1,1 1,1 0,1 1,1 0,1 1,1 0,1 0,-6 44,13-57,0 0,1 0,0 0,1-1,0 1,1 0,0-1,0 1,1-1,1 0,0 0,0-1,1 1,0-1,0 0,1-1,1 0,-1 0,1 0,12 8,0 0,1 0,1-2,0-1,0 0,2-2,-1-1,45 14,-24-15,0-1,1-2,0-2,0-2,-1-2,1-2,73-13,-22-4,0-4,130-50,-219 70,10-3,-1 0,1-1,28-18,-41 22,0 0,0 0,-1 0,1-1,-1 1,1-1,-1 0,0 0,0 0,-1 0,1-1,-1 1,0-1,0 0,-1 1,0-1,1 0,0-7,-1 0,0 1,0-1,-1 0,-1 0,0 1,0-1,-1 0,-1 1,0-1,0 1,-1 0,0 0,-1 1,-1-1,-9-14,95 134,-9-16,90 158,-159-248,0 1,0 0,0-1,0 1,1-1,0 0,0 0,0 0,0 0,6 3,-8-5,0-1,0 1,0-1,0 0,1 1,-1-1,0 0,0 0,0 0,1 0,-1 0,0-1,0 1,0 0,1 0,-1-1,0 1,0-1,0 1,0-1,0 1,0-1,0 0,0 1,0-1,0 0,0 0,0 0,0 0,-1 0,1 0,0 0,-1 0,1 0,-1 0,1 0,-1 0,1 0,-1 0,0-3,18-41,-3 0,10-49,-16 58,17-75,-6-1,-5 0,-4-1,-6-149,-5 241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05.1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301 1734,'2'-6,"0"0,0 1,1-1,-1 1,1 0,1 0,-1 0,1 0,-1 0,1 1,8-7,8-12,27-42,-3-1,40-80,-65 107,-2-1,-1-1,-3 0,-1-1,10-68,-20 99,-1 0,-1 0,0 0,0 0,-1 0,0 0,-1 0,-7-20,8 26,-1 0,0 0,-1 1,1-1,-1 1,0 0,0 0,0 0,-1 0,1 0,-1 1,0 0,0 0,0 0,0 0,-1 0,1 1,-1 0,0 0,0 0,-8-2,1 2,0 1,-1 0,1 1,-1 0,1 1,0 0,-1 1,1 0,0 1,0 1,0 0,1 0,-1 1,1 0,0 1,0 1,1 0,0 0,-9 9,-11 10,1 2,2 0,1 2,-39 58,49-64,1 2,1 0,1 1,2 1,0-1,2 2,-9 51,10-20,2 0,4 109,2-159,0 0,1-1,1 1,0 0,0 0,1-1,0 1,0-1,1 0,1 0,8 14,-8-16,1-1,0 0,-1 0,2-1,-1 1,1-1,-1-1,1 1,1-1,-1-1,1 1,-1-1,1 0,10 2,10 1,0 0,0-2,1-1,-1-1,1-2,-1 0,1-2,-1-1,0-2,0 0,0-2,-1-1,1-2,-2 0,41-22,15-10,133-91,-187 113,-1-2,-1-1,-2-2,0 0,-1-1,-2-1,36-59,-41 53,-1 0,-2-1,-1 0,-2-1,-1 0,-2 0,5-56,-9 29,-2 0,-3 0,-15-97,4 81,-4 0,-4 1,-2 1,-4 1,-4 1,-2 1,-65-101,98 173,0 0,0 1,-1-1,1 1,0-1,-1 1,1-1,0 1,-1-1,1 1,0-1,-1 1,1-1,-1 1,1 0,-1-1,1 1,-1 0,1-1,-1 1,0 0,1 0,-1-1,1 1,-1 0,0 0,1 0,-1 0,1 0,-2 0,-5 18,5 43,2-51,6 127,5-1,6 0,7-1,5-1,6-1,5-2,7-2,5-2,99 176,-115-232,-27-56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07.47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3340 600,'2'37,"2"0,14 61,2 10,-9-34,-5-46,-1 0,-2 1,-1-1,-1 1,-1 0,-8 53,6-74,-1 0,0-1,0 1,-1-1,0 0,0 0,-1-1,0 1,0-1,0 0,-1 0,0-1,0 0,-1 0,1 0,-1-1,0 1,0-2,-1 1,1-1,-1 0,-12 2,-10 3,1-3,-1 0,0-2,-51-1,62-2,0 0,0-2,0-1,0 0,-28-9,38 9,0 0,1-1,0 0,0-1,0 0,0 0,1 0,0-1,0 0,0-1,1 1,0-1,-8-12,13 18,1 0,-1-1,0 1,0 0,0 0,0 0,0 0,0 0,0 0,-1 0,1 0,0 0,0 0,-1 1,1-1,-1 0,1 1,-1-1,1 1,0 0,-1-1,0 1,1 0,-1 0,1 0,-1 0,1 0,-4 1,-1 1,0 1,0-1,0 1,0 1,-9 5,-7 5,-177 84,-415 141,494-198,-299 89,360-116,-1-3,-1-2,0-2,0-4,-66-4,105-1,1-2,0-1,0 0,0-1,1-1,0-2,0 1,1-2,0-1,1 0,0-2,-26-23,20 14,1-1,1-1,1-1,1-1,1-1,2 0,-24-51,12 11,4-2,-20-86,-17-147,1 6,42 223,-3 1,-32-69,50 132,-32-73,-49-80,75 144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08.0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08.4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09.0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10.0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1,'237'11,"276"48,-282-28,-121-19,-25-3,88 20,-170-29,0 1,0 0,0 0,0 0,0 0,-1 0,1 0,0 1,-1 0,1-1,-1 1,1 0,-1 0,3 3,-4-3,-1-1,1 1,0 0,-1-1,0 1,1 0,-1 0,0-1,0 1,1 0,-2 0,1-1,0 1,0 0,0 0,-1-1,1 1,-1 0,1-1,-1 1,0-1,0 1,0 0,0-1,0 0,-1 2,-22 30,-1-2,-41 40,-16 19,-44 58,60-74,3 3,-71 115,121-169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11.5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2532 963,'1'-1,"-1"0,0 0,0 0,1 0,-1 0,0 0,1 1,-1-1,1 0,-1 0,1 0,0 1,-1-1,1 0,0 1,-1-1,1 0,0 1,0-1,0 1,-1-1,1 1,0-1,0 1,0 0,0 0,0-1,0 1,0 0,0 0,0 0,0 0,0 0,0 0,0 0,1 1,2-1,0 0,0 0,0 1,0 0,0 0,-1 0,1 0,4 2,0 3,0 1,0-1,-1 1,1 0,-2 1,1 0,-1 0,0 0,-1 1,9 17,-1 3,-1 0,8 36,-18-59,5 15,-2-1,-1 1,0 1,1 29,-5-48,1 1,-1-1,0 0,0 1,-1-1,1 1,-1-1,0 1,0-1,0 0,0 0,0 1,-1-1,0 0,1 0,-1 0,0-1,0 1,-1 0,1-1,-1 1,1-1,-1 0,0 0,1 0,-1 0,0 0,-1-1,1 1,0-1,0 0,-1 0,1 0,0 0,-4 0,-6-1,0 0,1 0,-1-1,0-1,1 0,0-1,-1 0,1-1,0 0,0-1,-18-10,-8-2,35 16,-1 0,1 0,0 1,-1-1,1 1,0 0,-1 0,1 0,0 1,-1-1,1 1,0 0,0 0,0 0,-1 0,1 0,0 1,0 0,1-1,-5 4,-9 6,1 1,-20 20,7-6,-43 29,-3-4,-1-3,-3-3,-1-4,-3-3,0-4,-115 31,162-56,-1-2,-1-2,1-1,-1-2,1-1,-1-2,0-2,1-1,-46-11,23-4,-87-40,143 58,-24-13,1-1,1-1,0-1,1-1,1-1,0-1,2-1,0-1,2-1,0-1,-15-26,-10-24,2-1,-49-126,-39-130,-142-319,189 506,75 131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55.5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121 34,'-4'0,"1"1,0 0,-1 0,1 0,0 0,-1 0,1 0,0 1,0 0,0-1,1 1,-1 1,0-1,1 0,-1 0,1 1,0-1,-1 1,1 0,1 0,-1 0,-2 5,-5 9,2 0,-11 35,12-34,3-8,-1-1,2 1,0 0,0 0,1 0,0 0,0 0,1 0,1 0,-1 0,4 11,-3-16,1 0,0 1,1-1,-1 0,1 0,0 0,0-1,0 1,1-1,0 1,0-1,0 0,0-1,1 1,-1-1,1 0,0 0,0 0,0-1,11 4,7 1,0-2,0 0,0-2,38 2,11 1,-49-3,-11 0,0-2,1 1,-1-2,25-1,-34 1,1-1,-1 0,0 1,0-1,0-1,0 1,-1 0,1-1,0 1,0-1,-1 0,1 0,-1 0,0 0,1 0,-1-1,0 1,0-1,-1 1,1-1,0 0,-1 0,0 0,2-4,3-13,-1-1,0 0,-2-1,2-41,-10-89,5 148,0 0,0 0,-1 0,0 0,0 1,0-1,0 0,0 0,-1 1,1-1,-1 1,0-1,0 1,-1 0,1 0,-1 0,1 0,-1 0,0 0,-5-3,2 3,0 0,-1 1,1 0,-1 0,1 0,-1 1,0 0,0 0,1 1,-1 0,-8 0,-117 6,110-5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12.00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12.43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12.9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13.35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15.32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3098 1,'0'581,"0"-577,0 0,0 0,0 0,-1 0,1 0,-1-1,0 1,0 0,0 0,0 0,-1-1,1 1,-1-1,0 1,-5 5,5-8,0 0,0 0,0 0,0 0,0 0,-1 0,1 0,0-1,-1 1,1-1,0 0,-1 1,1-1,-1-1,1 1,-1 0,1 0,0-1,-1 1,1-1,0 0,0 0,-1 0,1 0,0 0,-4-3,-19-11,1-1,1-2,0 0,2-1,0-1,-20-25,8 9,0 0,1-2,3-1,-49-86,66 109,5 15,0 29,4-10,-10 37,-2 0,-2-1,-2-1,-41 76,44-98,-2-2,-2 0,0-1,-2-1,-1-2,-1 0,-1-1,-47 34,-18 2,-117 56,-104 31,-82 42,-512 380,905-568,-68 45,2 3,-100 97,162-143,1 0,1 0,-1 1,0-1,1 1,-1 0,1-1,0 1,1 0,-1 0,1 0,-2 6,3-10,0 1,0 0,0 0,0 0,0 0,1-1,-1 1,0 0,0 0,1 0,-1-1,0 1,1 0,-1 0,1-1,-1 1,1 0,-1-1,1 1,-1-1,1 1,0-1,-1 1,2 0,0 0,1 0,-1 0,1 0,0 0,-1-1,1 1,0-1,0 0,-1 0,7 0,53-7,0-3,0-2,115-40,-152 44,733-250,172-52,-805 275,48-14,202-86,-363 129,-1 0,0-1,14-12,23-13,-16 24,-16 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16.1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419 0,'-18'21,"0"1,2 0,0 1,-21 42,11-17,-42 74,-81 201,134-283,1 1,2 0,2 1,-6 56,14-85,1 0,0 1,1-1,1 0,0 0,1 1,0-1,1 0,1 0,0-1,0 1,1-1,1 0,0 0,1 0,0-1,16 19,-16-24,0 0,0-1,0 0,1-1,-1 0,1 0,0 0,1-1,-1 0,0-1,1 0,0 0,-1-1,1 0,0 0,0-1,-1 0,1-1,0 0,0 0,13-5,4 0,-1-2,1-1,-1-1,-1-1,43-26,-45 23,-1-1,-1-1,0-1,-1-1,19-23,-31 33,0 0,-1-1,0 1,0-2,-1 1,0 0,-1-1,0 0,-1 0,0 0,0 0,-1-1,0 1,-1-1,0-14,-2 19,0 0,0 1,0-1,-1 1,0-1,0 1,0 0,-1 0,0 0,0 0,0 0,0 1,-1-1,0 1,0 0,0 0,0 0,0 1,-1-1,0 1,0 0,0 1,0-1,0 1,0 0,-1 0,1 0,-1 1,-6-1,-7-1,-1 0,1 1,-1 2,1-1,-1 2,1 1,-26 5,37-5,-1 1,1 0,0 0,0 1,0 0,0 1,1-1,0 1,0 1,0-1,-7 9,-9 11,-32 45,25-30,1-3,4-2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24.7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3600 1469,'-1'-1,"-1"1,0-1,0 1,0-1,0 0,0 1,1-1,-1 0,0 0,1 0,-1 0,1-1,-1 1,1 0,0-1,-1 1,1-1,0 1,0-1,-2-3,-17-39,18 40,-7-25,0-1,2 1,1-1,-4-59,8-125,3 189,3-73,4 0,4 1,5 1,4 1,65-182,-81 264,0 0,2 1,-1-1,1 1,1 1,0 0,1 0,0 0,1 1,10-9,-11 12,0 1,0 1,1-1,-1 2,1-1,0 1,1 1,-1 0,0 0,1 1,0 0,0 1,13 0,-1 2,0 0,0 1,0 2,0 0,34 11,105 50,-105-40,68 21,-105-42,-1 2,0 1,-1 0,0 1,32 20,-50-28,1 0,-1 0,1 1,-1-1,0 0,1 1,-1-1,0 0,1 1,-1-1,0 0,1 1,-1-1,0 1,0-1,0 1,1-1,-1 1,0-1,0 1,0-1,0 0,0 1,0-1,0 1,0-1,0 1,0-1,0 1,0-1,0 1,0-1,-1 1,1 0,-16 12,-30 2,45-14,-159 42,-399 89,354-97,-411 51,560-85,-1-4,1-1,0-3,-61-16,51 9,0 4,-82-4,-31 18,-117-7,290 3,-1-2,1 1,-1-1,1 0,-1 0,1-1,0 1,0-2,0 1,1 0,-1-1,1 0,0-1,0 1,0-1,-7-9,-3-7,1 0,1-1,-13-27,-12-22,34 66,1 0,-1-1,1 0,1 0,-1 0,1 0,0 0,0 0,-1-9,5 10,5 14,6 16,36 85,43 104,-79-176,-1 2,-1 0,8 67,-18-94,-1 1,-1-1,0 0,0 0,-1 0,-1 0,0 0,-1-1,0 1,-1-1,-1 0,0 0,0 0,-1-1,0 0,-1-1,-1 1,0-2,-11 11,-18 14,-2-1,-2-3,-68 39,98-62,-87 47,-1-5,-3-4,-149 44,191-73,0-2,0-2,-1-4,0-2,0-3,-87-6,135 2,1-1,0 0,1-1,-1 0,0-1,1-1,0 0,0 0,0-2,-18-11,15 6,0 0,2-1,-1 0,1-1,1 0,-18-29,8 3,1-1,2 0,2-2,1 0,-12-61,16 48,3 0,2-1,3 0,2 0,2 0,12-79,-10 122,0 0,1 0,0 1,1-1,0 1,8-15,-10 24,1 0,-1 1,1-1,0 0,0 1,0 0,1 0,-1 0,1 0,-1 0,1 1,0-1,0 1,0 0,0 0,1 1,-1-1,1 1,-1 0,0 0,1 0,6 1,33-2,82 9,-81-2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25.5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44,'0'-4,"0"-6,0-5,0 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26.9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2802 0,'12'14,"-1"0,-1 0,0 1,-1 0,-1 1,0 0,-1 1,-1-1,0 1,-1 1,3 19,1 23,5 113,-14-154,0-1,-1 0,0 1,-2-1,0 0,-1 0,-1-1,-1 1,-10 21,12-31,0 0,-1-1,0 1,0-1,0 0,-1-1,-1 1,1-1,-1 0,0-1,0 0,0 0,-1 0,0-1,0 0,0-1,0 1,-1-2,1 1,-1-1,-11 1,3-2,1-1,0-1,-1 0,1-1,0-1,0 0,0-1,0-1,1-1,0 0,0-1,0 0,-18-13,-14-12,1-2,-61-57,85 68,1 0,1-1,1-2,1 0,-25-48,43 73,-1 0,1 0,-1 0,1 0,-1 0,0-1,1 1,-1 1,0-1,0 0,0 0,0 0,0 0,0 1,0-1,0 0,-2 0,3 1,-1 0,1 0,-1 1,1-1,-1 0,1 1,-1-1,1 0,-1 1,1-1,0 0,-1 1,1-1,0 1,-1-1,1 1,0-1,0 1,0-1,-1 1,1-1,0 1,0-1,0 1,0-1,0 2,-4 51,4-46,0 93,-26 185,0-124,8-39,-56 195,61-278,-1-1,-2 0,-1-2,-2 0,-2-1,-1-1,-1-1,-2-1,-32 32,-31 23,-4-3,-4-5,-3-4,-3-4,-173 90,132-94,-163 53,219-93,-1-4,0-3,-126 11,164-24,34-1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27.6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66,'0'-4,"0"-6,0-5,0-4,0 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56.3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158 0,'-4'1,"1"-1,-1 1,0 0,1 0,-1 0,1 0,0 0,-1 1,1 0,0 0,0-1,0 2,0-1,0 0,1 1,-1-1,1 1,-1 0,1 0,0 0,-3 4,-4 10,0 0,-12 35,11-25,2-9,1 1,1 0,1 0,0 1,-3 39,7-52,1-1,0 1,0-1,1 1,0-1,0 0,0 1,1-1,0 0,0 0,1 0,-1 0,1 0,1 0,-1-1,1 0,0 1,0-1,0-1,1 1,0-1,6 5,29 19,3-1,-1 3,-1 1,52 54,-83-75,0 1,-1 0,-1 1,0 0,-1 0,0 1,0-1,-2 2,1-1,-2 1,0-1,-1 1,0 0,-1 1,0-1,-1 0,-1 18,-1-27,0-1,0 1,0 0,0-1,-1 1,1-1,-1 1,0-1,-1 0,1 0,-1 0,0 0,0 0,0 0,0-1,-1 1,1-1,-1 0,0 0,0-1,0 1,-5 1,-4 3,-2-1,1-1,0 0,-1-1,-24 3,13-3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28.19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28.69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29.47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1,'1'17,"2"0,0 0,0-1,2 1,0-1,10 22,6 19,153 525,-117-330,-53-225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30.4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1213 0,'1'1,"0"-1,0 1,1 0,-1-1,0 1,-1 0,1 0,0 0,0 0,0 0,0 0,-1 0,1 0,0 0,-1 0,1 0,-1 0,1 1,-1-1,0 0,0 0,1 0,-1 1,0 1,5 36,-4-37,4 52,-3 0,-5 71,2-107,-1-1,-1 1,-1-1,0 0,-1 1,-1-2,-1 1,0-1,-1 0,-1 0,-11 14,5-13,-1-1,0 0,-1-2,0 0,-1-1,-1 0,-22 10,-16 5,-74 27,89-42,0 0,-1-3,-1-2,-67 5,-179-15,214-4,-77-16,153 21,-1 1,1 0,-1 0,1 0,-1 0,1 0,-1-1,1 1,-1 0,0 0,1 0,-1 1,1-1,-1 0,1 0,-1 0,1 0,-1 0,1 1,-1-1,1 0,-1 0,1 1,-1-1,1 0,0 1,-1-1,1 0,-1 1,1 0,1 17,22 29,-18-38,23 45,27 76,-41-92,18 59,-27-74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31.6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1297 22,'0'-2,"1"1,-1 0,1 0,-1 0,1 0,-1 0,1 0,0 0,-1 0,1 0,0 0,0 0,0 1,-1-1,1 0,0 0,0 1,0-1,0 1,1-1,-1 1,0-1,0 1,0 0,0-1,0 1,1 0,-1 0,0 0,0 0,0 0,1 0,-1 0,0 0,0 1,2 0,45 9,-24 0,-1 1,0 2,-1 0,37 30,75 77,-111-98,-12-12,-1 0,0 0,0 1,-1 1,-1 0,0 0,11 22,-19-32,1 0,-1-1,0 1,0 0,0 0,0 0,0-1,0 1,0 0,-1 0,1-1,-1 1,1 0,-1-1,0 1,1 0,-1-1,0 1,0-1,0 1,0-1,0 0,-1 1,1-1,0 0,-1 0,1 0,-3 1,-49 30,40-26,-63 30,-98 31,37-16,-9 5,-3-7,-1-6,-219 32,318-67,-1-3,1-2,-1-3,-82-8,127 7,1-1,-1 1,1-1,-1 0,1 0,0-1,0 1,0-2,0 1,0-1,1 1,0-1,0-1,0 1,0-1,0 0,1 0,-5-8,3 2,1 1,0-1,1 0,1 0,0-1,0 1,1-1,0 1,0-20,5-281,-2 308,-1-1,1 1,0-1,0 1,0 0,0-1,1 1,-1 0,1 0,0 0,4-5,4-1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32.1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0,'4'0,"2"0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32.6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33.1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34.88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0,'1'4,"-1"-1,1 0,1 0,-1 0,0 0,1 0,0-1,3 6,5 8,132 334,-104-250,-12-23,26 128,-47-179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37.73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1978 1,'2'1,"1"0,-1 1,1-1,-1 1,0 0,0 0,0 0,0 0,0 0,0 0,0 0,-1 1,1-1,-1 1,3 4,1 2,5 10,0 1,0 1,-2 0,-1 0,0 1,-2 0,3 23,10 159,-15-154,-1-22,-1 1,0-1,-3 1,-8 51,9-76,-1 0,0 0,0 0,0 0,0-1,-1 1,1-1,-1 1,0-1,0 0,0 0,-1 0,1 0,-1-1,1 0,-1 1,0-1,0-1,0 1,0 0,0-1,-1 0,1 0,0 0,-1-1,-7 1,-3 0,-1-1,1 0,0-1,0-1,0 0,-22-7,9 0,1-1,1-2,-1 0,-38-26,49 27,-1 0,2-2,0 0,0 0,2-2,-1 0,-17-26,15 6,15 34,1 0,-1 0,0 0,1 0,-1 0,1 0,0 0,-1 0,1 0,0-1,0 1,0 0,0 0,0 0,0 0,0-1,0 1,0 0,0 0,1 0,-1 0,1 0,-1 0,1 0,-1 0,1 0,1-2,-1 3,1 0,0 1,-1-1,1 1,-1-1,1 1,-1 0,1 0,-1 0,0-1,1 1,-1 1,0-1,1 0,-1 0,0 0,0 1,0-1,0 0,1 3,20 30,0 11,-3 1,-2 0,19 84,-28-102,-6-21,-1 0,1-1,-1 1,0 0,0 0,-1-1,0 1,0 0,-1 0,-2 12,2-16,-1 0,1 0,-1 0,0 0,0 0,0 0,0 0,-1-1,1 1,-1-1,1 0,-1 0,0 0,0 0,0 0,0 0,0-1,0 1,0-1,-1 0,1 0,-7 1,-31 4,0-2,1-1,-1-2,-45-5,-8 0,-609 3,689 1,1 1,-1 0,0 1,1 0,0 1,0 1,-1 0,2 0,-23 12,17-4,0 0,0 1,1 1,1 0,-21 25,-2 7,2 2,2 2,3 1,1 1,3 2,3 1,1 1,-23 89,46-144,-2 11,0 0,0 0,1 0,-1 23,3-33,0 1,0-1,0 0,0 0,1 0,-1 0,1 0,-1 0,1 0,0 0,-1 0,1 0,0 0,0 0,1-1,-1 1,0 0,1-1,-1 1,1-1,-1 1,1-1,0 0,-1 1,1-1,0 0,0 0,0-1,0 1,0 0,0 0,0-1,0 0,0 1,0-1,3 0,11-1,1-1,-1 0,-1-1,1-1,0-1,-1 0,0-1,15-7,12-5,304-115,537-197,-869 325,38-11,-50 15,0 1,0-1,0 1,0 0,1 0,-1 0,0 0,0 0,0 0,0 1,0-1,0 0,0 1,0 0,0 0,0-1,-1 1,1 0,0 0,2 3,4 7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57.3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1,'31'34,"-2"2,-1 1,-2 2,-1 0,-3 1,33 79,14 85,-56-155,3-1,1 0,3-1,45 80,-62-123,-1-1,1 1,-1-1,1 1,0-1,0 0,1 0,-1 0,1-1,-1 1,1-1,0 0,0 0,0 0,0-1,0 1,0-1,0 0,1 0,-1 0,0-1,1 1,-1-1,1 0,-1-1,0 1,1-1,-1 0,8-2,10-2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38.0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38.4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15,'4'0,"2"-4,3-2,1 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38.75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 0,'-4'0,"-2"0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39.3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52.22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397 860,'-15'0,"0"1,0 1,1 1,-1 0,1 1,-1 0,1 1,1 1,-1 0,1 1,0 0,0 1,1 1,0 0,1 0,0 1,0 1,1 0,1 0,-1 1,-9 17,4-4,1 1,1 0,1 2,1-1,2 1,0 0,2 1,2 0,-5 53,9-60,-2 91,4-101,0 0,1 0,0 0,0-1,2 1,-1-1,7 14,-8-21,1-1,-1 1,1-1,0 1,0-1,1 0,-1 0,1 0,-1-1,1 1,0-1,0 0,0 0,0 0,0-1,0 1,1-1,-1 0,1 0,6 0,12 1,0-1,42-3,-30 0,13-1,1-1,-1-3,1-2,-2-2,0-2,0-2,-1-2,-1-2,-1-2,-1-2,-1-2,-1-2,70-59,-104 80,0-1,0 0,-1 0,0 0,-1-1,0 0,0 0,-1 0,1 0,-2-1,1 0,3-17,-6 19,0 0,-1-1,1 1,-2-1,1 1,-1-1,0 1,0 0,-1 0,0 0,-1 0,1 0,-1 0,-1 0,1 1,-8-11,-53-66,-3 2,-103-94,163 169,1-1,0 1,0-1,1 0,0 0,0-1,0 1,-6-17,10 22,1 0,-1 0,1-1,0 1,0 0,-1 0,1 0,1 0,-1 0,0 0,0 0,1 0,-1 0,1 0,0 0,-1 0,3-3,-1 3,0-1,0 1,0-1,1 1,-1 0,1 0,0 0,0 0,-1 0,1 1,0-1,0 1,1 0,3-1,28-6,0 2,0 1,0 2,1 2,52 4,-17-2,57 1,242 36,-313-28,0 3,-1 2,0 3,-2 2,0 3,80 46,-121-62,0 1,-1 1,1 0,-1 1,-1 0,0 1,-1 0,0 1,0 0,-2 1,1-1,-1 2,-1-1,-1 1,0 0,0 0,-2 1,6 26,-3 1,-2 1,-2 0,-3 58,-1-81,-1 0,0-1,-2 1,0 0,-2-1,0 0,-1 0,-1-1,-14 26,21-42,0 0,-1 0,1 0,-1 0,1 0,-1 0,0 0,0 0,1-1,-1 1,-1-1,1 1,-3 1,4-3,0-1,0 1,-1 0,1 0,0 0,0-1,0 1,0-1,0 1,0-1,0 1,0-1,0 1,0-1,0 0,1 0,-1 1,0-1,0 0,1 0,-1 0,0 0,1 0,-1 0,1 0,-1 0,1 0,0 0,-1 0,1 0,0 0,0-2,-12-37,2-1,2 0,1-1,-1-61,-2-10,-11-77,7-286,16 423,3 1,14-66,-12 88,1 0,1 1,2 0,1 1,18-33,-28 58,0-1,1 1,-1 0,1 0,0 0,-1 0,1 0,1 0,3-2,8-3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53.50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694 418,'-12'1,"1"1,0 0,0 0,0 1,0 1,1 0,-1 0,1 1,0 0,1 1,-1 0,-9 8,-12 11,0 2,-27 30,4 1,3 3,2 1,-76 129,101-146,2 0,1 2,3 0,2 2,1 0,3 0,-6 58,17-98,0 1,0-1,1 0,1 1,-1-1,1 0,1 0,0 0,0 0,7 16,-6-20,0 0,0 0,0 0,1-1,0 1,0-1,0 0,0-1,1 1,-1-1,1 1,0-1,0-1,1 1,-1-1,0 0,1 0,7 1,-1 0,0-2,-1 0,1 0,0-1,0-1,0 0,0-1,0 0,-1 0,1-1,-1-1,0 0,0-1,0 0,0 0,-1-1,0-1,16-13,-7 5,0-1,-1-1,-1-1,0 0,-2-1,0-1,-1-1,13-25,-10 8,-2-1,-1-1,-2 0,-2 0,-2-1,4-50,0-252,-12 341,-5-70,-2 0,-4 0,-2 1,-4 1,-33-88,42 127,1 0,-3-47,16 142,4-1,32 114,-18-82,16 83,33 127,-65-271,6 52,-1-4,-9-62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55.25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154 905,'2'-13,"0"1,1 0,1 0,0 0,0 0,1 1,1 0,0 0,14-20,1-3,9-18,-3-1,-2-1,-2-1,-3-2,20-88,-39 139,-1-1,1 1,-1-1,0 0,0 1,-1-1,0 0,-2-8,3 13,-1 1,1 1,-1-1,1 0,-1 0,1 0,-1 0,1 0,-1 0,0 0,1 1,-1-1,0 0,0 0,1 1,-1-1,0 1,0-1,0 1,0-1,0 1,0-1,-1 1,0 0,-1 0,1 0,0 1,0-1,0 1,0-1,0 1,0 0,0 0,0 0,0 0,0 0,1 0,-1 1,0-1,-2 3,-9 8,0 2,0-1,2 2,0 0,-16 27,-38 87,61-119,-42 91,-36 115,69-170,1 0,2 0,3 1,1 0,1 58,5-100,0 0,0 0,1-1,-1 1,1 0,0 0,0-1,1 1,-1 0,1-1,0 1,0-1,1 0,-1 0,5 5,-4-6,0-1,0 1,1-1,-1 0,1-1,-1 1,1 0,0-1,-1 0,1 0,0 0,0 0,0-1,0 0,0 1,0-2,0 1,0 0,4-1,9-2,0 0,-1-1,1-1,-1-1,0 0,21-11,90-59,-78 45,16-8,-2-3,-2-3,-2-2,-1-3,51-59,-93 89,-2 0,0 0,-1-2,-1 1,-1-2,-1 1,-1-2,-1 1,-1-1,-1 0,-1-1,2-33,-5 42,-2 0,0-1,-1 1,0 0,-1 0,-1 0,-1 0,0 1,-1-1,-1 1,0 0,-1 0,-1 1,0 0,-1 0,0 1,-1 0,0 1,-21-19,4 8,-50-30,65 45,0 1,-1 1,0 0,0 1,-1 0,-27-5,40 9,-1 1,1-1,-1 1,0 0,1 0,-1 0,1 0,-1 0,0 0,1 0,-1 0,1 0,-1 1,0-1,1 1,-1-1,1 1,-1 0,1 0,0-1,-1 1,1 0,0 0,-1 0,1 0,0 1,0-1,0 0,0 0,0 1,0-1,1 1,-1-1,0 1,1-1,-1 1,1-1,-1 1,1-1,0 1,0-1,0 1,-1 0,2-1,-1 4,1 8,1 0,1 0,0 0,8 20,-7-19,9 32,-3 0,-1 1,-2 0,-3 0,-1 67,-35 236,31-344,-6 48,2 1,3 94,4-138,1 0,0-1,0 1,1 0,0-1,10 17,13 33,-22-43,-2-7,0 0,0 0,1-1,9 16,-12-22,1 0,1-1,-1 1,0-1,1 1,-1-1,1 0,0 0,-1 0,1-1,0 1,0-1,0 1,0-1,1 0,-1 0,0 0,7 0,1 0,0 0,1-1,-1-1,0 0,0 0,1-1,-1-1,17-6,6-4,42-24,-16 7,-43 23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0:56.1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0 744,'1'-4,"1"-1,-1 1,1 0,-1 0,1 0,1 0,-1 0,5-6,5-9,24-53,-4 0,24-80,-45 114,-1 0,-2 0,-2-1,-2 0,-1 0,-3-45,1 81,-2 0,1 0,0 0,-1 0,1 1,-1-1,0 0,0 0,0 0,0 1,-1-1,1 0,-1 1,1-1,-1 1,0 0,0 0,0 0,0-1,0 2,-1-1,1 0,-1 0,1 1,-1 0,1-1,-1 1,-4-1,2 1,-1 0,1 0,-1 1,1 0,-1 0,1 0,-1 1,1 0,-1 0,1 0,0 1,-1-1,1 1,-8 5,10-6,0 1,0 0,0 0,1 0,-1 0,1 1,-1-1,1 1,0-1,0 1,0 0,0 0,1 0,-1 0,1 0,-1 0,1 1,0-1,0 0,1 1,-1-1,1 0,0 1,0-1,0 1,0-1,0 0,1 1,-1-1,2 4,0 2,1-1,0 0,0 0,1 0,0 0,0 0,1-1,0 0,0 0,12 12,103 76,-84-69,-1 1,-2 1,36 39,-61-58,0 1,-1-1,0 1,-1 1,0-1,0 1,-1 0,-1 0,0 1,0-1,-1 1,-1 0,0 0,0 0,-1 0,-1 14,-2-13,0 0,-1-1,0 1,-1-1,0 0,-1 0,0-1,-1 1,-12 17,-10 12,-39 41,33-42,-14 18,28-34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04.7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33 492,'1'5,"1"1,0-1,0 0,0 1,0-1,1 0,0-1,0 1,4 5,6 11,315 630,-2 72,-313-695,-3-9,-1 0,0 1,-2 0,0 0,-1 1,4 31,-10-51,1 0,-1 1,0-1,0 0,0 0,0 0,0 0,0 0,0 0,0 0,-1 0,1 0,0 0,-1 0,1 0,0 0,-1 0,1 0,-1 0,0 0,1 0,-1 0,0 0,-1 0,1 0,0-1,0 0,0 0,0 0,0 0,0 0,0-1,0 1,0 0,0 0,0-1,0 1,0-1,0 1,0-1,0 1,0-1,0 1,-1-2,-46-45,45 43,-61-73,-77-122,-37-97,110 176,-94-232,139 289,2-1,4 0,2-2,4 1,-7-126,18 172,1 0,1 0,1 1,0-1,1 0,1 1,1 0,1 0,0 1,1-1,1 2,1-1,17-22,-3 11,1 0,1 2,1 0,2 2,59-38,-59 42,-14 9,0 0,1 1,0 1,19-7,-32 14,1 1,0 0,-1 0,1 0,0 0,0 0,0 1,0 0,0 0,0 0,-1 0,1 0,0 1,0 0,0 0,0 0,-1 0,1 1,0-1,-1 1,1 0,-1 0,0 0,5 5,12 12,-1 2,0 0,-2 2,-1-1,-1 2,0 0,-2 1,-1 1,-1-1,-1 2,-2 0,0 0,-2 0,-1 1,-1 0,-1 0,-2 32,-3-44,-1 1,-1-1,0 0,-1-1,-1 1,-1-1,0 0,-1 0,0-1,-1 0,-1-1,0 0,-1 0,0-1,-13 11,-25 19,-1-3,-82 51,116-80,-146 90,141-87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05.5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26,'0'-1,"-1"0,1 0,0 0,0 0,0 0,0 0,0 0,0 0,0 0,0 0,0 0,1 0,-1 0,0 1,0-1,1 0,-1 0,1 0,-1 0,1 0,-1 1,1-1,0 0,-1 1,1-1,0 0,-1 1,3-2,-2 2,0 1,1-1,-1 0,1 1,-1-1,0 1,1-1,-1 1,0 0,0-1,1 1,-1 0,0 0,0 0,0 0,1 2,45 55,-44-53,25 40,38 82,-24-44,108 251,-21-42,-127-288,0 1,0-1,1 1,0-1,0 0,0 0,0-1,0 1,1-1,0 1,0-1,0 0,0-1,0 1,0-1,7 3,-5-3,-1-1,1 0,0 0,0-1,-1 0,1 0,0 0,-1-1,1 0,0 0,-1 0,1-1,10-4,293-108,-281 101,-6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23.6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0:58.6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0,'4'0,"6"0,6 0,4 0,3 0,2 0,6 0,6 0,1 0,3 0,-1 0,-3 0,-4 0,-2 0,-8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06.4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738 0,'-62'1,"-119"15,150-10,0 1,1 2,0 0,0 3,-46 24,51-23,1 2,1 1,1 0,0 2,2 1,-30 32,41-40,0 0,1 1,0 0,1 0,1 1,0 0,0 0,2 0,-1 1,2-1,-1 1,2 0,0 0,0 27,3-37,0 0,-1 0,2 0,-1 0,0-1,1 1,0 0,0-1,0 1,0-1,0 0,1 1,-1-1,1 0,0-1,0 1,0 0,0-1,1 0,-1 0,1 0,-1 0,1 0,0-1,0 1,0-1,5 1,10 3,0-1,0-1,0 0,28-1,10-2,-1-3,0-2,0-2,-1-3,88-27,-133 34,0-1,-1 0,0 0,0-1,0 0,0 0,-1-1,0 0,0-1,-1 0,1 0,-2 0,1-1,9-16,-10 13,0-1,-1-1,-1 1,0-1,-1 0,0 0,-1 0,0 0,-1 0,-2-24,0 13,-2 0,-7-29,5 31,5 22,0 0,0 0,0 0,0 0,0 0,0-1,0 1,0 0,-1 0,1 0,0 0,0-1,0 1,0 0,0 0,0 0,0 0,0-1,0 1,0 0,0 0,0 0,0-1,0 1,0 0,0 0,0 0,0 0,1-1,-1 1,0 0,0 0,0 0,0 0,0 0,0-1,0 1,1 0,-1 0,0 0,0 0,0 0,0 0,0 0,1 0,-1 0,0-1,0 1,0 0,0 0,1 0,-1 0,0 0,0 0,1 0,11 9,20 26,-26-28,182 180,-123-126,-27-32,-22-21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07.22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612 46,'-9'-6,"1"1,-1 1,0-1,-1 2,1-1,-1 1,-17-3,13 2,3 2,0 0,0 1,-1 1,1 0,0 0,-1 1,1 0,0 1,0 0,0 1,0 1,0-1,1 1,0 1,0 0,-15 10,-5 5,1 2,1 0,-49 51,50-44,-36 48,56-68,1 1,0-1,0 2,1-1,0 0,1 1,1 0,-1 0,-2 22,6-30,-1-1,1 1,0-1,1 1,-1 0,0-1,1 1,0-1,-1 1,1-1,0 1,0-1,0 1,1-1,-1 0,1 0,-1 0,1 0,0 0,-1 0,1 0,0 0,0-1,1 1,-1-1,0 1,0-1,1 0,-1 0,1 0,-1 0,5 0,8 3,1-1,0-1,0-1,23 0,4 1,-26 0,36 5,0-3,60-2,-95-3,0-1,-1 0,1-2,-1 0,0-1,0 0,0-2,-1 0,0-1,20-13,31-26,-35 24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08.16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470 715,'2'-6,"0"1,0 0,1 0,0 0,0 0,1 0,-1 0,1 1,0 0,7-7,0 0,363-465,-369 470,-2 1,1-1,-1 0,0 0,0-1,-1 1,0-1,0 1,0-1,-1 0,0 0,0 0,-1-9,0 13,-1 0,1 0,-1 0,0 0,0 0,0 0,0 0,-1 1,1-1,-1 0,1 1,-1-1,0 1,0 0,0-1,0 1,-1 0,1 0,-1 1,1-1,-1 0,1 1,-1 0,0-1,0 1,0 0,0 0,0 1,0-1,0 1,-6-1,-22-2,-1 2,0 1,0 1,1 2,-1 1,1 1,0 2,0 1,1 1,-56 27,41-14,1 3,1 1,1 2,2 2,1 2,-42 44,68-63,0 2,1-1,1 2,0-1,1 2,0-1,2 1,0 1,1-1,-6 25,10-31,1 0,0 1,1-1,0 1,1 0,1-1,0 1,0-1,1 1,0-1,1 0,0 0,1 0,1 0,-1 0,2-1,-1 0,9 11,0-3,0 1,2-2,0 0,0-1,2-1,0 0,1-2,0 0,1-1,1-1,0 0,0-2,37 11,-33-14,0-1,1-1,-1-1,1-1,0-1,0-1,0-2,0-1,-1-1,1 0,-1-2,28-11,-3-1,-1-3,0-2,-2-2,84-58,-119 74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09.9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1362 0,'3'1,"0"-1,0 1,0-1,-1 1,1 0,0 0,0 0,-1 1,1-1,-1 1,1-1,-1 1,0 0,0 0,0 0,0 0,0 0,3 5,30 51,-26-41,133 225,-54-95,76 171,-159-307,0 1,-1-1,0 1,-1 0,0 0,1 19,-4-26,0-1,0 1,-1-1,0 0,0 1,0-1,0 0,-1 1,1-1,-1 0,0 0,0 0,-1 0,1-1,-1 1,0-1,0 1,0-1,0 0,-7 5,-18 9,0-1,-1-1,-1-1,0-2,-1-1,-1-2,-47 9,61-14,-1-1,1 0,-1-2,0 0,-27-3,35 1,1-1,-1 0,1-1,0 0,0 0,0-1,0-1,1 0,-1 0,1-1,-8-7,9 7,-134-114,122 101,0-2,2 0,0-1,-23-38,40 59,0-1,0 1,1 0,-1-1,0 1,1-1,-1 1,1-1,-1 1,1-1,0 0,0 1,0-1,-1 1,2-1,-1-2,0 3,1 1,-1-1,0 1,1-1,-1 1,1-1,-1 1,1-1,-1 1,1-1,-1 1,1 0,-1-1,1 1,0 0,-1-1,1 1,-1 0,1 0,0 0,-1-1,1 1,0 0,-1 0,1 0,1 0,2 1,1-1,-1 1,1 0,-1 0,0 0,1 1,-1-1,0 1,0 0,5 3,29 25,-2 1,-1 1,-1 2,-2 2,-2 1,29 45,-44-59,0 0,-2 2,-1-1,-1 2,-1 0,-1 0,-1 0,-2 1,6 45,-11-68,3 23,-1 0,-2-1,-1 29,0-47,-1 0,-1 0,1 0,-1 0,-1 0,0 0,0-1,0 1,-1-1,0 0,0 0,-1 0,0 0,-7 7,-80 71,-5-4,-164 107,162-119,-499 311,458-295,38-28,84-45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11.4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0 637,'1'-4,"0"1,-1-1,1 1,1 0,-1 0,0 0,1-1,0 1,-1 1,1-1,0 0,1 0,-1 1,0-1,1 1,3-3,48-33,191-88,26-16,-222 114,-22 13,0-1,-1 0,0-2,-2-1,0-2,37-39,12-11,-64 57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16.49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1006 321,'-14'3,"1"-1,0 1,0 1,0 1,1-1,-1 2,1 0,-14 9,-23 10,-29 10,-179 69,228-94,-1-2,0-2,0 0,0-2,-1-2,-60-1,80-3,1 0,-1 0,0-1,1-1,0 1,0-2,0 1,0-1,1-1,0 0,0 0,0-1,1 0,0 0,0-1,1 0,0-1,0 0,1 0,0 0,1 0,0-1,0 0,1 0,1 0,-1-1,2 1,-1-1,1 0,1 0,0 0,1 0,1-16,0 20,1 1,0-1,0 1,1-1,-1 1,1 0,1 0,-1 1,1-1,0 0,0 1,7-7,11-9,33-26,-36 32,0 0,0 1,1 1,1 1,0 1,0 1,1 1,0 0,30-6,-19 8,-1 1,1 2,0 2,0 0,46 5,-66-1,0 1,0 0,0 0,-1 2,0-1,1 1,-2 1,15 9,88 66,-91-63,-12-9,-1 0,-1 0,0 1,-1 0,1 1,-2 0,7 12,39 88,-44-91,3 10,17 61,-26-80,-1 0,0 1,0 0,-2-1,1 1,-1 0,-1-1,-3 21,0-22,0 0,-1 0,0-1,-1 0,0 0,0 0,-1 0,0-1,0 0,-1-1,-10 8,-10 7,-1-1,-32 18,33-24,0 0,-1-2,-1-1,0-1,0-2,-1-1,0-2,0 0,-33 0,48-4,0 1,0 1,0 1,-16 6,-21 7,33-12,5 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18.05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1301 1,'11'1,"-1"0,1 1,0 1,-1 0,1 0,-1 1,0 0,0 0,0 2,-1-1,0 1,0 0,11 10,6 7,-1 1,40 49,-56-62,-1 0,0 1,0 0,-1 1,-1-1,0 1,7 24,-11-32,-1 0,0-1,-1 1,1 0,-1 0,0-1,0 1,0 0,-1-1,1 1,-1 0,0-1,-1 1,1 0,-1-1,0 0,0 1,0-1,-1 0,0 0,1 0,-1-1,0 1,-1-1,1 1,-6 3,-24 14,-1-2,-1-1,0-1,-2-2,-42 11,6 0,-106 38,-188 75,253-91,-126 76,197-100,2 2,0 2,2 2,-37 36,64-53,0 0,0 1,1 0,1 1,0 0,1 0,1 1,1 1,0-1,1 1,0 0,2 1,0-1,-2 27,5-36,0 6,0-1,0 1,2 0,2 21,-2-32,-1 0,1 0,0 0,0 0,0 0,0 0,1 0,-1 0,1-1,0 1,-1-1,1 1,0-1,1 0,-1 1,0-1,1 0,-1-1,1 1,-1 0,1-1,0 1,0-1,0 0,0 0,3 1,16 2,1-2,-1 0,1-1,-1-1,25-3,119-23,-109 16,518-110,-340 67,-28-8,-53 42,-130 16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19.30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1007,'0'-4,"0"1,1-1,0 1,0-1,0 1,0 0,0-1,0 1,1 0,0 0,0 0,0 0,0 0,0 0,0 1,1-1,-1 1,4-3,7-5,1 0,25-13,2-2,333-242,-68 10,-285 237,77-62,-52 45,73-75,-70 39,-47 70,-1 2,0 0,0-1,1 1,-1-1,0 0,0 1,0-1,-1 0,1 0,0 0,-1 1,2-4,-5 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20.7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0 994,'5'-1,"-1"0,1-1,-1 0,0 0,0 0,0 0,0-1,0 1,0-1,-1 0,4-4,15-10,192-111,279-176,-377 235,-75 46,-1-1,41-32,-42 25,-23 20,-1-1,0 0,-1-1,0-1,-1-1,0 1,14-25,-7 2,-10 18,1 0,0 0,1 1,1 0,24-24,-26 33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0.15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1380 101,'-1'-7,"1"-1,-1 0,0 1,-1-1,0 1,0 0,-1-1,1 1,-2 0,1 1,-8-12,11 18,0 0,0-1,-1 1,1 0,0 0,0 0,0 0,0 0,-1-1,1 1,0 0,0 0,-1 0,1 0,0 0,0 0,-1 0,1 0,0 0,0 0,0 0,-1 0,1 0,0 0,0 0,-1 0,1 0,0 0,0 0,-1 0,1 0,0 1,0-1,0 0,-1 0,1 0,0 0,0 0,0 1,-1-1,-4 13,1 19,15 254,-2-167,9 54,7 0,66 239,-88-399,1-2,-2 0,1 0,-2 0,2 17,-3-25,0 1,-1-1,1 0,-1 0,0 1,1-1,-2 0,1 0,0 0,0 0,-1 0,0 0,1 0,-1-1,0 1,-1-1,1 1,0-1,-1 0,-2 3,-101 66,-3-4,-187 84,232-122,-109 35,148-57,-1-1,-1-1,1-1,-1-1,0-2,1 0,-41-5,62 2,0 1,-1-1,1 0,0 0,0-1,0 0,1 0,-1 0,1 0,-1-1,1 1,0-1,0 0,1 0,-1-1,1 1,0-1,0 0,0 0,1 0,-3-7,-5-13,1 0,-10-53,17 72,-2-13,-5-21,1-1,-2-46,10 76,0 0,0 0,1 0,0-1,1 1,0 0,0 0,2 1,-1-1,1 1,1-1,10-17,-11 24,-1-1,1 1,-1 0,1 0,0 1,1-1,-1 1,1 0,-1 0,1 1,0-1,0 1,0 0,6-1,-1 0,0 1,0 1,0 0,1 0,-1 1,0 1,11 1,4 2,0 1,0 2,-1 0,0 2,28 13,-23-8,-1 2,0 1,-1 1,-1 1,0 1,34 36,-43-37,-1 0,-1 2,-1-1,-1 1,-1 1,0 1,-2 0,-1 0,7 26,-4-6,-1 1,7 73,-17-99,-1 0,0 0,-1 0,-1 0,-1 0,0-1,-1 1,-1-1,-11 26,-12 14,-3-2,-2-1,-2-1,-71 80,48-70,-2-3,-135 103,156-135,-2-1,-75 36,93-52,0-2,-1-1,0-1,0-1,-1-1,1-1,-31 1,42-5,0 1,0 0,-17 5,15-2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00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16366 0,'-14'2,"-1"0,1 1,-1 0,1 2,0-1,0 2,1 0,-23 13,-25 10,-524 161,372-137,-437 50,92-59,145-13,136-3,-160 11,-280-10,150 18,-102 4,-373-52,505-25,-37 0,-348 28,669 10,-97 1,-524 34,675-32,-375 41,-11 1,-52-3,-219 15,256-62,108-4,409 3,-149 29,-79 42,146-35,27-12,-238 22,-144-37,369-18,-212 5,267 11,-20 0,92-12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0.8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1.3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1.9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21,'0'-4,"0"-6,0 4,0 10,4 14,6 11,5 14,4 11,7 14,0 8,-1 2,3-2,-2-7,-2-6,-1-6,-4-13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2.8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557 1,'4'0,"0"1,0 0,0 0,1 0,-1 0,-1 1,1-1,0 1,0 0,-1 0,1 1,-1-1,1 1,-1 0,5 5,41 54,-43-54,22 35,-1 2,-2 0,-2 2,17 49,-27-59,-2 1,-1 1,-2-1,-2 1,3 75,-9-106,0 0,-1 1,0-1,0 0,-1 0,0 0,0 0,-1 0,0-1,0 1,-1-1,0 0,0 0,-1 0,-9 10,6-9,0-1,-1 0,1 0,-2-1,1 0,-1-1,0 0,0-1,0 0,-17 5,0-4,-1 0,0-1,0-2,0-1,0-1,0-2,0-1,-38-8,-45-18,-114-47,219 74,-1-1,0 1,1 1,-1-1,0 1,-13 0,19 1,0 0,0 0,0 0,0 0,0 0,0 1,0-1,0 0,0 1,0-1,0 1,0-1,0 1,1 0,-1-1,0 1,0 0,1-1,-1 1,-1 1,1 0,1 0,-1 0,1 0,-1 0,1 0,0 0,0 0,0 0,0 0,0 0,0 0,0 0,1 0,-1 0,1 2,9 25,1 0,1-1,2 0,28 43,-6-9,-3-4,-4-8,-2 1,37 99,-57-125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3.77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1401 1,'7'-1,"1"2,0-1,0 1,0 1,-1-1,1 1,-1 0,1 1,-1 0,0 0,0 1,0 0,0 0,-1 0,1 1,9 10,19 17,-2 2,-1 1,-2 1,-1 2,-2 0,-2 2,26 56,-49-91,0 0,0 0,0 1,-1-1,0 0,0 1,0-1,0 1,-1 0,0-1,0 1,-1-1,1 1,-1-1,-1 1,1-1,-1 0,0 1,0-1,0 0,-1 0,1 0,-1-1,-1 1,1-1,-1 1,-7 6,-8 5,-1 0,0-1,-1-1,-44 21,29-16,-80 44,-3-6,-2-4,-198 56,275-99,-1-1,1-2,-2-2,1-2,0-2,-86-10,101 6,0-3,0 0,0-2,1-1,0-1,1-2,0 0,1-2,0-2,1 0,-25-21,37 24,0 0,1-1,0-1,1 0,1-1,0 0,1 0,-10-23,15 27,1 0,0 0,0 0,1 0,1-1,0 1,0-1,2 1,-1-1,2 0,-1 1,2-1,4-20,-5 29,1-1,-1 1,1 0,0 0,0 0,1 0,-1 1,1-1,5-6,8-4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4.25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4.68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0,'4'0,"6"0,5 0,4 0,3 0,3 0,8 0,-1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5.0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6.5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1425 0,'25'2,"0"0,0 2,-1 1,1 1,-1 1,0 1,-1 1,0 1,0 1,31 20,-7 0,-2 3,-1 1,61 62,-81-72,-2 0,0 2,-2 0,26 46,-38-59,-1 0,-1 1,0-1,-1 1,-1 0,0 1,-1-1,-1 1,0-1,-1 1,-1 0,-2 17,2-29,-1 1,0-1,0 0,-1 1,1-1,-1 0,0 0,0 0,0 0,-1 0,0-1,1 1,-1-1,0 1,-6 4,2-3,0 0,-1 0,1-1,-1 0,0-1,0 1,-14 2,-10 1,0-2,0-1,-44 0,66-4,-30 0,1-2,-1-2,1-1,0-2,-50-16,-185-79,47 15,170 68,7 1,0 2,-1 3,-64-9,112 22,1-1,-1 1,0 0,0 0,0 0,0 0,0 1,1-1,-1 1,0-1,0 1,1 0,-1 0,0 1,1-1,-1 0,1 1,0 0,-1-1,1 1,0 0,0 0,0 0,0 1,0-1,1 0,-1 1,1-1,-1 1,1-1,0 1,0 0,0-1,1 1,-1 0,1 0,-1 0,1 4,-1 2,1 1,1-1,-1 1,1-1,1 0,0 0,0 0,1 0,0 0,1 0,5 10,5 4,1-1,1-1,1 0,1-1,0-1,29 22,135 87,-15-12,-161-112,1 1,-1 1,-1-1,1 1,-1 0,0 0,0 1,-1-1,0 1,0 0,0 0,-1 1,0-1,-1 1,1-1,-1 1,-1 0,0 0,0 0,0 0,-1 0,0 0,-1 0,0 0,0 0,-1 0,1-1,-2 1,1 0,-1-1,0 0,-1 1,-5 7,-13 19,-1 0,-2-2,-1-1,-2 0,0-3,-34 27,15-18,-1-3,-2-1,-81 39,110-62,-1 0,0-2,-1 0,0-2,0 0,-27 2,40-7,-1 0,1-1,0 0,-1-1,1 0,0-1,0 0,0-1,0 0,0 0,0-1,1 0,0-1,0 0,0-1,-12-9,-22-21,2-2,2-1,1-2,-36-53,56 68,2-1,0 0,2-2,1 1,1-2,2 0,1 0,-10-58,13 41,3 0,1 0,2-1,3 1,15-88,-13 112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8.3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836 1,'-32'1,"-1"2,2 1,-1 1,-40 13,-119 52,182-65,0 0,1 0,-1 1,1 0,0 1,-7 8,-37 26,0-14,-97 36,57-27,71-26,8-2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07.0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15514 1,'-34'717,"15"-499,19-214,-1-1,1 1,-1-1,0 0,0 1,0-1,-1 0,1 0,-1 0,0 0,0 0,0 0,0 0,0 0,0-1,-1 1,1-1,-1 0,0 0,0 0,0 0,0 0,0-1,0 1,0-1,0 0,-1 0,1 0,0 0,-4 0,-13 2,1-2,0 0,-1-1,-26-4,7 2,-934-5,762 20,-77 0,233-10,1 3,0 2,0 3,-62 20,-48 9,-39 6,-176 28,378-74,-1037 148,757-94,-96 21,253-37,94-26,-1-3,0 0,-47 6,-2140 146,1560-122,-18-23,585-25,0-3,1-4,-122-40,59 16,-1095-239,1025 243,-192-44,-6-4,244 55,5-3,-1 8,-214-2,304 26,-197 4,220 3,1 3,1 2,-70 24,-14 4,-526 83,531-108,1 6,1 6,-173 58,267-71,0 2,0 2,-53 32,78-39,2 1,0 1,0 0,1 1,1 0,0 1,1 1,-9 16,-7 17,-30 74,43-84,-15 65,13-36,7-23,2 1,2 1,2-1,6 83,-1-34,0-66,10 56,-7-64,-2 1,0 0,-2-1,-1 30,0-51,0 1,0-1,1 0,-1 0,0 1,-1-1,1 0,0 0,0 1,0-1,0 0,0 0,0 1,0-1,0 0,0 0,0 0,0 1,-1-1,1 0,0 0,0 0,0 1,-1-1,1 0,0 0,0 0,0 0,-1 0,1 1,0-1,0 0,0 0,-1 0,1 0,0 0,0 0,-1 0,1 0,0 0,0 0,-1 0,1 0,0 0,0 0,-1 0,-13-10,-10-17,-177-285,196 303,0-1,1 1,0-1,0 0,-2-12,6 21,0 0,-1-1,1 1,0 0,0 0,0-1,0 1,0 0,0-1,0 1,1 0,-1 0,0-1,1 1,-1 0,1 0,-1 0,1 0,0 0,1-2,-1 2,1 0,-1 1,1-1,0 1,-1-1,1 1,0 0,-1-1,1 1,-1 0,1 0,0 0,-1 0,1 1,0-1,-1 0,1 1,0-1,-1 1,1 0,1 0,25 13,0 0,-1 2,0 1,-2 1,42 38,-28-24,-15-13,0 2,-1 0,-1 1,-1 2,18 25,-38-46,0-1,1 0,-1 0,1 1,-1-1,1 0,0-1,0 1,0 0,0 0,0-1,1 1,-1-1,0 0,1 0,-1 0,1 0,-1 0,1 0,0-1,3 1,-3-1,0-1,0 0,0 0,0 0,-1 0,1 0,0 0,-1-1,1 0,-1 1,1-1,-1 0,0 0,0 0,0 0,0-1,0 1,0 0,1-4,35-55,55-120,-2 0,-90 179,0 1,0-1,0 0,0 0,0 1,0-1,-1 0,1 0,-1 0,1 0,-1 0,0 0,0 0,0-4,-9 1,-12 13,-55 27,-1-3,-159 41,-96-14,240-46,72-10,-1 1,0-1,0 0,0-2,0-1,-1 0,1-1,-29-6,48 7,1-1,-1 1,0 0,0-1,0 0,1 1,-1-1,0 0,1 0,-1 0,1 0,-1 0,1 0,-1 0,1 0,0-1,-1 1,1-1,0 1,0-1,0 1,0-1,0 1,1-1,-1 0,0 0,1 1,-1-1,1 0,0 0,0 0,0 0,-1 1,2-1,-1-4,1 3,1-1,-1 1,1-1,0 1,0 0,0 0,0 0,1 0,-1 0,1 0,-1 1,1-1,0 1,0 0,0 0,7-3,15-6,1 1,0 2,1 1,0 1,0 1,0 2,1 0,-1 2,1 1,34 4,-59-3,0-1,-1 0,1 1,0 0,-1 0,1-1,0 2,-1-1,1 0,-1 0,0 1,3 2,6 7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39.9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831 45,'-5'-4,"1"0,-1 0,0 0,0 0,0 1,-1 0,0 0,1 0,-1 1,0 0,0 0,0 0,-8 0,3 0,0 2,0 0,0 0,-1 1,1 0,-21 5,7 2,0 0,1 2,0 1,0 0,-34 24,28-13,2 1,1 1,1 1,1 1,1 1,-34 51,17-14,3 2,-33 79,47-90,-32 111,50-145,2 0,0 0,1 0,1 0,1 1,1-1,1 0,8 42,-7-53,1 0,0 0,1 0,0-1,1 1,0-1,0 0,1-1,0 1,1-1,0 0,0-1,15 13,-10-12,1 0,0-1,0 0,0-1,1 0,0-1,0-1,27 5,-2-4,1-2,0-2,0-1,-1-2,1-2,53-12,-8-3,-2-3,0-3,-1-4,-2-4,-2-3,136-85,-200 111,0 0,0-1,-2 0,1-1,-1 0,-1-1,13-19,-19 24,-1 1,1-2,-2 1,0 0,0-1,0 1,-1-1,0 0,-1 0,0 0,0 0,-1 0,0 0,-1 0,-2-15,-9-17,-1 1,-2 0,-1 1,-43-70,55 101,-10-19,-1 1,-1 1,-1 0,-2 1,0 1,-2 0,0 2,-1 1,-1 0,-1 2,-1 0,-47-24,36 24,12 5,-42-15,39 20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40.77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1 508,'0'-5,"1"-1,0 1,1 0,-1 0,1 0,0 0,0 0,1 1,-1-1,1 1,0-1,0 1,1 0,-1 0,1 0,0 1,0-1,0 1,0 0,1 0,-1 0,6-2,10-5,1 0,0 2,40-12,-32 13,1 2,-1 0,1 2,0 1,0 2,0 1,0 1,-1 1,1 2,-1 1,49 17,-61-17,-1 0,1 1,-2 1,1 1,-1 0,-1 1,1 0,-2 1,0 1,0 0,-1 1,0 0,-1 1,-1 0,0 1,-1 0,-1 1,0 0,-1 0,-1 0,6 21,-6-5,-2 0,-1 0,-1 1,-1-1,-2 0,-6 33,0-20,-1-2,-2 1,-30 76,36-110,2-4,0 0,0 0,-1 0,0 0,0-1,0 1,-1-1,1 0,-1 0,-7 6,11-11,-1 0,0 0,1 1,-1-1,0 0,1 0,-1 0,0 0,1 0,-1 0,0 0,1 0,-1 0,0 0,1-1,-1 1,0 0,1 0,-1-1,0 1,1 0,-1-1,1 1,-1 0,0-1,1 1,-1-1,1 1,0-1,-1 1,1-1,-1 1,1-1,0 0,-1 1,1-1,0 0,0 1,-1-1,1 0,-13-35,11 29,-11-43,2-1,1 0,-3-89,12-158,2 270,18-238,-12 218,2 1,2 0,26-69,-36 113,0-1,0 1,0 0,1 0,0 0,-1 0,1 0,0 0,0 0,1 0,-1 1,1-1,-1 1,1-1,0 1,0 0,3-2,6 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41.8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909 626,'-52'0,"-1"2,1 2,-69 16,96-14,0 1,1 2,0 0,0 1,1 2,1 0,0 2,-39 30,29-14,0 1,2 2,1 1,-33 52,25-28,3 3,-30 70,50-97,1 1,-11 49,21-69,0-1,1 1,1-1,0 1,1-1,1 1,0 0,6 27,-6-39,0 0,-1 0,2 1,-1-1,0 0,1 0,-1-1,1 1,0 0,0 0,0-1,0 1,0-1,1 0,-1 0,1 0,-1 0,1 0,0 0,5 2,-4-3,1 0,0 0,-1-1,1 1,0-1,0 0,-1 0,1 0,0-1,0 0,-1 0,9-2,6-5,0 0,0-2,0 0,-1-1,21-16,104-74,-63 47,-2-3,104-100,-161 136,-1 0,-2-1,0-2,-1 0,-2 0,0-1,-2-1,-1-1,-1 0,-1 0,-1-1,8-49,-13 51,-2 0,-1 0,-1 0,-2-1,0 1,-2 0,0 1,-2-1,-1 1,-1 0,-12-25,0 8,-3 1,-1 1,-3 1,0 1,-42-43,-62-81,131 161,0 0,-1 0,1 1,-1-1,0 0,1 1,-1-1,0 0,1 1,-1-1,0 1,0-1,1 1,-1 0,0-1,0 1,0 0,0-1,1 1,-1 0,0 0,-1 0,1 0,1 0,-1 1,0-1,1 1,-1-1,1 1,-1-1,1 1,-1-1,1 1,-1 0,1-1,0 1,-1 0,1-1,0 1,-1 0,1-1,0 1,0 1,-4 49,4-43,1 102,6 0,22 118,60 213,-86-429,-1-1,0 1,1-1,1 0,-1 0,2-1,10 21,-1-14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43.35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77 1347,'1'-6,"1"0,0 0,0 0,1 0,-1 1,1-1,1 1,-1 0,1 0,-1 0,2 0,4-4,2-4,63-82,-5-4,-3-2,92-194,-154 286,29-75,-31 78,0-1,0 1,-1-1,0 1,0-1,0 1,-1-1,0 0,-1 1,-1-12,1 16,0 0,-1-1,1 1,0 0,-1 0,0 0,1 0,-1 0,0 1,0-1,0 0,0 1,0 0,0-1,0 1,-1 0,1 0,0 0,-1 0,1 1,-1-1,1 1,-1-1,1 1,-1 0,1 0,-1 0,-4 1,-4-1,0 1,-1 1,1 0,1 1,-15 4,4 3,1 0,0 1,0 1,1 1,0 1,2 0,-1 2,2 0,0 0,1 2,1 0,0 0,-16 32,8-10,2 0,2 2,2 0,1 0,-17 89,26-103,2 0,1 0,1 1,2-1,4 49,-3-70,0 1,1-1,0 0,0 1,0-1,1 0,0 0,1-1,-1 1,1-1,1 0,-1 0,1 0,0 0,0-1,1 0,-1 0,1 0,1-1,-1 0,0 0,1 0,0-1,0 0,0-1,11 4,7-1,0-1,-1-2,2 0,-1-1,0-2,39-5,-7-3,96-30,-115 26,-1-2,0-2,-1-1,-1-2,-1-2,-1 0,-1-3,-1 0,-1-2,-1-2,42-52,-33 30,-2-1,-2-2,-2-1,-3-1,-3-2,33-103,-48 122,-1-2,-2 1,-2-1,1-66,-6 89,-1 0,-2 0,0 0,0 0,-2 0,0 0,-1 1,-1 0,0 0,-2 0,0 1,-17-27,22 39,-1-1,1 1,-1 1,1-1,-1 1,0-1,0 1,0 0,-1 0,1 1,-1-1,0 1,1 0,-1 1,0-1,0 1,0 0,-1 0,1 0,0 1,0-1,-7 2,6 0,0 0,0 1,0 0,0 0,0 0,0 1,1 0,-1 0,1 0,0 1,0 0,0 0,0 0,1 0,-1 1,1 0,0 0,-3 5,-2 5,0 1,1-1,1 1,0 1,2 0,-1-1,2 2,-3 17,6-27,0-1,0 1,1 0,0 0,0 0,1 0,0 0,0 0,1 0,0-1,0 1,1-1,0 1,0-1,0 0,1 0,1 0,-1-1,1 0,6 7,15 8,1-1,1-1,1-1,32 14,39 24,-91-50,0 0,-1 0,0 1,0 0,0 1,-1-1,0 1,-1 1,0-1,0 1,0 0,-2 0,1 1,-1 0,0 0,3 13,-5-8,0 0,-1-1,0 1,-1 0,-1 0,0 0,-1 0,-1 0,0-1,-10 27,-6 6,-49 85,-6 17,66-131,1 1,1 1,1-1,1 1,1 0,-1 26,3-43,1 0,0 0,0 0,0 0,0 0,0 0,0 0,1 0,0 0,-1 0,1-1,0 1,0 0,1 0,-1-1,1 1,-1 0,1-1,0 1,0-1,0 0,0 0,0 0,1 0,-1 0,1 0,-1-1,1 1,-1-1,1 1,0-1,0 0,0 0,0-1,0 1,0 0,0-1,0 0,0 0,0 0,0 0,0 0,0-1,4 0,11-2,0-1,-1 0,1-2,-1 0,32-16,177-88,-204 100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43.9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5,0 4,0 3,0 2,0 5,5 2,4 4,6 4,0 0,-2 2,0-3,-1-3,-4-3,2-4,3-5,-1-8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44.5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46.0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1 226,'76'83,"-3"4,-5 2,68 115,-131-195,-2-6,0 1,0 0,-1 1,1-1,-1 0,0 1,0-1,-1 1,1 0,-1-1,1 9,-7-9,-4-10,-5-13,-8-18,2 0,2-2,1 0,-14-53,-27-168,53 232,-1 0,2-1,1 1,0-45,3 71,1-1,-1 1,0 0,1 0,-1 0,1 0,0 0,0 0,0 1,0-1,0 0,0 0,0 1,0-1,1 0,-1 1,1-1,-1 1,1 0,0-1,-1 1,1 0,0 0,0 0,0 0,0 1,0-1,0 0,0 1,0 0,0-1,0 1,0 0,0 0,0 0,0 0,0 0,4 1,6 1,-1 0,1 0,-1 1,1 1,17 7,0 4,0 1,0 1,-2 2,35 29,90 99,-103-92,-2 1,42 66,-69-91,-2 1,-1 0,-1 1,-2 1,-2 0,10 42,-15-26,-6-30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47.42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660 67,'0'-3,"0"0,-1 0,1 1,-1-1,0 1,0-1,0 0,0 1,0-1,-1 1,1 0,-1 0,1-1,-1 1,0 0,0 0,0 0,0 1,0-1,0 0,-1 1,1 0,-1-1,1 1,-1 0,1 0,-1 0,1 1,-5-2,-2 0,-1 0,0 1,0 0,0 0,0 1,-19 2,-6 4,1 2,1 2,0 1,0 1,1 2,1 1,0 1,1 2,1 1,0 2,2 0,0 2,-31 35,52-50,-1 0,1 1,1-1,-1 1,1 0,1 1,0-1,0 1,-3 17,6-25,1 1,-1 0,1 0,0-1,0 1,1 0,-1 0,0-1,1 1,0 0,-1-1,1 1,0 0,1-1,-1 1,2 3,0-4,-1 0,1 1,-1-1,1 0,0 0,0 0,0-1,0 1,0-1,0 1,0-1,1 0,-1 0,0-1,1 1,5 0,18 1,-1-1,1-1,0-1,0-1,0-2,-1-1,0 0,0-2,0-2,-1 0,28-14,-32 12,0-1,-1 0,-1-1,0-2,-1 0,0 0,-1-2,-1 0,-1-1,0 0,-1-2,-1 1,10-23,-17 27,0 0,0 0,3-20,-5 32,0 12,4 17,272 946,-127-563,182 552,-323-924,-4-12,0 1,-1-1,-2 1,-1 0,-1 1,0 26,-3-51,0 0,-1 0,1 0,-1 0,1 0,-1 0,0 0,0 0,0 0,0 0,0 0,0 0,-1-1,1 1,-1 0,1-1,-1 0,1 1,-1-1,0 0,0 1,0-1,1 0,-1-1,0 1,0 0,-1 0,1-1,0 1,0-1,0 0,-4 1,-7-1,0 0,1 0,-1-1,-16-4,27 5,-51-11,1-3,1-1,1-3,0-2,1-3,2-1,0-2,2-3,-67-53,41 22,3-3,2-4,3-1,-90-129,128 160,1 0,2-2,-27-66,43 91,1 0,0-1,2 0,0 0,0 0,1 0,1 0,1 0,0 0,1 0,0 0,1 0,1 0,5-16,0 10,1 1,1 0,1 0,1 1,0 1,2 0,16-19,120-103,-63 63,62-47,0 2,-134 105,-3 3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48.9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 22,'-10'-18,"7"15,9 12,217 341,-193-299,150 283,-171-314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50.1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834 336,'-26'2,"-1"2,1 0,0 2,0 1,-27 11,-18 4,-11 2,-124 29,179-48,0-1,-1-1,1-2,-1 0,-42-6,66 5,1 0,-1-1,1 1,-1-1,1 0,0 0,-1-1,1 1,0-1,0 1,0-1,0 0,0 0,0 0,1-1,-1 1,0-1,1 1,0-1,0 0,0 0,0 0,0 0,1 0,-1 0,1 0,0-1,-2-4,3 3,0-1,0 0,0 1,0-1,1 1,0-1,0 1,0 0,1-1,0 1,0 0,0 0,1 0,-1 0,1 0,0 1,6-7,65-70,158-134,-230 213,1-1,0 1,0 0,0 0,0 0,1 0,-1 0,0 1,1-1,-1 1,1 0,-1 0,1 1,0-1,-1 1,1-1,0 1,-1 0,7 1,-3 1,-1 0,0 1,0 0,0 0,0 0,0 0,-1 1,1 0,-1 0,7 8,35 36,70 95,-76-91,0 6,-3 2,-2 1,37 90,-68-142,-1 0,-1 1,1 0,-1 0,-1 0,0 0,0 1,0 13,-3-18,1 0,-1-1,0 1,-1 0,1 0,-1-1,0 0,-1 1,1-1,-1 0,0 0,0 0,-1 0,1-1,-9 9,-90 83,-4-5,-3-4,-226 135,277-186,15-9,-48 23,69-41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13.6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57 430,'4'-27,"-4"26,0 1,0-1,1 1,-1 0,0-1,0 1,0 0,1-1,-1 1,0 0,0 0,1-1,-1 1,0 0,0 0,1-1,-1 1,0 0,1 0,-1 0,1 0,-1 0,0-1,1 1,-1 0,0 0,1 0,-1 0,1 0,-1 0,0 0,1 0,2 2,0 0,-1 0,1 0,-1 0,1 0,-1 0,0 1,0-1,0 1,0-1,-1 1,3 5,13 25,-2 1,-1 0,11 46,-2-7,18 44,-5 1,29 169,-63-275,-1-6,0 0,0 1,0-1,-1 1,0-1,-2 12,2-17,-1-1,1 0,0 0,-1 1,1-1,-1 0,1 0,-1 0,1 0,0 0,-1 0,1 0,-1 1,1-1,-1 0,1-1,0 1,-1 0,1 0,-1 0,1 0,-1 0,1 0,0 0,-1-1,1 1,-1 0,1 0,0-1,-1 1,1 0,0 0,-1-1,1 1,0 0,0-1,-1 1,1 0,0-1,0 1,-1-1,-15-16,-16-25,2-1,-30-56,27 43,10 15,1-1,2-1,2 0,2-1,2-1,2-1,2 0,2 0,2-1,2 0,2 0,5-58,-2 94,0 1,1 0,0 0,1 0,0 0,1 0,0 1,0-1,1 1,0 0,0 0,1 1,1 0,-1 0,11-10,-2 6,-1 1,2 0,0 1,0 1,0 0,1 2,31-11,95-27,161-30,-295 73,0 1,1 0,-1 0,1 0,-1 1,0 1,16 2,-21-2,-1 0,0 0,0 0,0 0,0 1,0 0,0-1,-1 1,1 0,0 0,-1 0,0 1,1-1,-1 0,0 1,0 0,0-1,-1 1,1 0,-1 0,1 0,-1 0,0 0,0 0,0 4,1 7,0-1,-1 0,-1 1,-1-1,0 0,0 1,-1-1,-1 0,0 0,-1 0,0-1,-9 17,-9 17,-52 78,66-111,-27 43,-2-2,-2-1,-3-2,-77 73,86-100,6-8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51.00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903 1,'2'18,"1"1,1-1,1 0,0 0,1 0,14 27,-9-18,13 30,11 26,25 93,-53-151,-1 1,-1 0,-2 0,0 1,-2-1,0 1,-2-1,-6 34,4-49,0 0,-1-1,0 0,0 0,-1 0,-1 0,1-1,-2 0,1 0,-10 9,-13 12,-43 35,55-51,-110 85,-151 90,23-18,25-20,206-135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53.0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83 1237,'-20'1,"15"0,1 0,-1-1,0 0,1 0,-1-1,0 1,0-1,1 0,-1 0,-6-3,10 4,1-1,0 1,-1 0,1-1,0 1,-1-1,1 1,0-1,0 0,-1 1,1-1,0 1,0-1,0 1,0-1,0 0,0 1,0-1,0 1,0-1,0 1,0-1,0 0,0 1,0-1,0 1,1-1,-1 1,0-1,0 0,1 1,-1-1,0 1,1 0,-1-1,1 0,18-20,-17 18,297-266,-75 75,-170 141,90-111,-131 147,-2 0,0-1,-1 0,-1-1,0 0,-2 0,0-1,-1 0,-1 0,-1-1,3-35,-7 45,0 0,0 1,-1-1,0 0,-1 1,0-1,-1 1,0 0,-1 0,0 0,0 0,-1 1,0-1,-1 1,0 1,-1-1,1 1,-2 0,1 0,-1 1,0 0,-1 1,1-1,-14-6,20 12,1 0,0 0,-1 0,1 0,-1 0,1 1,-1-1,1 1,-1-1,0 1,1-1,-1 1,1 0,-1-1,0 1,0 0,1 0,-1 1,0-1,1 0,-1 0,1 1,-1-1,0 1,1 0,-1-1,1 1,-1 0,1 0,-1 0,1 0,0 0,0 0,-1 0,1 0,0 1,0-1,0 0,0 1,0-1,1 1,-1-1,0 1,1-1,-1 1,0 2,-2 9,0 0,1 0,0 0,1 23,1-30,4 166,41 270,-15-193,-12-98,13 203,-26-360,7-25,13-43,6-21,82-175,-111 266,0 0,0 0,0 0,1 0,-1 0,1 1,0-1,0 1,1 0,-1 0,1 0,-1 0,1 1,0-1,0 1,0 0,0 0,8-2,-8 4,1 0,0 0,-1 0,1 1,0-1,-1 1,1 0,-1 1,1-1,-1 1,0 0,0 0,0 0,0 1,0-1,0 1,0 0,4 5,72 67,71 86,-118-124,-26-29,0 0,-1 0,0 0,0 1,-1-1,0 1,4 11,-3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53.97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297 77,'0'-2,"0"0,0 1,-1-1,1 0,-1 0,0 1,1-1,-1 0,0 1,0-1,0 1,0-1,0 1,0 0,-1-1,1 1,0 0,-1 0,1 0,-1 0,1 0,-1 0,0 0,1 0,-1 1,0-1,1 1,-1-1,0 1,0-1,1 1,-1 0,0 0,0 0,0 0,-2 1,-3-1,0 0,1 1,-1 0,1 0,-1 0,1 1,-1 0,-10 5,4 2,0 0,0 1,1 1,0 0,1 1,1 0,0 1,0 0,1 0,1 1,0 0,-10 27,12-26,1 0,0 0,1 0,0 0,2 0,0 1,0 0,2-1,0 1,0 0,2-1,0 1,5 18,-5-26,1 0,0 0,0 0,1-1,0 1,0-1,1 0,0-1,0 1,1-1,0 0,0 0,0-1,1 0,11 8,-7-8,0 0,0 0,0-1,1-1,-1 0,1-1,0 0,0 0,21-1,8-4,0-1,0-2,-1-2,0-2,47-18,-82 27,1-1,-1 0,0 0,0 0,0-1,0 0,0 0,-1 0,1-1,-1 1,0-1,0 0,0-1,0 1,-1 0,4-8,-3 4,-1-1,0 0,-1 0,0 1,-1-2,0 1,0 0,-1 0,0-13,-1-7,-1-1,-1 1,-2 0,0 0,-2 0,-16-41,19 61,0 0,0 0,-1 1,0-1,0 1,-1 0,0 0,-1 0,1 1,-1 0,-1 1,1 0,-1 0,-1 0,1 1,-1 0,1 1,-1 0,-1 0,1 1,0 0,-19-3,7 4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54.89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0,'0'19,"-1"187,35 282,-26-427,-7-44,0 1,1 0,2-1,-1 1,2-1,0 0,2 0,-1-1,16 26,-17-36,0 0,0 0,1-1,-1 0,2 0,-1 0,0-1,1 0,0 0,0 0,0-1,0 0,0-1,1 1,-1-1,9 0,17 3,0-1,49-2,-51-2,31-2,61-9,-44 2,-53 7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56.12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993 901,'-19'1,"0"0,0 2,1 0,-1 2,1 0,-1 0,-22 12,-119 69,108-56,-217 130,213-122,0 3,-77 75,120-103,-37 39,46-47,0-1,1 1,0 0,0 0,0 0,0 0,1 1,0-1,-2 8,4-12,0 1,0-1,0 0,0 0,0 0,0 1,1-1,-1 0,0 0,1 0,-1 0,1 0,-1 0,1 1,-1-1,1 0,0 0,-1-1,1 1,0 0,0 0,0 0,0 0,0-1,0 1,0 0,0-1,0 1,0-1,0 1,0-1,1 0,-1 0,0 1,0-1,0 0,0 0,1 0,-1 0,2 0,5 0,0 0,0 0,0-1,14-2,49-17,-1-3,-1-3,-2-3,0-3,100-65,-138 79,-1-2,0-1,-2-1,39-42,-50 47,-1-2,0 0,-2 0,0-1,-2-1,0 0,13-41,-11 17,-2-1,-2 0,4-80,-12-144,-3 160,3 63,0-2,-8-61,7 97,-2-1,0 1,0 0,-1 0,-1 1,0-1,0 1,-1 0,-11-16,17 29,0-1,0 1,0-1,0 0,0 1,0-1,0 0,0 1,0-1,0 0,0 1,0-1,0 1,-1-1,1 0,0 1,0-1,0 0,0 0,-1 1,1-1,0 0,0 1,-1-1,1 0,0 0,-1 1,1-1,0 0,0 0,-1 0,1 0,0 1,-1-1,1 0,-1 0,1 0,0 0,-1 0,1 0,0 0,-1 0,1 0,0 0,-1 0,1 0,-1 0,1 0,0 0,-1-1,1 1,0 0,-1 0,1 0,0 0,0-1,-1 1,1 0,0 0,-1-1,1 1,0 0,0-1,0 1,-1-1,-1 38,2-34,3 66,3 0,3 0,22 84,2 9,-23-102,3-1,2-1,2 0,3-1,3-1,49 88,-37-90,-29-40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56.7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0,'0'4,"0"6,0 5,0 4,0 7,4 4,1 4,1 6,2 3,5-1,0-3,-3 0,-2-3,-3-3,-2-8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57.06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1:58.52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0 223,'3'55,"1"0,4-1,21 82,-38-183,2 0,3-1,1 0,3 1,8-70,-7 107,1 1,0-1,1 1,0-1,1 1,0 0,0 0,1 0,0 1,1 0,-1 0,11-11,-12 15,0 0,0 1,1-1,-1 1,1 0,0 0,-1 0,1 1,0-1,1 1,-1 0,0 1,1 0,-1-1,1 2,-1-1,1 1,-1-1,1 2,0-1,-1 1,1-1,7 4,-8-3,-1 1,1 1,-1-1,0 1,0-1,0 1,0 0,-1 1,1-1,-1 1,0-1,0 1,0 0,4 7,31 69,-27-54,60 170,2 5,-59-162,-10-22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00.2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371 300,'1'-45,"0"24,0 0,-2 0,0 1,-2-1,-6-29,7 45,1-1,-2 1,1 0,0 0,-1 0,0 0,0 1,-1-1,1 1,-1 0,0 0,0 0,-1 0,1 1,-1 0,1 0,-1 0,0 0,0 1,0 0,-1 0,1 0,0 1,-1-1,-6 0,-4-1,1 1,-1 0,0 1,0 1,0 1,0 0,0 0,1 2,-31 8,42-8,0 0,0 0,0 0,0 1,1 0,-1 0,1 0,0 0,0 0,1 0,-1 1,1-1,0 1,0 0,0 0,1 0,-2 9,1-4,0-1,1 1,0 0,0 0,1 0,1-1,0 1,2 15,0-20,0 1,0 0,0-1,0 1,1-1,0 0,0 0,0-1,1 1,-1-1,1 0,0 0,1 0,-1-1,0 0,11 5,1-1,0 0,1 0,0-2,28 6,-30-8,0-1,0 0,0-2,0 1,32-5,-43 3,0 0,1 0,-1-1,0 1,0-1,0-1,-1 1,1-1,-1 1,1-1,-1-1,0 1,0 0,0-1,0 0,-1 0,0 0,1 0,-1-1,-1 1,4-8,-1-2,4-12,-6 24,-1 17,2 57,3-1,3 0,24 86,-1-4,171 662,-203-811,4 12,0 1,-1 0,-1 0,3 30,-6-42,-1-1,1 1,0 0,-1-1,0 1,0-1,-1 0,1 1,-1-1,0 0,0 0,0 0,-1 0,1 0,-1-1,0 1,0-1,0 1,0-1,-1 0,0 0,-6 3,-18 10,0-1,-2-1,0-2,0-1,-1-1,-52 9,71-18,0 0,0 0,0-1,0 0,0-1,0-1,0 0,0 0,1-1,-1-1,1 0,0-1,0 0,0 0,1-1,-18-13,13 6,0 0,2-1,-1 0,2-1,0 0,1-1,0-1,1 0,-12-29,3 3,2-1,2 0,1-1,3-1,2 0,2-1,-3-82,10 122,1 1,-1-1,1 0,1 1,-1-1,1 1,0-1,0 1,1 0,0 0,0 0,0 0,1 1,0-1,0 1,0 0,1 0,0 0,0 1,0-1,0 1,8-4,9-3,1 1,-1 0,2 2,43-10,-36 11,49-20,-63 20,-1 0,1 1,34-7,-31 10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02.00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488 16,'0'-1,"0"0,0 1,-1-1,1 0,0 1,0-1,-1 0,1 1,-1-1,1 0,0 1,-1-1,1 0,-1 1,1-1,-1 1,0-1,1 1,-1 0,0-1,1 1,-1 0,0-1,1 1,-1 0,0-1,1 1,-1 0,0 0,0 0,1 0,-1 0,0 0,-1 0,-31 2,28-1,-13 2,0 1,1 0,0 2,0 0,0 1,0 1,1 0,1 1,-1 1,2 0,-1 1,-24 25,18-14,0 0,2 2,0 1,2 0,0 1,-22 51,31-60,2 0,0 0,0 1,2 0,0 0,1 0,1 0,0 22,3-31,0 0,0 0,0 0,1-1,1 1,-1 0,1-1,1 0,0 0,0 0,0 0,1 0,0-1,1 0,-1 0,1 0,1-1,11 9,10 5,0-1,2-2,0 0,1-3,54 19,-30-16,1-2,90 11,-103-20,1-2,-1-2,1-1,-1-3,53-8,-89 9,1-1,0-1,0 0,-1 0,1 0,-1-1,0 0,0 0,0-1,-1 0,1 0,-1 0,0-1,9-12,-8 8,-1 0,0-1,-1 0,0 0,-1 0,0 0,-1-1,0 1,1-15,-1-10,-1-1,-2 1,-2 0,-1 0,-13-59,15 95,0-12,-1 1,0 0,-1 0,-1 0,0 0,0 0,-1 1,0 0,-1 0,-8-11,14 21,0-1,-1 1,1-1,0 1,-1-1,1 1,0 0,-1-1,1 1,-1 0,1-1,-1 1,1 0,0 0,-1 0,1-1,-1 1,1 0,-1 0,1 0,-1 0,0 0,1 0,-1 0,1 0,-1 0,1 0,-1 0,1 0,-1 0,1 0,-1 0,1 1,-1-1,1 0,-1 0,1 1,0-1,-1 0,1 1,-1-1,1 0,0 1,-1-1,1 1,0-1,-1 0,1 1,0-1,0 1,-1-1,1 1,0-1,0 1,0-1,0 1,0-1,0 1,0-1,0 1,0 0,-5 38,5-37,-1 29,1 0,2 1,1-2,1 1,2 0,1-1,1 0,2-1,1 0,1 0,1-1,2-1,1 0,0-1,3-1,0 0,33 32,-49-54,-1 0,1-1,0 0,-1 1,1-1,0 0,1 0,-1-1,0 1,0-1,1 1,-1-1,1 0,-1 0,1-1,0 1,-1-1,1 0,0 1,-1-2,1 1,0 0,-1-1,1 0,-1 0,1 0,-1 0,1 0,-1-1,0 1,5-4,-2 0,0 0,0-1,-1 0,0 0,0 0,0 0,-1-1,0 0,0 0,0 0,-1 0,0 0,3-16,-1 3,-1 0,-1-1,0 1,-2-1,0 0,-2 0,0 1,-6-29,4 36,0 0,-2 0,1 0,-2 0,0 1,0 0,-1 1,0-1,-1 1,-1 0,1 1,-2 0,1 1,-12-9,-131-101,138 104,2 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15.2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1 410,'0'9,"2"0,-1 0,1 0,1 0,0 0,0-1,1 1,5 10,41 62,-40-69,1 0,-1 0,2-1,0 0,0-1,1 0,0-1,0 0,23 10,-26-14,0-1,1 0,0 0,0-1,0 0,0-1,0 0,1-1,-1 0,0-1,1 0,-1-1,0 0,12-3,-17 2,-1 0,0-1,0 1,0-1,0 0,-1 0,1 0,-1-1,0 1,0-1,0 0,0 0,0-1,-1 1,0-1,0 0,-1 0,1 0,-1 0,0 0,0 0,0-1,-1 1,1-9,2-14,-2 0,0 0,-5-48,2 37,0 28,1 3,-1 1,1 0,1 0,-1 0,1 0,2-9,-2 15,-1 0,1-1,0 1,-1 0,1 0,0 0,0 0,-1 0,1 0,0 0,0 0,0 0,0 0,1 0,-1 1,0-1,0 0,0 1,0-1,1 1,-1 0,0-1,1 1,-1 0,0 0,1-1,-1 1,0 0,1 0,-1 1,0-1,0 0,1 0,-1 1,0-1,1 1,-1-1,0 1,0-1,2 2,25 10,0 2,33 21,27 14,-35-24,0-2,1-3,2-2,0-2,81 12,-132-28,0 1,0-1,0 0,0 0,0 0,0 0,0-1,0 0,0 0,0-1,0 1,-1-1,1 0,-1 0,1-1,-1 1,0-1,7-6,-7 4,0 0,0 0,-1 0,0-1,0 1,0-1,-1 0,0 0,0 0,0 0,-1 0,0 0,0 0,-1-11,0 3,-1 0,0 0,-1 0,-1 1,0-1,-1 1,-1-1,0 1,0 0,-2 1,1 0,-16-21,-11-11,-72-75,87 100,15 16,-47-42,47 43,1 0,-1 0,0 0,1 0,-1 1,0 0,0-1,0 1,0 0,-1 1,1-1,0 0,0 1,0 0,-1 0,1 0,-7 1,9-1,0 0,0 0,0 1,0-1,0 0,0 1,1-1,-1 1,0-1,0 1,0 0,0-1,1 1,-1 0,0 0,0-1,1 1,-1 0,1 0,-1 0,1 0,-1 0,1 0,-1 0,1 0,0 1,-1 1,1-1,0 1,1-1,-1 1,0-1,1 1,-1-1,1 1,0-1,2 5,0 0,1 1,1 0,0-1,0 0,10 11,6 1,0-2,1 0,1-1,0-1,2-1,-1-2,1 0,1-2,42 12,16-2,149 14,-174-27,-48-6,0 1,1 0,-1 0,0 1,17 7,-26-9,0 0,0 0,0 0,-1 0,1 1,0-1,-1 0,1 1,-1-1,1 1,-1 0,0-1,0 1,0 0,0 0,0 0,0 0,0-1,-1 1,1 1,0-1,-1 0,0 0,0 0,1 0,-1 0,0 0,-1 0,1 0,0 0,-1 0,1 1,-1-1,1 0,-1 0,0-1,-1 4,-35 76,19-44,-21 67,30-71,1 1,3 0,0 0,2 0,2 1,4 52,-3-85,1 1,-1 0,1-1,0 1,-1-1,1 1,0-1,0 1,1-1,-1 1,0-1,1 0,0 0,-1 0,1 0,0 0,0 0,0 0,0-1,0 1,1-1,-1 1,0-1,1 0,-1 0,1 0,0 0,-1 0,1-1,-1 1,1-1,0 0,-1 0,1 0,0 0,0 0,3-1,3 0,0 0,1-1,-1 0,-1-1,1 0,0 0,-1-1,1 0,14-10,1-7,-1-1,-1 0,-1-2,19-27,9-10,39-43,-69 82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03.07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 16,'0'-1,"0"1,0-1,0 0,0 1,0-1,0 0,-1 1,1-1,0 0,0 1,-1-1,1 0,-1 1,1-1,0 1,-1-1,1 1,-1-1,1 1,-1-1,0 1,1 0,-1-1,1 1,-1 0,0-1,1 1,-1 0,0 0,1 0,-1-1,0 1,1 0,-1 0,0 0,1 0,-1 0,0 0,0 0,1 1,-1-1,0 0,1 0,-1 0,0 1,-31 13,28-8,-1 0,1-1,-1 1,2 1,-1-1,1 0,0 1,0 0,1 0,-1 0,2 0,-1 0,0 12,0 2,1 0,0 0,5 31,-4-48,1 1,0-1,0 1,1-1,-1 1,1-1,0 0,0 0,1 0,-1 0,1 0,0 0,0-1,0 1,0-1,1 0,-1 0,1 0,0 0,0-1,0 1,5 1,10 4,1 0,0-2,39 7,-40-9,0 0,33 13,-43-13,0 0,-1 1,1 0,-1 1,0-1,-1 2,13 12,-18-17,-1 0,1 0,-1 0,1 0,-1 0,0 0,0 0,0 1,0-1,-1 0,1 1,-1-1,1 1,-1-1,0 0,0 1,0-1,0 1,0-1,0 1,-1-1,1 1,-1-1,0 0,0 1,0-1,0 0,0 0,0 0,-1 0,1 0,-1 0,1 0,-1 0,0 0,-2 2,-27 22,-1 0,-63 37,36-25,21-13,22-14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03.9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1,'1'23,"1"0,1 0,0-1,2 1,1-1,1 0,0 0,2-1,1 0,14 25,35 60,169 317,-204-370,-17-36,0 0,1-1,0-1,1 1,19 22,-20-32,-1 0,1 0,0-1,0-1,1 1,-1-1,1-1,0 0,0 0,13 2,0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05.2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1 234,'8'-5,"0"0,0 0,1 1,0 0,0 1,18-5,-2 0,58-17,-52 17,-1-2,33-14,91-61,-104 56,-31 19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07.4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0 768,'0'-31,"2"0,0 0,2 0,2 0,9-30,40-200,-34 144,-17 94,0 9,0 0,-2-1,0 1,-1-1,0 0,-1 1,-3-26,-4 30,1 21,3 25,7-24,1 0,0-1,0 0,1 0,1 0,0 0,0-1,1-1,1 1,10 9,13 10,57 41,-4-12,-41-30,-1 2,45 42,-86-71,0 1,0-1,-1 1,1 0,0 0,-1 0,1 0,-1 0,1 1,-1-1,0 0,0 1,0-1,0 0,-1 1,1-1,-1 1,1-1,-1 1,0-1,0 1,0 4,-2-4,1 0,0 0,-1-1,0 1,0 0,0 0,0-1,0 1,0-1,-1 0,1 0,-1 0,1 0,-1 0,0 0,0-1,-3 2,-137 70,102-57,22-8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15.9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260 764,'1'-2,"-1"0,0 0,0 0,1 0,-1 0,1 0,0 0,-1 0,1 0,0 1,0-1,0 0,0 0,1 1,-1-1,0 1,1-1,-1 1,1 0,0-1,-1 1,1 0,0 0,0 0,-1 0,1 0,0 1,0-1,0 0,0 1,0 0,0-1,0 1,0 0,0 0,3 0,10 0,1 1,-1 0,27 6,-31-5,28 5,-1 2,-1 2,0 1,0 2,58 32,-91-44,-1 0,1 0,0 0,-1 1,0 0,0-1,1 1,-2 0,1 0,0 1,-1-1,1 1,-1-1,0 1,0 0,0 0,-1 0,0 0,1 0,-1 0,0 6,-1-5,0-1,-1 1,0 0,0 0,0 0,-1-1,1 1,-1 0,0-1,0 0,-1 1,1-1,-1 0,0 0,0 0,-1-1,1 1,-5 2,-36 36,-34 32,-2-4,-91 61,169-130,0 1,-1 0,1-1,-1 1,1-1,-1 0,1 0,-1 0,1 0,-1 0,0-1,0 1,1-1,-1 0,0 0,0 0,0 0,1 0,-1-1,0 1,0-1,1 0,-5-1,4 0,1 0,-1 0,1-1,-1 1,1-1,0 0,0 1,0-1,0 0,1 0,-1 0,1-1,0 1,0 0,0 0,0-1,0 1,1 0,-1-5,-8-135,-3-17,-57-291,31 294,27 118,0-1,3-1,-5-56,12 90,0 0,0 0,-1 0,0 0,0 1,0-1,-1 1,0-1,-1 1,1 0,-1 0,-9-10,-1-3,6 6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16.70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574 0,'-4'0,"-6"4,-5 6,-8 1,-5 11,-9 6,-4 2,-2 1,-2 7,-7-3,2 1,1-1,5-3,6-3,4-5,10-4,3-5,6-4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18.7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1590 1201,'-8'-8,"0"0,1 0,0-1,1 0,0-1,0 1,-6-16,-20-52,3-2,4-1,3 0,4-2,-13-136,30 204,0 0,2 1,-1-1,2 0,0 0,0 1,2-1,-1 1,2 0,0 0,0 0,1 1,1 0,0 0,0 0,1 1,1 0,0 1,0 0,15-12,0 3,2 1,-1 1,2 1,1 1,0 2,0 0,57-15,7 4,0 4,2 4,-1 4,123 0,-93 10,223 8,-344-7,0 1,-1 1,1-1,0 0,0 0,0 1,-1-1,1 1,0-1,-1 1,1 0,0 0,-1-1,3 3,-4-3,0 1,0-1,1 1,-1-1,0 1,0-1,0 1,0-1,0 1,0-1,0 1,0-1,0 1,0-1,0 1,-1-1,1 1,0-1,0 0,0 1,-1-1,1 1,0-1,0 1,-1-1,1 0,0 1,-1-1,1 0,-1 1,0-1,-49 33,38-26,-60 30,-116 43,81-36,-641 298,-52 3,419-165,44-18,331-159,0-1,0 1,0-1,-1-1,1 1,-1-1,1 0,-1-1,1 1,-1-1,0-1,-7 0,11 0,0 0,0 0,0-1,1 1,-1-1,1 1,-1-1,1 0,0 0,-1 0,1 0,0 0,0 0,0-1,1 1,-1-1,1 1,-1-1,1 1,0-1,0 0,0 0,0 0,0 0,1 0,0 0,-1 0,1-4,0-8,1 1,0-1,0 1,2-1,0 1,0 0,2 0,0 0,0 0,1 1,1 0,0 0,1 1,0 0,1 0,10-11,18-17,1 2,84-65,-86 77,2 1,0 2,1 2,1 2,72-25,-4 12,116-19,-198 46,104-16,-119 19,0 2,0 0,0 0,0 1,0 0,0 1,-1 0,1 0,14 7,-19-6,0 1,0 1,0-1,-1 1,0 0,0 0,0 1,0 0,-1-1,0 1,0 1,-1-1,0 1,0-1,0 1,-1 0,0 0,2 12,2 13,-2-1,1 58,-5-20,-4 1,-2-2,-4 1,-18 67,22-110,-2 1,0-2,-2 1,-1-1,-1-1,-1 0,-2 0,0-1,-1-1,-37 38,5-13,-2-3,-2-2,-58 36,-181 95,267-160,0-1,-1 0,0-2,-1-1,0-1,0-2,-46 7,58-13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19.2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24.8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2 814,'-1'-50,"1"12,6-74,-3 99,-1 0,2 0,-1 0,2 1,0 0,0-1,1 2,1-1,10-15,-2 4,-1-2,-1 1,-2-2,0 0,-2 0,7-31,1 1,-11 32,-1 0,3-34,-6 37,1-1,1 1,7-20,-27 116,-54 280,46-206,-5 7,7 2,-2 176,25-320,-1 0,2 0,0-1,1 1,0 0,1-1,0 0,1 0,1 0,12 21,-16-32,0 0,0 0,0-1,0 1,0 0,1-1,-1 0,1 1,-1-1,1 0,-1 0,1 0,0-1,-1 1,1-1,0 1,0-1,-1 0,1 0,0 0,0-1,4 0,8-2,-1 0,0-1,16-7,-13 4,690-255,-606 209,-94 51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25.55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1 315,'0'-3,"1"-1,0 1,0-1,0 1,1-1,-1 1,1 0,-1 0,1 0,0 0,1 0,-1 0,0 0,1 1,-1-1,1 1,0 0,5-4,61-34,-62 36,74-33,89-27,39-18,-162 59,-33 19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16.5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85 400,'-2'0,"-1"0,1 1,0 0,0 0,-1 0,1 0,0 0,0 0,0 0,0 1,0-1,0 1,0-1,1 1,-1 0,0 0,1 0,-1 0,1 0,0 0,-2 4,-18 48,15-29,1 1,1 0,1 0,1 0,1 0,2 0,1 1,6 36,-7-59,0 0,1 0,-1 0,1 0,0 0,0 0,0 0,0-1,0 1,1-1,0 1,0-1,0 0,0 0,0 0,0-1,1 1,0-1,3 2,-1-1,1-1,-1-1,0 1,1-1,-1 0,1 0,-1-1,1 0,-1 0,1-1,8-1,13-5,0 0,0-2,0-2,34-18,-61 29,37-18,-1-2,-1-1,0-2,44-38,-77 58,0 0,0 0,-1 0,1 0,-1 0,0-1,0 1,0-1,0 1,0-1,-1 0,0 0,1 0,-1 0,-1 0,1 0,0-5,-2 2,1 1,-1-1,0 1,-1-1,0 1,0 0,0-1,0 1,-7-10,-3-3,-1 0,-1 1,-1 1,0 0,-22-17,-71-62,-134-124,241 219,-4-3,1 0,0 0,0 0,0-1,1 0,-6-8,10 7,9 8,10 12,51 54,121 154,-142-160,45 55,142 168,-235-282,0-1,0 1,1-1,-1 0,0 0,1 0,-1 0,1 0,0-1,0 1,0-1,4 2,-7-3,1 0,0 0,-1 0,1 0,-1 0,1 0,0 0,-1 0,1 0,-1-1,1 1,0 0,-1 0,1-1,-1 1,1 0,-1-1,1 1,-1 0,1-1,-1 1,1-1,-1 1,1-1,6-25,-7 8,0 0,-1-1,-2 1,-6-29,-4-31,-6-86,19 162,-1-1,1 1,0 0,0 0,0-1,0 1,1 0,-1 0,1 0,-1-1,1 1,0 0,0 0,0 0,0 0,0 0,0 0,0 0,1 1,-1-1,3-2,-1 2,0 0,0 0,0 1,1-1,-1 1,0 0,0 0,1 0,-1 1,1-1,-1 1,7-1,2 2,1 0,-1 1,1 0,-1 0,1 2,20 7,28 19,-2 1,-1 4,104 80,-141-98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26.60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74 1,'-8'7,"2"0,-1 1,1 0,0 1,0-1,1 1,0 0,1 0,0 1,0-1,1 1,1 0,-1 0,1 0,1 0,0 0,1 15,0-17,1 1,0-1,1 1,0-1,0 0,1 1,0-1,0-1,1 1,0 0,1-1,-1 0,1 0,1 0,-1-1,1 0,0 0,1 0,-1 0,15 7,5 0,1-1,0-1,1-2,0-1,0-1,1-1,46 2,-72-7,-1-1,1 1,0-1,-1 0,1 0,0 0,-1 0,1-1,0 1,-1-1,1 1,-1-1,1 0,-1 0,1 0,-1-1,0 1,1 0,-1-1,0 0,0 1,0-1,0 0,0 0,-1 0,1 0,0 0,-1-1,2-2,-2 1,1-1,-1 0,0 0,-1 0,1 0,-1 0,0 0,0 0,-1 0,1 0,-1 0,0 0,0 1,-1-1,-2-6,-5-9,0-1,-2 1,0 1,-1 0,-1 0,-1 2,-1-1,0 2,-1 0,-1 1,-24-18,37 32,0-1,0 1,0 0,0 0,0 0,0 0,0 1,0-1,0 1,0 0,0 1,0-1,0 1,0-1,0 1,-6 2,-68 28,60-23,-21 6,22-9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27.5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17,'0'-1,"0"0,0 1,0-1,0 0,0 0,1 1,-1-1,0 0,0 1,1-1,-1 0,0 1,1-1,-1 1,1-1,-1 1,1-1,-1 1,1-1,-1 1,1-1,-1 1,1-1,0 1,-1 0,1-1,0 1,-1 0,1 0,0 0,-1-1,1 1,0 0,0 0,-1 0,1 0,0 0,-1 0,1 0,0 1,0-1,-1 0,1 0,0 0,-1 1,1-1,-1 0,1 1,1 0,32 18,-16 1,-1 1,0 0,-2 2,22 40,-5-7,194 393,-70-123,-152-317,1 0,0 0,1-1,0 0,0 0,12 12,-15-18,-1 0,1 0,0-1,0 1,1 0,-1-1,0 0,0 0,1 0,-1 0,1-1,-1 1,1-1,-1 0,0 0,1 0,-1 0,1-1,-1 1,1-1,-1 0,5-1,107-34,-90 31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28.22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1 150,'4'-4,"5"-2,6-3,4-5,4 0,1 3,5 3,2 2,-1-1,0 1,-2 0,-1-2,-1-4,-1 0,-1-2,-4 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29.9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689 871,'-61'1,"1"3,-113 21,139-18,1 2,-1 2,2 1,-1 1,2 2,-43 27,62-33,1 0,0 1,1 0,0 0,1 1,0 0,1 1,0 0,-12 25,17-31,1 0,-1 1,2-1,-1 0,1 1,-1-1,2 1,-1-1,1 1,1 10,-1-13,1 0,0 0,0-1,1 1,-1 0,1 0,0-1,0 1,0-1,0 0,1 1,-1-1,1 0,0-1,0 1,0 0,0-1,5 4,4 0,0-1,1 0,-1-1,1 0,0-1,20 3,6 1,25 6,1-3,0-3,1-3,70-5,-127 1,1-1,-1 0,1 0,-1-1,0 0,0-1,0 0,0-1,15-8,-20 10,0-1,-1 0,1 0,-1 0,0 0,0-1,0 1,0-1,-1 0,0 0,1 0,-1 0,-1 0,1 0,0-1,-1 1,0 0,0-1,-1 1,1-1,-1 0,0-4,-7-260,7 269,0-1,0 1,0 0,0 0,0-1,0 1,0 0,0-1,0 1,0 0,0 0,0-1,0 1,0 0,0-1,0 1,0 0,0 0,1-1,-1 1,0 0,0 0,0-1,0 1,1 0,-1 0,0 0,0-1,0 1,1 0,-1 0,0 0,0 0,1-1,-1 1,0 0,0 0,1 0,-1 0,0 0,0 0,1 0,-1 0,0 0,1 0,-1 0,17 10,18 28,-31-33,36 39,3-1,1-2,65 47,-73-63,1-1,0-3,2-1,1-1,57 17,-88-32,0-2,1 0,-1 0,1 0,0-1,-1-1,1 0,0 0,0-1,-1 0,1 0,0-1,-1-1,1 1,16-9,-15 5,0-1,0-1,-1 0,0 0,0-1,-1 0,0-1,0 0,-1 0,-1-1,9-16,3-9,-1-1,-2-1,-1-1,-3 0,-1-1,11-78,-14 50,-4 0,-2 0,-11-97,5 131,-2 0,-2 0,0 0,-3 1,0 0,-28-53,26 63,-1 0,0 1,-2 0,0 1,-2 1,0 0,-1 2,-1 0,-29-20,47 37,0-1,0 1,0-1,0 1,0 0,0 0,0 0,0 0,0 0,0 1,-1-1,1 0,0 1,-1 0,1-1,0 1,-1 0,1 1,0-1,-1 0,1 0,0 1,-4 1,5-1,-1 1,0 0,0 0,0 0,1 0,-1 1,1-1,0 0,0 1,0-1,0 1,0-1,0 1,1 0,-1-1,1 1,0-1,-1 1,1 0,1 4,0 22,1 0,1 0,1-1,2 1,10 30,57 139,-47-133,144 343,-111-287,95 148,-144-253,78 110,-76-111,1 1,1-2,0 0,1-1,26 18,-35-27,1-1,-1 0,1 0,0-1,0 0,0 0,1-1,-1 1,0-1,1-1,-1 0,0 0,1 0,-1-1,0 0,1 0,-1-1,0 0,12-5,8-5,0-1,-1-1,36-27,-50 33,1-1,0-1,-1 0,0-1,14-18,-14 14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33.9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2031 0,'2'0,"-1"1,0-1,0 1,1-1,-1 1,0-1,0 1,0 0,0 0,0-1,0 1,0 0,0 0,0 0,0 0,-1 0,1 0,0 0,-1 1,2 1,12 29,-11-25,11 30,-2 1,-1 0,-2 0,-2 1,5 66,-11-78,-1-1,-1 1,-1-1,-2 1,0-1,-2 0,0 0,-2-1,-15 34,17-49,-1 0,0 0,-1 0,0-1,-1 0,1-1,-2 0,1 0,-1-1,0 0,-16 8,3-3,-1-1,0-1,-1-1,-33 8,34-12,0-1,0-1,-1-1,1-1,0-2,-1 0,1-1,0-1,-37-11,46 10,-1-2,1 0,1 0,-1-1,1-1,0-1,1 0,0 0,1-2,-1 1,2-2,0 1,0-1,1-1,-12-20,19 28,1 0,0-1,0 1,1-1,-1 1,1-1,0 0,0-10,-7-28,8 43,-1 0,0 0,1 1,-1-1,1 0,-1 1,0-1,1 0,-1 1,0-1,0 1,0 0,1-1,-1 1,0-1,0 1,0 0,0 0,0 0,0-1,0 1,1 0,-1 0,0 0,0 0,0 1,0-1,0 0,0 0,0 0,0 1,1-1,-1 0,0 1,0-1,0 1,1-1,-1 1,0-1,1 1,-1 0,-1 0,-40 33,34-26,-106 88,-3-4,-5-6,-154 82,246-153,-1-1,0-1,0-2,-1-1,-1-2,-45 6,62-12,0-1,1-1,-1-1,1 0,-1-1,-29-7,36 6,0 0,0-1,1 0,-1 0,1-1,0 0,0 0,1-1,-1 0,1-1,1 1,-9-11,8 6,0 0,0 0,1 0,1-1,0 0,0 0,1-1,1 1,0-1,-1-14,3 21,0 0,1 0,0 0,0 0,0 0,0 0,1 0,0 0,1 0,-1 1,1-1,0 0,0 1,1-1,0 1,0 0,0 0,0 0,1 0,0 1,0-1,0 1,7-5,8-3,1 2,0 0,0 1,1 1,-1 1,2 1,39-6,-3 6,100 0,-148 6,0 1,1-1,-1 2,0-1,0 1,0 1,0 0,0 0,-1 1,1 0,-1 1,0 0,0 1,-1-1,13 12,-14-9,1 0,-1 1,-1 0,0 0,0 0,-1 1,0 0,-1 0,0 0,0 1,-1-1,-1 1,0 0,1 16,0 5,-2 0,-1 0,-2-1,-1 1,-1-1,-2 1,-1-1,-2-1,-1 1,-1-2,-1 1,-2-2,-31 49,15-29,-44 53,61-85,-2 0,0 0,-1-2,-1 0,0-1,-26 16,30-22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34.85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400 0,'-96'78,"66"-48,2 2,1 0,2 2,1 1,-36 68,46-74,1 2,1-1,1 2,2 0,2 0,0 0,2 1,0 33,5-60,0 0,0-1,1 1,0 0,0-1,1 1,0-1,-1 0,2 1,-1-1,1 0,0 0,0 0,0-1,0 1,1-1,0 0,0 0,0 0,0 0,1-1,-1 1,1-1,0 0,0-1,0 1,1-1,-1 0,10 2,10 2,-1-1,1-1,0-1,-1-1,39-3,14-6,-1-3,0-4,-1-2,96-36,-161 49,1-1,-1 0,0 0,0-1,-1-1,0 1,17-14,-24 16,1 1,-1 0,0-1,0 0,0 1,0-1,-1 0,1 0,-1 0,1 0,-1 0,0-1,0 1,-1 0,1 0,-1-1,1 1,-1 0,0-1,-1 1,1 0,0-1,-1 1,0 0,0 0,0-1,0 1,0 0,-2-3,-1-2,0 0,-1 1,0 0,0 0,0 0,-1 0,0 1,-13-10,-60-35,67 45,4 2,0 0,-1 1,1 0,-1 1,0 0,0 0,0 1,1 0,-1 0,0 1,0 0,0 1,0 0,0 1,-11 2,-15 6,0 2,-49 24,19-8,52-23,-63 23,2 4,-89 51,123-53,24-19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36.49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30 927,'44'-19,"78"-23,-73 27,316-79,-299 83,-1 2,1 4,114 5,-163 0,-1 2,0 0,-1 1,1 1,0 0,-1 1,19 8,-28-9,0 0,0 0,0 0,0 0,0 1,-1 0,0 0,0 1,-1 0,1-1,-1 1,-1 1,1-1,-1 0,0 1,0 0,-1 0,2 7,-1 3,0 1,-1-1,-2 1,1-1,-2 1,0-1,-2 0,1 1,-2-1,0 0,-2-1,1 1,-2-1,0 0,-19 29,-11 14,-3-3,-77 84,116-139,-129 141,-187 159,305-290,-1-1,0 0,-1-1,0-1,-1 0,1-1,-1 0,-26 7,34-12,-1-1,0 0,1 0,-1-1,0 0,0 0,1-1,-1 0,0 0,1 0,-1-1,1-1,0 1,-1-1,1 0,0-1,1 0,-1 0,1 0,-8-7,-2-3,1-1,0 0,1-2,1 1,0-1,1-1,-17-36,16 23,0 0,3-1,0 0,-6-46,5-10,5 0,8-164,6 181,3-1,3 2,30-91,-10 54,-19 69,-3-2,-1 0,-1 0,-3-1,4-69,-13 30,-18-105,15 138,4 26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37.23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1367 1,'-19'1,"0"0,0 2,0 0,1 1,-1 1,-34 14,-103 60,62-28,-117 56,-207 98,395-194,-9 5,-1-2,0-1,-1-1,-39 7,-3 0,58-16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38.45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756 0,'-9'2,"1"-1,-1 1,1 1,0-1,0 2,0-1,1 1,-15 9,-14 6,-209 99,74-31,-27 16,179-91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40.90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630 665,'-152'3,"-170"-7,313 3,0 0,1-1,-1 0,1 0,-1-1,1 0,0 0,0-1,0 0,1 0,-1-1,1 0,-8-8,11 10,1-1,0 1,0-1,0 0,0 0,1 0,0-1,0 1,0-1,0 1,1-1,-1 1,1-1,0 0,1 0,-1 1,1-1,0 0,0 0,1 0,-1 0,1 1,0-1,0 0,3-6,7-14,0 0,1 2,2-1,0 1,2 1,25-28,123-116,-129 132,-22 22,-1 0,1 1,1 1,0 0,30-15,-36 21,1 1,0 0,0 1,0 0,0 0,1 1,-1 1,0-1,0 1,1 1,-1 0,14 3,6 2,0 2,-1 1,-1 1,1 1,-2 1,0 2,39 26,-47-27,-1 1,0 0,-1 2,0 0,-1 0,-1 1,-1 1,0 1,-1 0,15 33,-22-39,-1 0,0 0,0 0,-2 1,1-1,-2 1,0-1,0 1,-2 0,1 0,-2-1,0 1,0-1,-1 1,-1-1,-1 0,1 0,-2-1,0 1,0-1,-1 0,-1-1,0 0,-17 19,-127 114,-109 99,186-179,-131 84,142-110,-77 33,121-62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17.9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125 229,'-2'0,"-1"1,1 0,0-1,0 1,0 0,0 0,0 1,0-1,0 0,0 1,0-1,1 1,-1-1,0 1,1 0,-1 0,-1 3,-21 35,12-12,0-1,2 2,2 0,-9 42,15-57,0 0,1 0,0 0,1 0,1 0,0 0,1 0,0 0,1 0,1 0,8 20,-9-28,1 0,0 0,0 0,1 0,-1-1,1 1,0-1,1-1,0 1,-1-1,8 4,-11-7,-1 0,1 0,0 0,-1-1,1 1,0 0,0-1,0 0,0 1,-1-1,1 0,0 0,0 0,0 0,0 0,0-1,0 1,2-1,-2-1,0 1,0 0,-1-1,1 1,0-1,-1 1,1-1,-1 0,0 0,0 0,1 0,-1 0,0 0,-1 0,1 0,0 0,-1 0,1 0,0-5,0-9,0 0,-2 0,1 0,-2 0,0 0,-1 0,-1 0,-9-24,-5-30,9 34,6 28,0-1,1 1,0-1,0 0,1 1,0-13,1 20,0 1,1-1,-1 1,0-1,0 0,1 1,-1-1,0 1,1-1,-1 1,1-1,-1 1,1-1,-1 1,1-1,-1 1,1-1,-1 1,1 0,-1-1,1 1,0 0,-1 0,1-1,-1 1,1 0,0 0,-1 0,1 0,0 0,-1 0,1 0,0 0,-1 0,1 0,0 0,-1 1,1-1,0 0,-1 0,1 1,-1-1,1 0,0 1,31 16,-29-16,50 34,-25-16,0-1,42 19,-62-33,0-1,0 0,0-1,1 0,-1 0,1 0,-1-1,1 0,0-1,-1 0,1-1,0 1,-1-2,10-1,-11 0,0 0,-1-1,1 0,-1 0,0 0,0-1,0 0,0 0,-1 0,0-1,0 0,-1 0,1 0,-1 0,-1-1,4-6,8-18,-2-1,10-37,-20 59,3-6,-1 0,-1 0,0-1,-1 0,-1 1,0-1,-1 0,-1 0,-1 0,-5-28,-6 19,11 25,1 0,-1 0,1 0,-1 0,0 1,1-1,-1 0,0 1,1-1,-1 0,0 1,0-1,1 1,-1-1,0 1,0 0,0-1,0 1,0 0,0 0,0-1,0 1,1 0,-1 0,-2 0,3 1,-1-1,1 1,0-1,0 1,-1-1,1 1,0 0,0-1,0 1,0 0,0-1,0 1,-1-1,2 1,-1 0,0-1,0 1,0 0,0-1,0 1,0-1,1 1,-1 0,0-1,0 1,1-1,-1 1,1-1,-1 1,0-1,1 1,-1-1,1 1,-1-1,2 1,15 21,14 7,2-2,60 40,-56-42,-1 1,41 39,-72-60,0 0,-1 0,1 0,-1 0,-1 1,1-1,-1 1,0 0,0 0,-1 0,0 1,0-1,0 0,-1 1,0 0,0-1,0 1,-1 0,0-1,0 1,-1 0,0-1,0 1,-1-1,-3 11,-2-1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42.15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559 0,'-7'1,"1"0,-1 1,1 0,0 0,-1 0,1 1,0 0,0 0,1 1,-1-1,1 1,0 1,0-1,0 1,-8 9,-5 8,1-1,-20 35,13-14,2 1,1 1,3 1,2 0,-12 55,13-33,4 1,2 1,1 71,7-133,1 1,0-1,1 1,0-1,0 1,0-1,1 1,4 10,-4-15,-1-1,1 0,-1 1,1-1,0 0,0 0,0 0,1 0,-1 0,0 0,1-1,-1 1,1-1,-1 0,1 0,0 0,-1 0,1 0,0 0,0-1,0 1,0-1,0 0,4 0,8 1,0-1,0 0,0-2,0 1,0-2,16-4,-26 5,-1 1,1-1,-1 0,0-1,0 1,0-1,0 0,0 0,-1 0,1 0,-1-1,0 1,0-1,0 0,-1 0,1 0,-1 0,0 0,0-1,0 1,-1-1,1 1,0-8,1 0,-1-1,0 0,0 0,-1 0,-1 0,0 0,-1 0,-1 0,0 0,0 1,-2-1,1 1,-1-1,-1 1,0 0,-1 1,-1-1,1 1,-2 0,1 1,-2 0,1 0,-12-10,-247-208,261 223,0 1,0 0,-1 0,1 0,-1 1,0 0,1 0,-2 0,1 1,0 0,0 1,-1-1,-12 1,0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56.2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1199 20,'0'-1,"0"0,0 0,0 0,0 0,-1 0,1 0,0 0,-1 0,1 0,0 0,-1 0,1 0,-1 0,1 1,-1-1,0 0,1 0,-1 0,-1-1,-1 6,8 14,22 37,2-2,2-1,3-1,42 49,14 21,-30-37,-4 2,85 177,-134-249,-2 1,0-1,-1 1,-1 0,0 1,2 26,-5-34,-1-1,1 0,-1 0,-1 0,1 0,-1 0,0 0,-1-1,0 1,0-1,0 1,-1-1,0 0,0 0,0-1,-9 9,-41 37,-3-3,-2-3,-1-2,-3-3,-90 44,134-76,0 0,0-1,-1 0,0-2,-25 4,36-8,0 0,-1 0,1-1,-1 0,1-1,-1 0,1-1,0 0,-1 0,1-1,0 0,1 0,-13-7,19 9,0 0,0 0,0-1,1 1,-1-1,0 1,0-1,1 0,-1 0,1 0,-1 1,1-1,0 0,0-1,0 1,0 0,0 0,1 0,-1-1,0 1,1 0,-1-5,2 5,-1 1,1-1,-1 1,1-1,0 1,-1-1,1 1,0 0,0-1,0 1,0 0,0 0,0 0,0 0,0 0,1 0,-1 0,0 0,1 0,-1 0,1 1,-1-1,1 1,-1-1,1 1,-1-1,1 1,-1 0,1 0,-1 0,1 0,0 0,-1 0,3 1,12 0,0 1,0 0,-1 1,1 1,-1 1,0 0,0 1,-1 1,1 0,-1 1,13 10,-1 0,0 2,-2 1,-1 1,33 39,-51-56,-1 0,0 1,0-1,-1 1,1 0,-1 1,-1-1,4 11,-5-14,-1 0,1 0,-1 0,0 0,0 0,0 0,-1 0,1 0,-1 0,1 0,-1 0,0 0,0-1,-1 1,1 0,0-1,-1 1,0 0,1-1,-1 0,0 1,-3 1,-36 34,-2-2,-1-2,-2-2,-1-2,-75 35,113-60,0-1,0-1,0 0,-1 0,1 0,-16 1,22-4,1 0,0 0,-1 0,1 0,0 0,-1-1,1 1,0-1,-1 1,1-1,0 0,0 0,0 0,0 0,0-1,0 1,0 0,0-1,0 1,1-1,-1 0,0 1,1-1,0 0,-1 0,1 0,0 0,0 0,0-1,0 1,0 0,0-3,-4-21,2 1,1-1,1 0,1 0,5-45,-2 42,-1-1,2 1,1-1,2 1,1 0,12-29,-14 118,-6-1,-3 61,2-113,-1 0,0 0,0-1,0 1,-1-1,0 0,-1 0,1 0,-1 0,0 0,0-1,-1 0,0 0,0 0,0 0,-1-1,-6 5,-1-1,1 0,-1-1,0 0,-1-1,1 0,-1-1,-17 3,15-5,0-1,0-1,1 0,-1-1,0-1,-23-3,-90-28,102 23,0 1,-1 2,-1 1,1 0,-50 1,71 5,0 0,0 1,0 0,1 0,-1 0,1 1,-1 0,1 1,0-1,0 1,0 0,1 1,0-1,-1 1,2 0,-1 0,0 1,1-1,0 1,0 0,-2 7,-9 15,1 2,2-1,-11 39,7-17,3 1,1 1,3 0,2 0,0 94,28 111,-18-233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2:57.8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1 464,'0'-3,"1"-1,0 1,0-1,0 1,0-1,1 1,-1 0,1 0,0-1,0 1,0 0,0 1,0-1,1 0,-1 1,1-1,0 1,-1 0,1 0,0 0,6-3,10-5,1 0,30-9,-19 7,270-99,59-27,-310 120,17-7,-63 23,0 0,0 0,0-1,0 1,-1-1,1 0,-1 0,0 0,1-1,-1 1,4-8,0-2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3:00.10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1938 0,'12'156,"0"5,-11-111,2-8,-2 0,-2 0,-2 0,-13 61,16-101,0 1,-1-1,1 0,-1 1,0-1,0 0,0 0,0 0,0 1,0-1,-1 0,1-1,-1 1,1 0,-1 0,0 0,1-1,-1 1,0-1,0 0,0 1,0-1,-1 0,1 0,0 0,0-1,-1 1,1 0,0-1,-1 0,1 1,-1-1,1 0,0 0,-1 0,1-1,-1 1,1-1,0 1,-1-1,1 0,0 0,0 0,0 0,-4-2,-5-3,0 0,0-1,1 0,0-1,0 0,1-1,-13-14,-23-40,-72-128,85 136,14 119,-6 20,-35 83,1-8,57-154,0-1,-1 0,1 1,-1-1,0 0,0 0,-1 0,-3 4,6-8,0 0,0 1,-1-1,1 0,0 0,-1 0,1 1,-1-1,1 0,0 0,-1 0,1 0,0 0,-1 0,1 0,-1 0,1 0,0 0,-1 0,1 0,-1 0,1 0,0 0,-1 0,1 0,-1 0,1-1,0 1,-1 0,1 0,0 0,-1-1,-14-22,-95-237,53 121,39 68,17 58,9 48,3 13,20 120,-29-150,-1 0,0 0,-1 0,-2 0,1 1,-2-2,-5 22,5-32,0 0,0-1,0 1,-1 0,0-1,0 0,-1 0,0 0,0-1,0 1,0-1,-1 0,0-1,-9 6,-9 4,-1-1,-41 15,1 0,-106 59,5 7,-256 193,400-270,0 1,1 1,2 1,0 0,-32 46,44-54,0-1,1 1,0 0,1 1,1 0,0-1,0 1,1 0,1 1,0-1,1 0,1 1,0-1,2 20,-2-32,0 1,1-1,-1 1,0-1,0 1,1-1,-1 1,1-1,0 1,-1-1,1 1,0-1,0 0,0 0,0 1,0-1,0 0,0 0,0 0,0 0,0 0,1 0,-1 0,0-1,1 1,-1 0,1-1,-1 1,1-1,-1 0,1 1,-1-1,1 0,-1 0,1 0,-1 0,1 0,1 0,7-2,0 0,0-1,-1 0,0 0,10-5,-7 3,333-158,-140 62,8 1,749-332,-935 419,-18 9,0-1,-1 1,1 1,1-1,-1 2,0-1,1 1,-1 1,1 0,16 0,-12 8,-5 3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3:02.34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1226 1,'3'1,"0"1,0 0,0 0,0 0,0 1,0-1,0 1,-1 0,1 0,-1 0,0 0,0 0,0 0,2 5,3 3,30 48,54 117,-47-86,-33-69,-1-3,-1 0,-1 0,0 0,-1 1,-1 1,7 36,-13-52,0-1,-1 1,1-1,-1 1,1-1,-1 0,0 1,-1-1,1 0,0 0,-1 0,0 0,1 0,-1 0,-1 0,1 0,0-1,-1 1,1-1,-1 0,1 0,-1 0,0 0,0 0,0 0,0-1,-1 1,1-1,0 0,-1 0,-5 1,-12 2,0-1,0 0,-41-1,58-2,-444 40,166-9,249-28,1 0,0 2,1 2,-1 1,-30 12,50-15,1 0,0 1,0 0,0 0,1 1,0 0,0 1,1 0,0 1,0 0,1 1,1-1,-1 1,1 1,-10 21,-6 16,9-21,-20 53,32-73,0-1,0 1,1 0,0-1,0 1,0 0,1 0,0 0,1 0,-1-1,1 1,1 0,2 11,-1-14,-1 0,1 0,0 0,0 0,0-1,0 1,1-1,0 0,-1 0,1 0,0 0,0-1,1 0,-1 0,0 0,1 0,6 1,10 3,0-1,30 3,-51-8,81 7,0-3,0-4,0-4,104-17,-182 21,-1 0,1-1,0 1,-1-1,1 0,0 0,-1 0,1 0,-1 0,1 0,-1 0,0-1,0 0,1 1,-1-1,0 0,0 0,-1 0,1 0,0 0,2-4,-3 2,0 1,0-1,0 1,-1-1,0 0,1 1,-1-1,0 1,-1-1,1 0,0 1,-1-1,0 1,-2-5,-2-6,0 1,-2 0,1 1,-2-1,1 1,-2 1,-11-14,-3 0,0 2,-2 0,0 2,-57-36,73 51,-1 1,1 0,-1 1,0 0,0 1,0-1,-1 2,1 0,-1 0,0 1,1 0,-1 1,0 0,0 1,1 0,-1 0,1 2,-1-1,-13 6,-15 12,0 1,2 2,1 2,-39 33,56-43,7-6,0 0,1 0,1 1,-1 0,2 1,-1 0,2 1,-1 0,1 0,1 1,1 0,0 0,0 1,1 0,1-1,0 2,1-1,-2 25,2-1,2 0,2 0,1 0,2 0,1 0,3 0,0-1,20 50,-9-41,-2 0,-2 2,-2 0,-2 0,-3 1,-1 0,0 67,-9 29,2-125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3:03.66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1 663,'0'-3,"0"0,1 1,-1-1,1 0,0 1,0-1,0 1,0-1,0 1,0-1,1 1,-1 0,1 0,0-1,3-2,39-30,-11 10,145-132,9-8,-56 54,0 0,-116 95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3:05.93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2154 0,'2'137,"-4"142,1-274,0 0,-1 0,1 0,-1 0,0 0,0 0,0-1,-1 1,0-1,0 0,0 1,0-1,-1-1,1 1,-1 0,0-1,0 0,-1 0,1 0,0 0,-6 2,-12 5,-1 0,0-1,-27 6,41-12,-89 23,-132 19,215-43,-1 0,1-2,-1 0,1 0,-1-2,1 0,0 0,-1-2,-14-5,23 7,0-1,0 0,1 0,-1-1,1 0,0 0,0 0,0-1,1 0,0 0,0 0,0-1,0 0,1 0,0 0,0 0,1-1,0 1,0-1,0 0,-1-7,-2-12,5 18,0 0,-1 1,0-1,-1 1,-2-8,-22 59,-3 0,-1-1,-2-1,-2-3,-63 57,-178 119,223-178,-1-3,-2-2,-74 31,106-53,0-1,0-2,0 0,-1-1,0-2,0-1,-1 0,1-2,0-1,-1-1,-30-5,43 3,0 0,-1 0,1-2,0 1,1-2,-25-13,33 16,-1-1,0 1,1-1,0 0,0 0,0 0,1-1,-1 1,1-1,0 0,1 0,-1 0,1 0,0 0,0-1,0 1,1-1,0 1,-1-8,2 7,-1 0,1 0,0 0,0 0,1 0,0 0,0 0,1 0,-1 1,1-1,0 0,1 1,5-10,-2 7,0 1,0 0,1 0,0 0,0 1,0 0,1 1,11-7,53-28,1 4,130-45,163-28,-340 101,123-27,-132 32,0 1,-1 0,1 1,0 1,0 1,29 5,-43-6,0 1,0 0,-1 0,1 1,0-1,0 1,-1-1,1 1,-1 0,0 0,1 0,-1 0,0 0,0 1,0-1,-1 1,1-1,0 1,-1 0,0-1,0 1,0 0,0 0,0 0,0 0,-1 0,1 0,-1 5,1 9,-1 0,-1 0,-1 0,-3 17,3-18,-12 45,-3-1,-2 0,-47 99,52-127,-207 463,214-481,-1 0,0-1,0 0,-2-1,1 1,-2-2,0 1,-12 9,-12 7,-55 33,-30 23,53-41,47-32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3:07.0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416 0,'-1'9,"-1"0,0 0,-1 0,1-1,-2 1,-6 13,-5 12,-35 110,-48 227,98-369,-3 10,1 0,1 0,0 0,0 0,3 22,-2-31,1-1,-1 0,1 0,0 1,0-1,0 0,0 0,0 0,0 0,0 0,1 0,-1 0,1 0,-1-1,1 1,0-1,0 1,0-1,0 0,0 1,0-1,0 0,0 0,0 0,0-1,1 1,-1-1,0 1,1-1,-1 0,0 1,1-1,-1 0,0-1,1 1,3-1,8-1,-1-1,1 0,0-1,-1 0,0-1,22-11,74-50,-74 44,-28 17,0 0,0-1,-1 1,1-1,-1-1,-1 1,1-1,-1 0,0-1,-1 1,0-1,0 0,-1 0,1 0,-2 0,1-1,-1 1,-1-1,1 1,-2-1,1 0,-1 0,0 1,-1-1,0 0,0 1,-4-12,4 17,0 0,0 0,-1 0,1 0,-1 1,1-1,-1 0,0 1,0 0,0-1,0 1,-1 0,1 0,0 0,-1 0,0 1,1-1,-6-1,2 1,0 0,0 0,0 1,0 0,0 1,0-1,0 1,-12 1,-5 3,1 0,1 1,-1 2,-23 9,0 2,-8 5,-2-3,0-2,-103 19,132-34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3:08.58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1634,'29'-25,"0"2,2 1,61-33,-65 40,26-16,1 3,2 3,1 2,0 2,75-16,-95 30,1 1,0 1,0 3,0 1,1 1,-1 3,0 1,-1 1,60 18,-72-16,-1 1,0 1,-1 2,0 0,-1 1,29 21,-43-26,1-1,-2 1,1 1,-1 0,0 0,-1 0,0 1,0 0,-1 0,0 0,-1 1,1-1,-2 1,0 0,0 0,-1 1,0-1,1 13,-4-5,0-1,-1 0,-1 0,0 0,-1 0,-1 0,-1-1,0 0,-1 0,-1 0,0-1,-1 0,-1-1,-12 15,-11 11,-2-2,-1-1,-61 48,73-66,-1 2,-52 32,68-47,0-2,-1 1,1-1,-1-1,0 0,0 0,0-1,-1 0,-20 1,20-3,-1-1,0 0,0 0,0-1,1-1,-1 0,1-1,0 0,0-1,0 0,0 0,1-1,0-1,0 0,1 0,0-1,0 0,0 0,1-1,1 0,0-1,0 1,-6-13,1-1,1-1,1 0,1-1,1 0,1 0,1-1,2 1,0-1,1-41,4-2,3 0,16-86,41-132,-51 242,7-44,5-95,11-68,-18 153,-4 0,-5-1,-7-109,0 128,1 53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3:09.37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1401 0,'-6'0,"1"1,-1 0,0 0,1 1,-1 0,1 0,-1 0,1 0,0 1,-8 5,-52 42,40-29,-475 404,110-89,198-174,191-161,-29 27,-1-2,-54 36,72-54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18.9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0 465,'7'-1,"-1"-1,1 0,-1 0,0-1,0 0,0 0,0 0,0-1,7-5,8-5,20-9,-1-3,-1-1,52-46,-78 61,-1 0,0-2,0 1,-1-1,-1-1,0 0,-1 0,-1-1,-1 0,0 0,-1-1,6-24,-11 39,-1 1,1-1,-1 0,0 0,0 1,0-1,1 0,-1 1,-1-1,1 0,0 0,0 1,-1-1,1 0,-1 1,1-1,-1 1,0-1,0 0,0 1,1 0,-1-1,-1 1,1 0,0-1,0 1,0 0,-1 0,1 0,-1 0,1 0,-1 0,1 0,-1 1,1-1,-1 0,0 1,1-1,-1 1,0 0,1 0,-1 0,0-1,0 2,1-1,-1 0,-2 1,-5-1,0 1,0 1,0 0,1 0,-1 1,1 0,-16 8,11-3,2 1,-1 0,1 1,1 0,0 1,0 0,1 1,1 0,0 0,-8 15,-3 10,3 0,-18 54,24-59,1 1,2 0,1 1,2-1,1 1,1 0,5 52,-2-83,-1 0,1 0,0 0,0 0,0 0,0 0,1 0,-1 0,1 0,-1-1,1 1,0-1,0 1,1-1,-1 0,0 0,1 0,-1 0,1 0,-1 0,1-1,0 1,0-1,0 0,0 0,0 0,0 0,0 0,0-1,0 0,4 1,14 0,-1 0,0-2,38-5,-30 3,14-3,0-1,-1-2,-1-2,1-2,-2-1,0-2,55-32,-72 36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3:10.74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801 0,'-9'1,"1"0,0 0,-1 1,1 0,0 1,0 0,0 0,1 0,-1 1,1 0,0 1,-11 8,-11 11,-41 44,26-23,-120 124,4-4,90-105,50-45,0 2,2 0,-1 0,2 2,1 0,-16 25,23-29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20.14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129 0,'-47'39,"38"-33,0 0,1 1,0 1,0-1,0 1,-8 13,15-19,0 1,1 0,-1-1,1 1,0 0,0-1,0 1,0 0,1-1,-1 1,1 0,-1-1,1 1,0-1,0 1,0-1,0 1,1-1,1 4,31 45,-33-50,0 0,6 7,-1 1,0 0,0 0,-1 0,0 0,0 1,5 20,-11-38,1 5,0-1,-1 1,1 0,-1-1,0 1,0 0,0 0,0 0,-1-1,1 1,-1 1,0-1,0 0,0 0,0 1,0-1,0 1,-1-1,1 1,-1 0,0 0,0 0,1 1,-1-1,0 1,-6-3,4 3,0 0,0 0,0-1,0 0,0 0,1 0,-1 0,-4-4,9 5,-1 0,0 0,0 0,0-1,1 1,-1 0,1 0,-1-1,1 1,-1 0,1-1,0 1,0 0,0-1,0 1,0-1,0 1,0 0,0-1,0 1,0 0,1-1,-1 1,1 0,-1-1,1 1,-1 0,1 0,0-1,0 1,-1 0,1 0,0 0,2-1,9-13,0 1,22-20,6-7,-30 29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09.6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1711 0,'1'5,"0"1,0-1,1 0,-1 0,1 0,0 0,1 0,-1-1,5 8,14 31,-16-8,-1 1,-2-1,-1 1,-8 65,7-98,0 0,0 0,0 0,-1 0,0 0,1 0,-1 0,0 0,0-1,-1 1,1 0,-1-1,1 1,-1-1,0 1,0-1,0 0,-3 4,2-5,1 0,0 0,-1 0,1-1,0 1,-1 0,1-1,-1 1,1-1,-1 0,1 0,-1 0,1 0,-1-1,1 1,-1-1,-3 0,-4-3,0 0,0-1,0 0,1 0,0-1,0-1,0 1,-13-15,20 19,0 0,-1-1,1 1,0 0,-1 0,1 0,-1 1,1-1,-1 1,-4-2,6 3,0 0,0 0,-1 0,1 0,0 1,0-1,0 1,0-1,0 1,-1-1,1 1,0 0,0-1,1 1,-1 0,0 0,0 0,0 0,0 0,1 0,-1 0,0 0,1 0,-1 0,1 0,-1 0,0 2,0-1,0 0,0 0,-1 0,1 0,-1 0,1 0,-1 0,0-1,0 1,0-1,0 1,0-1,0 0,0 0,0 1,0-2,0 1,-1 0,1 0,0-1,-1 1,1-1,-1 0,1 0,-1 0,1 0,0 0,-1 0,1-1,-1 1,1-1,-3 0,-8-4,0-1,0 0,0 0,-17-13,-1 2,31 16,-1 1,0-1,1 1,-1 0,0-1,0 1,1 0,-1-1,0 1,0 0,0 0,1 0,-1 0,0 0,0 0,0 0,0 0,1 0,-1 0,0 1,0-1,0 0,1 0,-1 1,0-1,0 1,1-1,-1 0,0 1,1 0,-1-1,0 2,-13 27,14-26,-1 0,0 0,0 0,0 0,0 0,-1 0,1 0,-1-1,1 1,-1-1,0 1,0-1,-4 4,-5-2,0-1,-1 0,1 0,-1-1,0-1,1 0,-1-1,0 0,0 0,-17-4,-13 1,36 4,1-1,0-1,-1 1,1-1,0 0,-1 0,1-1,0 1,0-1,0 0,0-1,1 1,-1-1,1 0,-1 0,1 0,0-1,0 1,0-1,1 0,-1 0,1-1,0 1,0-1,1 1,-1-1,1 0,-3-8,-6-11,-3-6,32 53,23 37,-2 2,-3 1,-3 2,25 72,-41-92,-11-31,0 0,-2 0,1 0,-2 0,0 1,2 27,-5-34,1 0,-1 1,0-1,-1 1,0-1,-1 1,1-1,-2 0,1 0,-1 0,0 0,-1 0,0-1,0 1,0-1,-1 0,0 0,-1-1,0 0,0 0,0 0,0 0,-1-1,0 0,0-1,0 0,-13 6,-51 21,-2-2,0-4,-2-4,-1-2,0-4,-1-3,0-4,-1-3,-112-6,178 0,1 0,-1-1,0-1,1 1,0-2,0 1,0-2,0 1,0-1,-18-13,23 13,-1 0,2 0,-1-1,0 0,1 0,0 0,1 0,-1-1,1 0,0 0,1 0,0 0,0-1,1 1,-1-1,-1-15,-5-33,2 0,3-1,3 1,6-71,55-204,-56 310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6:49.6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295 660,'-10'-11,"-28"-26,37 36,0 0,0 0,0 1,0-1,0 0,0 0,0 1,0-1,0 0,0 1,-1-1,1 1,0 0,0-1,-1 1,1 0,0 0,-1 0,1 0,0 0,-1 0,1 0,0 0,0 0,-1 1,1-1,0 1,0-1,-1 1,0 0,1 0,0 1,0 0,0-1,0 1,0 0,0 0,1-1,-1 1,1 0,-1 0,1 0,0 0,0-1,0 1,0 0,0 0,0 0,0 0,0 0,1 0,0 2,17 47,-14-40,79 258,-12-35,-66-203,-8-24,-7-20,-15-33,-26-67,15 28,-24-48,6-2,7-2,-38-176,81 297,1 0,1 0,1 0,0-1,1 1,3-26,-2 36,0 1,0 0,1 0,0 0,0 0,1 0,-1 1,1-1,0 0,0 1,0 0,1 0,0 0,-1 0,1 1,1-1,-1 1,0 0,1 0,0 1,-1-1,1 1,8-2,30-7,-1 1,2 3,-1 2,1 1,46 3,-58 0,5 0,0 2,53 7,-79-6,-1 0,1 0,0 1,-1 1,1 0,-1 0,0 1,-1 0,1 1,-1 0,0 1,14 13,-20-17,0 0,0 1,0-1,-1 1,1 0,-1 0,0 0,0 0,-1 0,1 0,-1 1,0-1,0 0,0 1,-1 7,0-5,-1 0,0 1,0-1,0 0,-1 0,-1 0,1-1,-1 1,-3 6,-9 11,-1 0,-1-1,-38 40,43-50,-202 199,212-211,-18 26,20-17,16-7,42-8,6-2,0 3,1 2,81 10,-137-7,0 1,0 0,0 1,0-1,0 2,-1-1,0 1,1 0,-1 1,-1 0,1 1,-1-1,0 1,0 1,-1-1,1 1,8 13,-11-13,0 0,0 1,-1 0,0 0,-1 0,0 0,0 0,0 0,-1 1,0-1,-1 1,0-1,0 0,-1 1,0-1,0 0,-1 1,0-1,-6 13,3-9,-1 0,-1 0,0-1,-1 0,0 0,-1 0,0-1,0-1,-1 0,-18 13,-15 8,-63 34,76-47,-24 14,22-10,-1-2,-1-1,-1-2,0-2,-39 12,65-25,1 0,-1 0,0-1,0 0,-8-1,15 1,1 0,-1 0,1-1,-1 1,1 0,-1-1,1 1,0-1,-1 0,1 1,0-1,-1 0,1 0,0 0,-2-2,3 2,-1 1,1-1,0 0,0 0,-1 0,1 0,0 0,0 0,0 0,0 0,0 0,0 0,0 0,1 0,-1 0,0 0,0 0,1 0,-1 0,1 1,-1-1,1 0,-1 0,1 0,-1 0,1 1,1-2,11-15,2 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6:51.14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94,'2'14,"0"0,2 0,-1 0,2-1,-1 0,2 1,13 22,-1 1,51 103,-61-127,1 1,0-1,1-1,1 0,0 0,0-1,23 17,-32-26,0-1,0 1,0 0,1-1,-1 0,0 0,1 0,-1 0,1 0,-1 0,1-1,0 1,-1-1,1 1,0-1,-1 0,1 0,-1 0,4-1,-4 0,0 0,0 0,0 0,-1-1,1 1,-1 0,1-1,-1 1,1-1,-1 1,0-1,0 0,0 0,0 1,0-1,0 0,0 0,-1 0,1-2,3-13,-2 0,0 0,-1 1,-1-31,-1 32,-2-355,3 383,2 0,0 0,0 0,1-1,8 21,35 75,7 25,-29-54,-21-61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6:52.09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224 219,'-1'-29,"-6"-47,6 67,-1 1,0-1,0 0,-1 1,0-1,-1 1,1 0,-2 0,-6-11,9 17,0 1,1-1,-1 1,0-1,0 1,0-1,0 1,0 0,0 0,0 0,0 0,-1 1,1-1,0 0,0 1,-1 0,1-1,0 1,-1 0,1 0,0 1,-1-1,1 0,0 1,-1-1,1 1,0 0,0 0,0 0,0 0,0 0,0 0,0 0,0 1,0-1,0 1,-2 3,-3 1,0 0,1 1,-1 0,2 0,-1 0,1 1,0 0,-6 13,3 6,0-1,1 1,2 1,-4 51,8 118,2-120,-1-41,2-1,1 0,2 0,1-1,2 1,1-2,2 1,1-1,2-1,28 50,-30-61,-1 1,-1 0,-1 0,12 46,-19-61,0 1,-1 0,1 0,-2 0,1 0,-1 0,-1 0,1 0,-1 0,-1 0,1-1,-1 1,-1 0,1-1,-1 1,-1-1,1 0,-9 12,8-14,0-1,-1 0,1 0,-1 0,0-1,0 0,0 1,0-2,-10 5,-1-2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6:52.6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0 163,'0'-5,"9"0,2-4,3-1,4 1,3-1,6-4,3 1,0-1,-1 1,-5-1,-2 1,-2 0,1 1,-3 3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6:53.4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228 0,'-7'1,"1"0,-1 0,1 1,0-1,-1 1,1 1,0-1,0 1,0 0,1 1,-1-1,1 1,0 0,0 1,0-1,0 1,1 0,0 0,0 0,0 1,1-1,-4 8,-6 11,1 1,2 0,-15 52,12-31,3 2,2-1,-2 64,8-79,3 0,0 0,2-1,2 1,0-1,12 34,-1-23,32 61,12 28,-45-92,4 12,14 64,-29-100,-1 1,-1 0,0-1,-2 1,0 0,0 0,-1 0,-7 28,2-24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6:54.2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0 149,'0'-5,"0"-4,5-2,4-3,2-3,3 2,-1-2,1 3,-1-1,1 2,2 4,2 3,-1 3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6:56.0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174 552,'4'-1,"1"0,0 0,0 0,0-1,0 0,-1 0,1 0,-1-1,0 1,0-1,1 0,6-7,41-43,-50 51,12-14,-1 0,21-34,-31 46,-1 0,0 0,0 0,0-1,0 1,-1 0,0-1,0 0,0 1,0-1,-1 0,0 1,0-1,0 0,0 1,-1-1,0 0,0 1,-2-6,2 8,0-1,-1 1,0 0,1 0,-1 0,0 0,0 0,0 0,0 1,0-1,0 1,-1-1,1 1,0 0,-1 0,1 0,-1 0,1 0,-1 0,0 1,1-1,-1 1,0 0,1 0,-1 0,0 0,1 0,-6 2,0-1,1 0,-1 1,0 0,1 1,0 0,0 0,0 0,-13 9,3 2,0 1,2 1,-1 0,2 1,0 0,2 1,-22 39,21-30,0 0,2 1,1 1,1 0,-6 40,11-50,2-1,1 0,0 1,1 0,4 21,-4-35,1 0,-1 0,2 0,-1-1,0 1,1-1,0 1,0-1,0 0,0 1,1-1,0 0,0-1,0 1,0 0,1-1,-1 0,1 0,0 0,0 0,0 0,0-1,0 0,9 4,7-1,-1 0,1-1,0-1,0 0,0-2,33-1,-41-2,-1 1,1-1,-1-1,0 0,0-1,-1 0,1 0,-1-1,0-1,0 0,0 0,-1-1,11-9,1-6,0-1,-2-1,0 0,-2-2,-1 0,-1-1,-1 0,-1-1,-1-1,-2 0,-1-1,-2 1,0-2,2-36,-2 7,1-4,-3 0,-5-95,-7 123,7 35,-1 0,1 0,0 0,-1-1,1 1,-1 0,1 0,-1 0,0 0,1 0,-1 0,0 0,0 0,0 0,0 0,0 0,0 1,0-1,0 0,0 1,0-1,0 1,-2-2,2 3,1-1,-1 0,1 1,-1-1,1 0,0 1,-1-1,1 0,0 1,-1-1,1 1,0-1,0 1,-1-1,1 1,0-1,0 1,0-1,-1 1,1-1,0 1,0-1,0 1,0-1,0 1,0-1,0 1,0-1,1 1,-1-1,0 1,0-1,0 1,0-1,1 1,4 21,2-5,1 0,0-1,1 0,0-1,2 0,0 0,0-1,1-1,1 0,0 0,1-2,0 1,23 12,-33-21,0 0,0 0,0 0,0 1,-1-1,0 1,0 0,0 0,0 0,0 0,-1 0,0 1,0-1,0 1,0 0,-1 0,0-1,0 1,0 0,-1 0,1 9,-2 10,0 1,-1-1,-8 31,2-9,-6 102,14-126,0-1,1 0,1 1,9 38,-10-56,1-1,-1 1,1-1,-1 0,1 0,0 0,1 0,-1 0,0 0,1-1,-1 1,1-1,0 1,0-1,0 0,0 0,0 0,1-1,-1 1,0-1,1 0,-1 0,1 0,0 0,6 0,11 1,-1-2,1 0,33-5,-10 2,-20 2,-2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20.8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183 33,'0'0,"0"-1,0 1,0 0,1-1,-1 1,0 0,0-1,0 1,0 0,0-1,0 1,0 0,0-1,0 1,0 0,0-1,-1 1,1 0,0-1,0 1,0 0,0 0,0-1,-1 1,1 0,0-1,0 1,0 0,-1 0,1-1,0 1,-1 0,1 0,0 0,0 0,-1-1,1 1,0 0,-1 0,1 0,0 0,-1 0,1 0,0 0,-1 0,1 0,0 0,-1 0,1 0,0 0,-1 0,1 0,0 0,-1 0,1 0,0 0,-1 1,1-1,0 0,0 0,-1 0,1 1,0-1,0 0,-1 0,1 1,0-1,-1 1,-17 18,-10 22,3 1,-38 83,56-111,2 1,0-1,0 1,2 0,0 0,0 1,1-1,1 0,1 1,0-1,1 0,1 1,5 21,-5-29,1-1,0 0,0 0,1 0,-1 0,2-1,-1 1,1-1,0 0,0 0,1-1,-1 0,1 0,0 0,1 0,-1-1,1 0,0-1,11 5,-1-3,1 0,0-1,-1 0,1-2,0 0,1-1,20-2,-18-1,-1 0,0-1,-1-1,1-1,-1 0,1-2,-2 0,1-1,-1-1,31-20,-48 28,41-25,64-51,-95 68,-2 0,1 0,-1 0,-1-1,0-1,0 0,-1 0,0 0,-1-1,0 0,5-18,-10 33,-1 1,1-1,-1 0,1 0,0 0,0 0,0-1,0 1,1 0,-1 0,1-1,-1 1,1-1,0 1,4 3,-2-1,0 0,1-1,0 1,0-1,0 0,0 0,1-1,8 5,1-2,1 0,0-1,1-1,-1-1,1 0,-1-2,1 1,0-2,0 0,17-3,-26 2,0-1,-1 0,0 0,1-1,-1 1,0-2,0 1,0-1,-1 0,0 0,1-1,-1 0,-1 0,1 0,-1-1,0 1,0-2,0 1,-1 0,0-1,-1 0,1 0,-1 0,2-8,0-2,0-1,-2 0,0 0,-1 0,-1 0,0-1,-1 1,-2 0,0 0,-5-22,6 36,0 0,0 0,-1 1,0-1,1 1,-1-1,0 1,-1 0,1 0,-1 0,1 0,-1 0,0 0,0 1,0-1,-1 1,1 0,-5-2,2 1,0 2,0-1,0 1,0 0,0 0,0 0,0 1,0 0,0 0,-11 2,-9 4,1 0,0 2,0 1,-30 15,51-22,-25 12,1 1,0 2,1 0,-30 27,37-26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38.0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260 1030,'0'-1,"1"0,-1 0,1 0,-1 0,1 0,-1 0,1 0,0 0,0 0,-1 0,1 1,0-1,0 0,0 0,0 1,0-1,0 0,0 1,0-1,0 1,0 0,0-1,0 1,1 0,-1 0,0 0,2-1,37-3,-36 4,1-1,21-1,1 1,-1 1,0 2,38 6,-58-7,0 1,0 0,0 0,-1 0,1 1,0 0,-1 0,0 0,0 1,9 7,-11-8,-1 0,1 1,-1-1,1 1,-1-1,0 1,-1 0,1 0,-1 0,1 0,-1 0,0 0,-1 1,1-1,-1 0,0 0,0 7,-2-2,0 0,0 0,-1 0,0 0,0 0,-1-1,0 0,-1 1,0-2,0 1,-1 0,1-1,-2 0,1-1,-1 1,-11 7,-9 7,0-1,-2-2,-35 17,43-23,8-5,0 0,-1-1,-27 9,38-14,-1 0,1 0,0-1,0 1,-1-1,1 0,0 0,0 0,-1-1,1 1,0-1,0 0,0 0,-1 0,1 0,0 0,0-1,1 1,-1-1,0 0,0 0,1 0,-4-3,-2-5,1 0,-1-1,2 0,0 0,0 0,1-1,0 0,1 0,-4-18,-17-118,24 142,-8-110,8-170,5 195,-4-1,-4 0,-23-138,18 178,-6-28,13 74,0-1,0 1,0 0,-1 0,0 0,0 1,-1-1,0 1,-5-7,7 11,3 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39.0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689 1,'-9'0,"0"1,0 1,0 0,0 0,1 1,-1 0,0 0,-14 9,-65 44,63-39,-25 14,-1-3,-2-1,-94 32,-1 3,116-48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40.4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1395 0,'2'94,"-4"101,1-189,1 0,-1 0,0-1,0 1,0 0,-1-1,0 1,0-1,0 1,-1-1,1 0,-5 5,5-8,-1 1,0 0,0-1,0 0,-1 1,1-1,0-1,-1 1,0 0,1-1,-1 0,0 0,1 0,-1 0,0 0,0-1,0 0,-4 0,-18-1,0-1,1-2,-1 0,1-2,-46-16,38 11,0 2,-49-8,77 17,1 0,0 0,-1 0,1 0,-1 1,1-1,0 1,-1 0,1 1,0-1,0 1,0-1,0 1,0 1,0-1,1 0,-1 1,1 0,-1 0,1 0,0 0,-3 4,-5 8,1 1,1 0,0 1,-8 19,-10 20,4-16,1 1,-1-1,-2-1,-2-1,-54 57,77-91,-1 0,0 0,-1-1,1 0,-1 0,1-1,-1 0,0 0,0 0,0 0,0-1,0 0,0 0,0-1,-1 0,1 0,0 0,0-1,0 0,0 0,0 0,0-1,-10-4,-12-5,0-2,1-1,-40-27,43 26,-27-17,0-3,-75-68,102 79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41.0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 1,'-5'0,"0"0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41.4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50.6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1 173,'0'-9,"0"0,1-1,0 1,0 0,1 0,0 0,1 0,0 0,5-9,-6 13,1 1,0-1,0 1,1 0,-1 0,1 0,0 1,0-1,0 1,1 0,-1 0,1 0,0 1,-1-1,1 1,0 0,8-1,4-1,0 1,0 1,0 0,0 1,0 1,1 1,-1 1,28 5,-35-4,-1-1,0 1,0 1,-1 0,1 0,-1 0,14 11,-17-12,-1 1,-1-1,1 1,0 0,-1 0,0 1,0-1,0 1,0-1,-1 1,0 0,0 0,0 0,1 8,-2-7,-1 0,0 1,0-1,0 0,-1 0,0 0,0 0,-1 0,0-1,0 1,0 0,-1-1,1 1,-1-1,-1 0,1 0,-1 0,0 0,0-1,0 0,-1 1,-6 4,-7 5,0-1,0 0,-2-2,-35 17,50-26,1-1,-1 1,0-1,0-1,0 1,1-1,-1 1,0-1,0-1,0 1,0-1,0 0,1 0,-1 0,0-1,1 1,-1-1,1 0,-1-1,1 1,0-1,-5-4,0 0,0 0,1-1,0 0,0 0,1-1,0 0,0 0,-9-18,8 8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51.5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803 0,'0'1,"-1"0,1 0,0 0,-1 0,1 0,-1 0,0-1,1 1,-1 0,0 0,1 0,-1-1,0 1,0 0,1-1,-1 1,0-1,0 1,0-1,0 1,0-1,0 0,0 1,0-1,-1 0,-34 8,22-5,-31 6,1-1,-1-3,-66 0,-45 4,71-2,-89-5,122-2,31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55.4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1613 0,'3'1,"0"-1,0 1,0 0,0-1,0 2,0-1,0 0,0 0,-1 1,1 0,0-1,-1 1,1 0,-1 0,0 1,0-1,4 5,31 52,-29-45,288 486,-294-497,-1 1,1-1,0 0,0 0,1 0,-1 0,0 0,1 0,0-1,0 1,5 3,-6-6,0 0,0 1,0-1,-1 0,1 0,0 0,0 0,0 0,0-1,0 1,-1 0,1-1,0 1,0-1,0 0,-1 0,1 0,0 0,-1 0,1 0,-1 0,1 0,-1 0,2-3,12-9,1 0,0 0,30-18,-39 27,1 0,0 1,0 0,0 1,0-1,0 2,1-1,-1 1,16 0,8 0,0 2,0 2,0 0,0 2,-1 2,55 18,-81-23,0 1,0 0,0 0,-1 0,1 0,-1 1,0 0,0 0,0 0,0 0,-1 1,1 0,-1-1,-1 1,1 0,-1 0,3 7,-4-8,0-1,1 1,-2 0,1 0,0 0,-1-1,0 1,0 0,0 0,0 0,0 0,-1 0,0-1,0 1,0 0,0 0,-1-1,1 1,-1-1,0 1,0-1,0 0,0 0,-6 6,-5 2,-2 0,1-1,-1 0,-1-1,0-1,0 0,-20 6,-127 31,100-30,-19 2,-109 8,-38 8,208-29,0 0,0-2,-40 1,54-3,1 0,-1-1,1 0,-1 0,1-1,0 0,-1 0,1 0,0-1,1 0,-1 0,0 0,1-1,0 0,-1 0,-6-8,-11-16,1-1,2-1,-21-40,-42-104,37 74,-119-238,154 323,9 26,12 28,55 94,113 171,-52-96,-87-154,-31-44,0-1,-1 2,0-1,-1 1,10 21,-16-31,1 0,-1 1,0-1,0 1,1-1,-1 1,0-1,0 1,0-1,0 1,-1-1,1 1,0-1,-1 1,1-1,-1 0,1 1,-1-1,0 1,1-1,-1 0,0 0,0 0,0 1,0-1,0 0,0 0,0 0,-1 0,1-1,0 1,0 0,-1 0,1-1,-1 1,1-1,0 1,-1-1,1 0,-1 1,1-1,-1 0,-2 0,-9 2,0-1,0-1,-24-1,34 1,-22-2,1 0,0-2,-1 0,1-2,1-1,-1-1,1 0,-23-14,42 19,0 0,0-1,0 0,1 0,-1 0,1 0,0 0,0-1,-4-8,7 13,-1-1,1 0,-1 0,1 0,-1 0,1 0,0 1,-1-1,1 0,0 0,0 0,-1 0,1 0,0 0,0 0,0 0,0 0,1 0,-1 0,0 0,0 0,0 0,1 0,-1 0,1 0,-1 1,1-1,-1 0,1 0,-1 0,1 1,-1-1,1 0,0 0,0 1,-1-1,1 1,0-1,0 1,0-1,0 1,0-1,-1 1,1 0,0 0,0-1,0 1,0 0,0 0,0 0,0 0,0 0,0 0,0 0,0 0,0 0,1 1,2 0,0-1,0 1,0 0,-1 0,1 1,0-1,-1 1,1 0,-1-1,0 2,0-1,1 0,-1 1,-1-1,1 1,0 0,-1 0,1 0,-1 0,0 0,0 1,0-1,-1 1,1-1,-1 1,2 4,-2-4,0 0,0 1,0-1,0 1,0-1,-1 1,0-1,0 1,0-1,-1 1,1-1,-1 1,0-1,0 1,-1-1,0 0,1 0,-1 0,0 0,-1 0,1 0,-4 4,-8 4,0 0,0-1,-1 0,0-1,-31 14,-88 30,106-44,-65 21,-113 22,163-46,0-3,0-1,-67-5,76 0,1 1,-1 1,1 2,-1 2,1 0,0 3,-32 10,59-15,0 0,0 0,0 0,0-1,0 1,0-2,0 1,-1-1,1 0,-8 0,12-1,-1 0,0 0,1 0,-1 0,1 0,-1-1,1 1,-1-1,1 1,0-1,0 0,0 0,0 0,0 0,0 0,1-1,-1 1,1-1,0 1,-1-1,1 1,0-1,0 1,0-6,-2-5,0 0,1 0,1 0,0 0,1-1,1 1,0 0,0 0,1 0,1 0,0 0,1 0,1 1,0 0,0 0,1 0,11-16,-11 19,-1 1,2 0,-1 0,1 0,0 1,1 0,0 0,0 1,1 0,-1 0,1 1,0 0,1 1,-1 0,1 1,0-1,-1 2,1-1,1 2,-1-1,0 1,20 1,-10 4,-4 2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55.9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58.1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1395 0,'1'40,"10"52,2 28,-11-83,0-23,-1 0,-1-1,0 1,-1-1,0 1,-1-1,-4 16,5-27,-1 0,1 0,0 0,-1 0,1 0,-1 0,0 0,1-1,-1 1,0-1,0 1,0-1,0 0,0 0,-1 0,1 0,0 0,0 0,-1-1,1 1,0-1,-1 0,1 1,-1-1,1 0,0 0,-1-1,-4 0,-7-1,-1-1,0-1,-19-7,23 8,-22-9,1 0,0-2,-44-27,64 34,0-2,0 1,0-1,2-1,-1 0,1-1,0 0,1 0,0-1,-12-22,21 34,0 0,0 0,0 0,0 0,0 0,0 1,-1-1,1 0,0 0,0 0,0 0,0 0,-1 0,1 0,0 0,0 0,0 1,0-1,-1 0,1 0,0 0,0 0,0 0,0 0,-1 0,1 0,0 0,0 0,0 0,-1 0,1-1,0 1,0 0,0 0,0 0,-1 0,1 0,0 0,0 0,0 0,0 0,0-1,0 1,-1 0,1 0,0 0,0 0,0 0,0-1,0 1,0 0,0 0,0 0,0-1,0 1,0 0,0 0,-1 0,1 0,0-1,0 1,1 0,-1 0,0 0,0-1,-3 26,5 57,-1-53,-1-17,1-3,-1 0,0 0,0 0,-1 0,-1 0,-3 13,4-18,-1-1,0 1,0-1,0 0,-1 0,1 0,-1 0,1 0,-1 0,0-1,0 0,-1 1,1-1,0 0,-1 0,1-1,-1 1,-5 1,-45 14,-1-1,-70 9,2 0,-258 83,361-102,0 1,1 2,-25 13,39-19,1 0,0 0,0 1,0-1,0 1,0 0,1 0,-5 6,7-8,0 0,0 0,0 0,0 0,0 0,1 1,-1-1,1 0,-1 0,1 1,0-1,0 0,0 1,0-1,0 0,1 0,-1 1,1-1,1 4,-1-3,1-1,-1 0,1 0,0 1,0-1,0 0,0-1,1 1,-1 0,0-1,1 1,-1-1,1 1,-1-1,1 0,0 0,-1-1,1 1,0 0,0-1,0 0,-1 1,1-1,0-1,0 1,4-1,13 0,0-2,30-7,-37 7,216-64,-56 13,-49 27,33-9,-144 31,0-1,0 0,0-1,21-16,-32 22,12-9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21.7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 1,'-5'3,"1"0,0 0,1 1,-1 0,1 0,-1 0,1 0,-3 6,-32 48,33-49,1 0,-1 0,2 1,-1 0,1 0,1 0,0 0,0 0,1 1,0 19,1-23,1 0,0-1,0 1,1 0,0-1,0 1,0-1,1 0,0 0,0 0,0 0,1 0,0 0,0-1,0 0,1 0,7 6,15 9,1-1,35 17,-41-25,-1 1,-1 0,0 2,-1 0,35 34,-52-46,1 0,-1 1,0-1,0 1,0 0,0-1,0 1,-1 0,1 0,-1 0,0 1,0-1,0 0,0 0,-1 1,1-1,-1 0,0 1,0-1,0 0,0 1,0-1,-1 0,0 1,1-1,-1 0,-1 0,1 0,0 0,-1 0,1 0,-4 5,0-3,-1 1,0-1,0 0,0 0,0-1,-1 0,1 0,-1-1,0 1,0-1,-1-1,1 1,-12 1,-88 19,85-19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59.2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249 0,'-2'11,"0"-1,-1 0,0 0,0 0,-1 0,-1 0,0-1,0 0,0 0,-12 14,-17 33,-56 158,62-142,26-67,-7 16,1 0,1 1,-7 39,13-57,1 0,-1 0,1 0,-1 0,1 0,0 0,0 0,1 0,-1-1,1 1,0 0,0 0,0 0,1 0,-1-1,1 1,0-1,0 1,0-1,1 0,-1 0,1 0,-1 0,1 0,0 0,0-1,0 0,1 1,3 1,-5-3,0 0,0 0,0-1,0 1,0 0,0-1,0 0,0 1,0-1,0 0,0 0,0 0,0 0,0 0,0-1,0 1,0-1,0 1,0-1,0 0,0 0,3-1,-2 0,-1-1,1 1,-1 0,0-1,0 0,0 1,0-1,-1 0,1 0,-1 0,1 0,-1 0,1-4,0 2,-1 0,0-1,0 1,0 0,-1-1,0 1,0 0,0-1,0 1,-1 0,0-1,0 1,-1 0,1 0,-1 0,0 0,-5-8,-4 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01.1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738 0,'4'1,"1"0,-1 0,1 0,-1 1,1-1,-1 1,0 0,0 0,0 1,0-1,0 1,0 0,-1 0,7 7,47 58,-41-48,3 7,31 55,-32-50,-15-24,1 0,-2 0,1 0,-1 0,0 1,-1-1,0 0,0 1,0-1,-2 1,1-1,-1 1,0-1,0 1,-1-1,0 0,-1 0,0 0,0 0,-7 12,4-9,-1 1,0-1,-1 0,0 0,0-1,-1 0,-1 0,1-1,-2 0,1-1,-1 0,-16 8,-2-3,0-2,-1-1,0-1,-1-2,-62 7,-157-8,37-3,205-3,0 1,0 0,0 0,1 1,-1 0,0 0,1 1,-1 0,-7 4,12-5,0 0,0 1,1-1,-1 1,0 0,1-1,0 1,0 0,0 1,0-1,0 0,1 0,-1 1,1-1,0 1,0-1,0 1,0 0,1-1,0 1,-1 5,2 18,1 0,1 0,2 0,12 43,5 24,-19-73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02.7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1 461,'0'-6,"1"0,0 0,0 0,1 1,-1-1,1 1,0-1,1 1,0 0,-1 0,2 0,-1 0,0 0,1 1,0 0,0-1,0 1,1 1,6-5,12-8,1 1,47-22,-32 18,10-10,-1-2,79-69,-53 40,-57 46,24-16,-27 24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11.1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1,'1'10,"1"1,0-1,0 1,4 10,3 11,1 10,-5-22,0 0,-2 1,2 25,-4-30,1 0,1 0,1 0,10 30,4 15,-14-40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13.16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2057 108,'1'0,"1"1,-1 0,1 0,0 0,-1 0,0 0,1 1,-1-1,0 0,1 1,-1-1,0 1,0-1,0 1,0-1,0 1,-1 0,1-1,0 5,13 34,-10-26,-1 0,0 0,-1 0,-1 0,0 1,-1-1,0 0,-1 1,-5 21,4-32,0 0,0-1,-1 1,1-1,-1 0,1 1,-1-1,0 0,0-1,-1 1,1-1,0 1,-1-1,0 0,1 0,-1 0,0-1,0 1,0-1,0 0,0 0,-6 0,-13 2,0 0,-41-2,45-1,-25 0,0-1,0-2,-81-17,114 17,-1 0,1 0,-1-1,1-1,0 0,0 0,1-1,0-1,0 0,0 0,1-1,0 0,0 0,1-1,1 0,-1-1,1 0,1 0,-7-14,-33-107,37 100,-1 8,8 20,0-1,0 1,1-1,0 1,-1-1,1 0,0 0,0-7,1 11,0-1,0 1,0 0,0 0,0 0,0-1,0 1,0 0,0 0,0 0,0 0,1-1,-1 1,0 0,0 0,0 0,0 0,0 0,1-1,-1 1,0 0,0 0,0 0,0 0,1 0,-1 0,0 0,0 0,0 0,0 0,1-1,-1 1,0 0,0 0,0 0,1 0,-1 0,0 0,0 0,0 1,1-1,-1 0,0 0,0 0,0 0,0 0,1 0,13 9,10 12,0 8,-1 0,-2 1,-1 2,-1 0,17 40,-33-65,0 0,0 1,-1-1,0 0,0 1,-1-1,0 1,0 0,-1 14,-1-17,0-1,0 0,0 1,0-1,-1 0,0 0,0 0,0 0,0 0,-1-1,1 1,-1-1,0 1,0-1,0 0,-1 0,1-1,-6 4,-221 134,173-104,-1-2,-2-3,-1-2,-113 35,106-50,-1-3,-103 4,134-12,-70 8,-51 1,-53 9,210-21,1 0,-1 1,0-1,0 0,0 0,0 0,0 0,0-1,0 1,0 0,0-1,1 1,-1-1,0 0,0 0,1 0,-1 1,0-2,1 1,-1 0,1 0,-1 0,1-1,0 1,-1-1,1 1,0-1,0 1,0-1,0 0,0 1,1-1,-1 0,0 0,1 0,-1 0,1 0,0 1,0-1,0 0,0 0,0 0,0 0,0 0,0 0,1 0,-1 0,1 1,1-4,3-12,1 2,1-1,0 1,14-20,-18 29,27-35,1 0,2 2,2 1,56-47,-25 23,-61 57,0 1,0 0,0 0,0 0,1 1,0 0,-1 0,1 1,0-1,1 1,-1 0,0 1,0 0,1 0,-1 0,8 1,6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14.07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14.5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15.4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1 535,'0'-4,"4"-6,5-5,6-8,4-1,3-4,11-5,7-6,1-1,-1-1,-1-2,-1 2,-4-1,-3 7,-3 2,-3 1,0 3,-5 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17.5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0 974,'1'-9,"0"0,1-1,0 1,0 0,1 0,0 0,0 0,1 1,10-16,7-8,26-32,-30 42,289-322,-92 113,-201 216,0 0,0-1,-2-1,0 0,-1 0,13-29,-23 45,1 0,-1 0,1 0,-1 0,1 0,-1 0,0-1,0 1,1 0,-1 0,0 0,0 0,0 0,0 0,0-1,0 1,-1 0,1 0,0 0,-1 0,1 0,0 0,-1 0,1 0,-1 0,0 0,0-1,-1 1,1 1,0 0,-1-1,1 1,-1 0,1 0,-1 0,1 0,0 0,-1 0,1 1,-1-1,1 0,0 1,-1-1,1 1,-2 1,-9 3,2 1,-1 0,-15 12,3 2,1 2,0 0,2 1,1 1,0 1,2 0,-25 51,37-63,0 1,0 0,2 0,-1 0,2 0,0 1,1-1,0 1,2 16,-1-25,0 1,1-1,0 0,0-1,0 1,1 0,0 0,0 0,1-1,-1 1,1-1,0 0,1 0,-1 0,1 0,0-1,0 1,1-1,-1 0,1 0,0-1,0 0,0 1,8 2,13 3,1-2,0-1,52 5,-47-7,1 1,35 10,-66-14,0-1,0 1,0-1,0 1,0 0,0 0,0 0,0 0,-1 0,1 0,0 0,-1 1,1-1,-1 0,1 1,-1-1,0 1,0 0,0 0,0-1,0 1,0 0,0 0,0 0,-1 0,1 0,-1 0,1 0,-1 0,0 0,0 0,0 0,0 0,0 0,0 0,-1 0,1 0,-1 0,0 3,-4 7,-1 1,0-1,0 0,-17 22,10-13,10-17,-62 109,59-101,0 0,1 1,1-1,0 1,1 0,0 0,-1 21,3-32,1-1,0 1,0-1,-1 1,1 0,0-1,1 1,-1-1,0 1,0 0,1-1,-1 1,1-1,-1 1,1-1,0 0,-1 1,1-1,0 1,0-1,0 0,0 0,0 0,0 0,1 0,-1 0,0 0,0 0,1 0,-1 0,1 0,-1-1,1 1,-1-1,1 1,-1-1,1 0,-1 1,1-1,-1 0,1 0,0 0,-1 0,1 0,1-1,8-1,0-1,-1 0,0-1,0 0,12-7,-14 7,11-4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19.0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1 872,'1'-4,"0"1,1-1,0 1,0 0,0 0,0 0,1 0,-1 0,6-5,6-7,124-170,48-69,-162 221,-13 19,-1 1,-1-2,0 1,-1-1,0 0,-1-1,6-22,-13 37,1 0,-1 0,1 0,-1-1,0 1,1 0,-1 0,0-1,0 1,0 0,0 0,0-1,-1 1,1 0,0-1,0 1,-1 0,1 0,-1 0,1-1,-1 1,0 0,1 0,-1 0,0 0,0 0,0 0,0 0,0 0,0 1,0-1,0 0,0 0,0 1,0-1,0 1,0-1,-1 1,1-1,-2 1,1 0,-1 0,0 0,1 0,-1 1,0-1,1 1,-1-1,0 1,1 0,-1 0,1 1,0-1,-1 0,1 1,0-1,0 1,0 0,-3 3,-10 12,1 2,1 0,1 0,-17 37,-30 89,45-105,-5 11,-18 82,32-107,1 0,1 0,2 0,0 1,4 34,-3-59,0-1,1 1,-1 0,0-1,1 1,-1-1,1 1,-1-1,1 1,0-1,-1 1,1-1,0 0,0 1,0-1,0 0,0 0,1 0,-1 1,0-1,0-1,1 1,1 1,0-1,-1 0,1-1,0 1,0-1,0 0,-1 1,1-1,0-1,0 1,0 0,0-1,3 0,11-5,0 0,-1-1,25-14,-27 13,62-33,-2-3,-3-3,-1-3,107-102,-164 140,-1 0,0-1,-1-1,-1 0,0 0,0-1,-2 0,0 0,-1-1,0 0,-1-1,-1 1,-1-1,0 0,-1 0,-1-1,0-29,-2 33,0-11,0 1,-8-46,7 65,0 0,0 0,0 0,-1 0,0 0,0 0,0 1,0-1,-1 1,0-1,0 1,0 0,0 0,-1 1,1-1,-1 1,0-1,0 1,-1 0,-4-2,8 4,0 1,1 0,-1-1,0 1,0 0,0 0,1-1,-1 1,0 0,0 0,0 0,0 0,1 0,-1 0,0 0,0 0,0 1,0-1,1 0,-1 0,0 1,0-1,1 1,-1-1,0 0,0 1,1-1,-1 1,0 0,0 0,0 1,-1 0,1 1,0-1,0 0,0 1,0-1,0 1,0 0,0 4,-1 56,3-50,1 0,1 0,0 0,0 0,2-1,-1 0,2 0,-1 0,1 0,1-1,0 0,1 0,0-1,11 11,15 12,2-1,62 42,-21-16,-41-32,-25-19,0 1,0 0,-1 1,0 0,0 1,15 20,-24-28,0 0,0 0,-1 1,1-1,-1 0,0 1,0-1,1 0,-1 1,-1-1,1 0,0 1,-1-1,1 0,-1 1,1-1,-1 0,0 0,0 1,0-1,-1 0,-2 3,-38 47,33-43,-29 28,-1-3,-82 57,23-20,82-57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25.0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846 103,'-6'1,"0"0,0 0,0 1,0 0,1 1,-1-1,1 1,-1 0,1 0,-7 6,-19 10,3-6,-51 16,69-26,1-1,0 1,-1-2,0 1,1-2,-1 1,0-1,0-1,-16-2,24 2,-1 1,1-1,-1 0,1 0,0-1,0 1,0 0,0-1,0 1,0-1,0 0,0 0,0 1,1-1,-1 0,1-1,0 1,-1 0,1 0,-1-4,0 1,1 0,-1 0,1-1,1 1,-1 0,1-1,0 1,0-1,1-8,0 9,-1 0,1-1,0 1,1 0,-1 0,1 0,0 0,0 0,1 1,-1-1,1 1,0-1,0 1,1 0,-1 0,1 0,0 1,0-1,0 1,0 0,6-3,-4 5,1 0,-1 0,1 1,-1 0,1 0,-1 1,1 0,-1 0,1 0,-1 1,0 0,0 0,0 0,0 1,0 0,0 0,-1 1,1-1,5 7,15 10,-1 2,31 34,-50-50,4 5,-1 0,0 1,0 0,-2 0,1 1,-2 0,0 0,0 0,5 21,-9-26,0 0,-1 0,1 0,-2 0,1 0,-1 1,-1-1,1 0,-1 0,-1 0,0 0,0 0,0 0,-1 0,0 0,-1-1,-8 14,-3-1,-1 0,-1-2,-1 0,0 0,-35 23,-113 64,88-59,57-34,0-1,0-2,-1 0,0-1,-44 9,-116 8,163-24,-43 10,37-6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22.8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1,'2'0,"0"1,-1-1,1 1,0 0,-1-1,1 1,-1 0,1 0,-1 0,1 0,-1 1,0-1,0 0,1 1,-1-1,0 1,0-1,1 3,18 33,-18-34,114 285,-23-53,-91-228,1-1,0 1,0-1,1 0,0 0,0 0,1-1,-1 1,1-1,0 0,1 0,-1-1,1 1,0-1,0-1,0 1,1-1,-1 0,1 0,0-1,0 0,7 1,7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20.64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150 647,'2'-8,"0"0,1 0,0 0,0 1,1-1,-1 1,2 0,-1 0,1 0,0 0,8-7,8-14,1-5,70-115,-81 129,-2-1,-1 0,0 0,-1-1,7-41,-14 59,1 0,-1 0,0 0,0 0,0 0,0 0,0 1,0-1,-1 0,0 0,1 0,-1 1,0-1,0 0,-1 1,1-1,0 1,-4-5,4 6,-1 0,0 0,0 0,1 0,-1 0,0 0,0 0,0 1,0-1,0 1,0-1,0 1,0 0,-1 0,1 0,0 0,0 0,0 0,0 0,0 1,0-1,0 1,0 0,0-1,0 1,-3 2,-10 5,0 1,0 0,1 1,1 0,-1 1,2 1,-1 0,2 1,-18 23,4 1,2 0,-31 65,42-78,1 1,1-1,1 2,2-1,0 1,2 0,0 1,-1 45,6-69,0 0,1 0,-1 0,0 0,1 0,0 0,0 0,0 0,0 0,0 0,1-1,-1 1,1 0,0-1,0 1,0-1,0 0,0 1,0-1,1 0,3 2,-1-1,0-1,0 0,0 0,1-1,-1 1,0-1,1 0,-1-1,1 1,0-1,6 0,10-3,1 0,0-1,-1-2,38-13,-7-2,-1-2,-1-3,-2-1,0-3,46-37,-66 44,-1-1,-2-1,0-2,-2 0,-1-2,-1 0,-1-1,31-63,-46 78,0-1,-1 1,0-1,-2 0,4-24,-6 34,-1 0,0 0,1 0,-2 0,1 0,-1 0,0 0,0 0,-1 0,0 1,0-1,0 0,0 1,-1 0,0-1,0 1,-8-9,10 13,1 1,-1-1,1 0,-1 0,0 1,1-1,-1 0,0 1,1-1,-1 1,0-1,0 1,0 0,0-1,1 1,-1 0,0-1,0 1,0 0,0 0,0 0,0 0,0 0,0 0,0 0,0 0,0 0,0 0,-1 1,1 0,0 0,0 0,0 1,-1-1,1 0,0 1,1-1,-1 1,0-1,0 1,1-1,-1 1,1 0,-1 2,-6 61,7-64,-1 20,0 34,10 107,-7-145,1-1,1 1,1-1,0 0,1 0,1 0,0-1,1 0,1 0,17 22,10-2,-29-30,0 1,-1 1,0-1,1 1,-2 0,1 1,7 13,-13-15,1-1,-2 1,1 0,0-1,-1 1,0 0,0-1,-1 1,0-1,0 0,0 1,0-1,-1 0,-4 7,-8 21,6-11,5-11,-1 1,1 0,1 0,-2 15,4-25,1-1,0 1,0 0,0 0,0-1,0 1,0 0,0 0,0-1,1 1,-1 0,1-1,-1 1,1 0,0-1,0 1,-1-1,1 1,0-1,0 1,1-1,-1 0,0 0,0 1,1-1,-1 0,0 0,1 0,-1 0,1-1,0 1,-1 0,1-1,-1 1,4 0,13 2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21.4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1 297,'1'40,"2"-1,2 1,2-1,1-1,14 39,9 9,43 86,-73-170,0 1,0-1,0 1,0 0,1-1,-1 0,0 1,1-1,0 0,0 0,0 0,0 0,0 0,0 0,0-1,0 1,1-1,-1 1,1-1,-1 0,1 0,0 0,3 1,-3-3,0 0,0 1,0-1,0-1,0 1,0 0,-1-1,1 1,0-1,-1 0,0 0,1 0,-1 0,0 0,0-1,0 1,0-1,0 1,-1-1,3-4,10-17,-2-1,0 0,-1-1,8-31,22-113,-22 80,11-45,30-118,-51 226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22.5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192 567,'11'-1,"-1"0,1 0,-1-1,0-1,0 0,0 0,13-6,69-40,-20 10,-38 24,-1-1,-1-2,51-38,-75 50,-1 0,1 0,-1-1,0 0,-1-1,0 1,0-1,0 0,-1-1,-1 1,1-1,-1 0,-1 0,0-1,0 1,0-1,-2 1,1-1,0-12,-3 17,0-1,0 0,0 1,-1-1,0 1,0 0,0-1,-1 1,0 0,0 0,0 1,0-1,-1 1,0-1,0 1,0 0,0 1,0-1,-1 1,0-1,0 2,0-1,-9-4,-12-4,0 1,-1 1,-38-7,45 11,-1 1,0 1,-30-1,44 4,0 0,1 1,-1-1,1 1,-1 1,1-1,-1 1,1 0,0 1,0-1,0 1,0 0,0 1,1 0,-7 5,-13 17,0 1,2 1,1 1,2 1,1 1,-25 55,22-37,3 1,2 1,-19 99,33-135,1 0,0 1,1 0,1-1,0 1,1-1,1 1,5 19,-5-29,0 1,0-1,1 0,0 0,0 0,0-1,1 1,0-1,0 0,0 0,1 0,0 0,0-1,0 0,0 0,1 0,-1-1,1 0,0 0,0 0,11 3,20 4,0 0,0-3,1-1,0-2,0-1,0-3,48-4,-32-3,0-2,-1-2,0-3,73-29,-73 24,-32 14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25.8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1445 1,'3'43,"3"0,1-1,2 1,1-1,18 43,15 62,-28-92,-9-33,0 0,-1 0,-1 0,1 31,-5-51,-1 0,1 1,0-1,-1 0,1 0,-1 0,0 0,1 0,-1 0,0-1,0 1,0 0,-1 0,1 0,0-1,-1 1,1-1,-1 1,1-1,-1 0,0 0,1 1,-1-1,0 0,0 0,0-1,0 1,0 0,0-1,0 1,0-1,0 0,0 1,0-1,-1 0,1 0,-4-1,-6 0,-1 0,0-1,0 0,-22-7,-5-4,1-2,0-2,1-2,0-1,2-1,1-3,-33-27,65 48,0 1,-1-1,1 1,-1-1,1 1,-1 0,0 0,0 1,0-1,0 1,0 0,0 0,0 0,0 1,0-1,-1 1,1 0,-7 1,1 1,0 2,0-1,0 1,1 1,-1-1,-8 8,-1-2,-28 15,-1-2,-1-3,-1-2,0-1,-1-3,-1-3,-1-1,1-3,-1-2,-63-3,99-2,-24 0,-65-9,95 7,1 0,0 0,0-1,0 0,0-1,0 0,1-1,-1 0,1 0,1-1,-14-11,19 15,1 0,0 0,0 0,0 0,1-1,-1 1,0-1,1 1,0-1,-1 1,1-1,0 0,1 0,-1 0,0-3,1 4,0 0,0 0,0 0,0 0,1 0,-1 0,1 0,0 0,-1 0,1 0,0 1,0-1,0 0,0 0,1 1,-1-1,2-1,2-1,-1 1,1-1,0 1,0 0,0 1,0-1,0 1,0 0,1 0,-1 1,1-1,0 1,11 0,-6 1,1 1,0 0,-1 1,1 0,-1 1,0 0,0 1,12 6,87 48,-59-29,-30-18,-6-3,0 0,-1 0,0 2,15 12,-25-18,0 0,0 0,-1 0,0 0,0 1,0-1,0 1,-1 0,1 0,-1 0,-1 0,1 0,-1 1,0-1,0 0,0 1,-1 5,1 1,-2-1,1 0,-2 1,1-1,-1 0,-1 0,0 0,-1 0,0 0,-1-1,0 0,0 0,-1 0,0 0,-1-1,0 0,-1-1,0 1,0-2,-1 1,1-1,-2 0,1-1,-1 0,-11 5,12-7,1 0,-1-1,0 0,0-1,-1 0,-10 1,-2-1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8:26.7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276 0,'-16'29,"-1"-1,-23 28,-10 15,41-57,-85 151,85-147,1 1,1 1,0 0,2 0,0 0,1 0,-1 24,5-41,0 0,0 0,1 0,-1 0,1 0,-1 0,1 0,0-1,0 1,0 0,1 0,-1-1,1 1,-1-1,1 1,0-1,0 0,0 1,0-1,0 0,1 0,-1-1,0 1,1 0,0-1,-1 0,1 1,0-1,0 0,-1 0,1-1,0 1,0-1,0 1,4-1,12 2,1-1,-1-1,1-1,22-3,-34 3,1-1,1 0,-1 0,0 0,0-1,-1-1,1 0,-1 0,0 0,0-1,0 0,0-1,-1 0,0 0,0 0,-1-1,0 0,0-1,0 1,-1-1,0 0,6-15,-4 7,0 0,-2 0,0-1,-1 1,0-1,-2 0,0 0,-1 0,0 0,-2-1,-1-16,1 32,1-1,0 1,-1 0,1 0,-1 0,0 0,0 0,0 0,0 0,0 0,0 0,0 0,-1 0,1 0,-1 1,1-1,-1 1,1-1,-1 1,0 0,0-1,-4-1,-9-2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6:57.8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994 835,'4'1,"0"1,0-1,-1 1,1 0,-1 0,1 1,-1-1,0 1,1 0,-1 0,-1 0,1 0,0 0,-1 0,0 1,0-1,0 1,0 0,0 0,-1 0,1 0,0 4,-3-4,0-1,0 1,0-1,0 1,-1-1,1 0,-1 1,0-1,0 0,0 0,-1 0,1-1,-1 1,1-1,-1 1,0-1,0 0,-4 3,-60 35,65-38,-55 27,-1-3,-77 25,99-41,0 0,0-3,-1-1,1-2,-51 0,79-4,0 0,0 0,0-1,0 0,0-1,0 0,-15-5,20 5,-1-1,1 1,0-1,-1 1,2-1,-1 0,0 0,0 0,1 0,0-1,-1 1,1-1,1 0,-1 1,0-1,1 0,-2-8,-43-207,23 92,-6-10,-6 2,-103-254,115 340,14 30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6:58.6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1,'4'0,"1"0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6:59.5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0,'0'4,"0"6,0 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02.3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435 0,'-14'0,"1"0,-1 1,0 1,1 0,-1 1,1 0,0 1,0 0,0 1,0 1,1 0,0 1,-12 8,-10 8,2 1,-47 45,69-59,0-1,1 1,1 1,0 0,0 0,1 1,0 0,1 0,1 0,0 1,-5 19,9-29,1 1,0-1,0 1,0-1,1 1,-1-1,1 1,0-1,-1 1,2-1,-1 0,0 0,1 1,-1-1,1 0,0 0,0 0,0-1,1 1,-1-1,1 1,-1-1,1 1,0-1,0 0,3 1,11 7,0-1,0-1,32 10,-17-6,2 2,26 10,71 41,-113-55,-1 1,0 1,-1 0,0 2,-1-1,-1 2,0 0,15 21,-26-31,0 0,0 0,0 1,-1-1,0 0,0 1,0 0,-1-1,1 1,-1 0,-1 0,1 0,-1 0,-1 11,-1-7,0-1,0 0,-1 1,-1-1,1 0,-1-1,-1 1,-7 11,-9 8,-1-1,-2-1,-50 43,74-69,-36 38,30-30,-1 1,-1-1,1-1,-1 0,-1 0,1 0,-1-1,-10 5,18-11,0 1,0-1,0 0,1 0,-1 0,0 0,0 0,0-1,0 1,0 0,1 0,-1-1,0 1,0 0,0-1,1 1,-1-1,0 1,1-1,-1 1,0-1,1 1,-1-1,0 0,1 1,-1-1,1 0,-1 1,1-1,0 0,-1 0,1 0,0 1,0-1,-1 0,1 0,0 0,0 0,0 0,0 1,0-1,0-1,-2-44,2 41,3-73,-3 56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03.5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422 1,'-11'1,"1"0,0 1,-1 0,1 1,0 0,0 1,0 0,1 0,0 1,-1 0,2 1,-11 8,-15 13,-48 50,66-61,-1 1,1 1,0 1,2 0,0 1,1 0,-15 33,21-37,2-1,-1 1,2 0,0 0,1 0,0 0,2 1,0-1,0 1,4 22,-3-35,1-1,-1 0,1 0,0 0,0-1,1 1,-1 0,0 0,1-1,0 1,-1 0,1-1,0 0,0 1,1-1,-1 0,0 0,6 3,-3-2,1 0,-1-1,1 1,0-1,0 0,0-1,0 1,0-1,9 0,-8 0,0-1,0 0,0 0,0-1,0 1,0-2,0 1,0-1,0 0,-1 0,1-1,-1 0,1 0,-1 0,0-1,0 0,8-8,-11 8,0-1,0 0,0-1,-1 1,0 0,0-1,0 1,-1-1,0 0,0 1,1-12,-5-72,1 47,0 2,0 24,1 0,1 0,1 0,0 0,5-23,-6 38,0-1,0 1,1 0,-1 0,0 0,0-1,1 1,-1 0,1 0,-1 0,1 0,-1 0,1 0,0 0,-1 0,1 0,0 0,0 0,0 0,0 0,0 1,0-1,0 0,0 1,0-1,0 1,0-1,0 1,1-1,-1 1,0 0,0 0,0-1,1 1,-1 0,0 0,0 0,0 0,1 1,-1-1,0 0,0 0,0 1,1-1,-1 1,0-1,0 1,0-1,0 1,0 0,0-1,0 1,0 0,1 2,8 5,-1 2,0-1,0 1,7 12,-10-13,182 224,-170-208,-4-4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26.1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163 283,'9'-1,"0"-1,0 0,0 0,0-1,-1 0,1-1,12-6,22-9,-35 15,1 0,-1-1,0 0,0 0,0-1,-1 0,0 0,0-1,-1 0,8-10,-6 7,1 1,-1 0,2 0,-1 1,15-9,3 2,0 2,1 2,1 0,0 2,39-8,-4 6,93-4,-149 14,31 2,-39-1,0 0,1 0,-1 1,0-1,0 0,1 0,-1 0,0 0,0 0,0 0,1 1,-1-1,0 0,0 0,0 0,1 1,-1-1,0 0,0 0,0 0,0 1,0-1,0 0,1 0,-1 1,0-1,0 0,0 0,0 1,0-1,0 0,0 0,0 1,0-1,0 0,0 0,0 1,0-1,-1 0,-14 18,-32 19,-1-2,-101 56,115-74,0-2,-1-1,0-2,-1-1,-69 11,17-15,53-5,-44 7,3 0,54-7,0 0,-38 10,53-13,11-7,9-8,21-7,1 1,2 2,0 1,66-23,-48 20,14-6,2 3,0 4,2 2,144-17,-182 31,21 0,-56 5,1 0,-1 0,0 0,1 0,-1 0,0 0,1 0,-1 0,0 1,1-1,-1 0,0 0,0 0,1 0,-1 0,0 0,1 1,-1-1,0 0,0 0,1 0,-1 1,0-1,0 0,1 0,-1 1,0-1,0 0,0 1,0-1,0 0,1 0,-1 1,0-1,0 0,0 1,0-1,0 0,0 1,0-1,0 1,-9 17,-20 14,29-31,-17 13,0 0,0-1,-1 0,-1-2,0 0,0-1,-1-1,0 0,-1-2,0-1,0 0,-1-2,1 0,-1-1,-43-1,42-2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04.4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172 1,'-8'0,"0"0,0 1,0-1,0 2,0-1,0 1,0 0,0 1,1 0,-1 0,-11 7,14-6,0 0,0 0,1 1,-1-1,1 1,0 0,1 1,-1-1,1 1,0-1,0 1,1 0,-1 0,1 0,-1 10,0-6,1-1,1 1,0 0,0-1,1 1,0 0,1-1,0 1,1 0,0-1,0 1,7 17,-2-14,-1-1,2 1,0-1,0-1,1 0,1 0,-1-1,14 12,38 28,-37-32,-1 2,0 0,-1 2,-1 0,25 37,-41-51,-1 1,-1 0,1 0,-2 1,1-1,-1 1,-1-1,1 1,-1 15,-8 92,5-99,1-13,0 1,0-1,0 0,0 0,-1 0,0 0,0 0,-1 0,1-1,-1 1,0-1,0 0,0 1,-1-1,1-1,-1 1,0 0,0-1,-1 0,1 0,-1 0,1-1,-1 1,0-1,0 0,-7 1,-8 2,1-1,-1 0,0-2,0-1,-32-1,30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05.1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1 217,'10'-1,"0"-1,1-1,-1 1,18-9,-12 5,120-47,63-21,-122 46,31-7,-97 34,-5 4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06.3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196 324,'28'-25,"1"1,2 1,47-26,11-8,-74 48,-2 1,0-1,-1 0,20-20,-31 28,1 0,-1 0,0 0,0 0,0 0,0 0,0-1,0 1,0 0,0-1,0 1,0-1,-1 1,1-1,-1 1,1-1,-1 0,0 1,0-1,1 1,-1-1,0 0,0 1,-1-1,1 0,0 1,0-1,-1 1,1-1,-1 1,0-1,1 1,-1-1,0 1,0-1,0 1,0 0,0-1,0 1,0 0,0 0,-1 0,-2-2,-1 0,-1 0,1 1,-1 0,0 0,0 0,0 1,0-1,0 1,0 1,-1-1,1 1,0 0,0 1,0-1,-1 1,1 1,0-1,0 1,-10 4,-3 2,0 0,0 2,0 0,-26 20,8 1,2 2,1 1,-51 65,35-39,46-55,-1 0,1 0,0 1,1-1,-1 1,1 0,0 0,1 0,0 0,0 1,0-1,-2 14,4-17,0 1,1 0,-1-1,1 1,0-1,0 1,0-1,0 1,1-1,0 0,-1 1,1-1,0 0,0 0,1 0,-1-1,1 1,-1 0,1-1,0 0,0 1,0-1,0 0,4 1,13 8,1-1,0-1,0-1,0-1,1-1,0-1,38 4,9-4,80-6,-69 0,-67 1,0 0,-1-1,1 0,0-1,-1 0,1-1,-1-1,21-8,-20 4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07.14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1,'1'4,"0"0,0 1,1-1,0 0,0 0,0 0,0 0,0 0,1 0,4 4,8 15,38 91,68 220,-107-291,-8-25,-5-11,2 1,-1-1,1 1,0-1,1 0,0 0,6 9,-8-14,0 0,1 0,-1-1,0 1,1-1,-1 1,0-1,1 0,0 0,-1 0,1-1,0 1,-1 0,1-1,0 0,0 0,-1 0,1 0,0 0,0 0,-1-1,1 1,0-1,-1 0,6-2,1 1,-1-1,1 0,-1 0,0-1,0 0,0-1,0 0,11-10,-8 4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08.0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0 186,'9'-1,"0"-1,-1 0,1 0,-1 0,0-1,0-1,12-6,21-7,-21 9,0-1,-1-1,23-15,40-19,6 6,-68 29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09.4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1 291,'12'1,"1"1,-1 0,0 1,1 0,-1 0,15 8,-14-6,1 0,-1-1,1 0,26 3,-36-7,0 1,0-1,0 0,0 0,0-1,0 1,0-1,0 0,0 0,0 0,-1-1,1 1,0-1,-1 0,1 0,-1 0,1 0,3-4,-4 2,0 0,-1 0,1 0,-1 0,1-1,-1 1,-1-1,1 1,-1-1,1 0,-1 0,-1 1,1-1,-1-9,0-9,-1 0,-2 0,-6-29,-4-45,13 96,0 0,0 0,0 1,-1-1,1 0,0 0,0 1,0-1,0 0,0 0,0 1,0-1,1 0,-1 0,0 1,0-1,1 0,-1 0,0 1,1-1,-1 0,0 1,1-1,-1 1,1-1,-1 0,1 1,-1-1,1 1,0-1,-1 1,1 0,1-1,0 1,0 1,-1-1,1 1,0-1,0 1,-1 0,1 0,-1 0,1 0,-1 0,1 0,-1 0,3 3,52 62,-47-54,91 113,-6 4,-6 4,-5 3,78 180,-142-274,48 120,-58-134,0 1,-2-1,7 53,-14-79,0 0,1-1,-1 1,0-1,-1 1,1 0,0-1,0 1,-1-1,1 1,-1 0,1-1,-1 1,0-1,1 0,-1 1,0-1,0 0,0 1,0-1,0 0,0 0,-1 0,1 0,-2 1,0 0,-1 0,1-1,-1 0,0 0,1 0,-1 0,0 0,0-1,0 0,-5 0,-8-1,1 0,-1-2,-31-8,20 1,-1-1,2-1,0-1,0-1,1-2,1-1,1-1,-30-27,24 17,1-2,2-1,1-2,1 0,-31-56,52 81,-1-1,1 0,1 0,0 0,0-1,1 1,0-1,0 1,1-1,0 0,1 0,2-15,2 0,2-1,0 1,15-34,-18 52,17-61,8-20,-18 68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10.9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272 51,'0'-2,"-1"1,0-1,0 1,0-1,0 1,0 0,0-1,0 1,0 0,-1 0,1 0,0 0,-1 0,1 0,-1 0,-2-1,-26-13,22 12,0 1,-1-1,1 1,-1 1,1 0,-1 0,1 1,-1-1,1 2,-1-1,1 2,-1-1,1 1,-15 5,18-5,0 0,0 1,1 0,-1 0,1 0,0 0,-1 1,1-1,1 1,-1 0,1 0,-1 1,1-1,0 1,1 0,-1-1,1 1,0 0,0 1,1-1,-1 0,1 0,0 1,0 5,1-1,0 0,0-1,1 1,0 0,1-1,0 1,0-1,1 1,0-1,1 0,0 0,0 0,1-1,0 0,12 15,7 4,0-2,1-1,33 24,-9-8,197 152,-244-190,0 0,0 0,0 0,0 0,0 0,-1 0,1 1,-1-1,0 1,1-1,-1 1,0-1,0 1,-1 0,1 0,-1-1,1 1,-1 0,0 0,0-1,0 1,0 0,-1 0,1 0,-1-1,1 1,-1 0,0-1,0 1,0-1,-1 1,1-1,-1 1,-2 3,-8 9,1 0,-2 0,0-2,-17 15,15-14,-23 22,4-3,-52 41,83-72,-1 0,1 0,0 0,-1 0,1 0,-1-1,0 0,1 0,-1 0,0 0,0 0,0-1,1 1,-1-1,0 0,0 0,0-1,0 1,0-1,1 0,-5-1,1-1,1 0,-1-1,1 1,0-1,0 0,1-1,-1 0,1 1,0-2,-7-8,-3-6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11.8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0,'1'5,"0"1,0-1,0 0,1 0,0 0,0 0,5 8,6 14,93 261,20 53,-125-337,0-1,0 1,1-1,-1 0,1 1,0-1,0 0,0 0,0 0,5 4,-6-7,0 1,1 0,-1 0,0-1,1 1,-1 0,0-1,1 0,-1 1,1-1,-1 0,1 0,-1 1,1-1,-1 0,1-1,-1 1,1 0,-1 0,1-1,-1 1,0-1,1 1,-1-1,1 1,-1-1,2-1,13-8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12.8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1 187,'2'-3,"0"1,-1 0,2 0,-1 0,0 0,0 0,1 0,-1 0,1 1,-1-1,1 1,0 0,-1 0,1 0,0 0,4 0,9-5,9-9,-1-1,45-36,10-9,-64 52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14.3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100 107,'-35'28,"30"-25,1 1,-1-1,1 1,0 0,0 0,0 0,0 0,0 1,1-1,0 1,0 0,1 0,-4 8,4-7,0 0,0 0,1 0,0 0,0 0,1 0,-1 0,1 0,1 0,-1 0,1 0,0 0,1 0,-1 0,1 0,0 0,0-1,1 1,0-1,5 9,-4-10,-1 0,1-1,0 1,0-1,0 0,0 0,1 0,-1 0,1-1,0 0,-1 0,1 0,0 0,0-1,0 0,1 0,-1 0,0-1,0 0,0 0,1 0,-1 0,0-1,8-2,-1-1,0 0,-1-1,0-1,0 0,0 0,-1-1,0 0,0-1,0 0,-1-1,-1 0,1 0,-2-1,1 0,-1 0,-1-1,0 1,0-2,-1 1,-1-1,1 1,3-20,-8 24,-1 0,1 0,-1 0,0 0,-1 0,1 0,-1 0,-1 0,1 0,-1 1,-1-1,1 1,-1 0,0 0,0 0,-1 1,-5-6,8 8,-1 0,1 0,-1 1,0-1,0 1,0-1,0 1,0 0,-1 0,1 1,-1-1,1 1,-1-1,1 1,-1 0,0 1,0-1,1 1,-1-1,0 1,0 0,0 1,1-1,-1 1,0-1,0 1,1 0,-1 0,1 1,-1-1,1 1,-6 3,-7 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27.0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15,'-21'3,"16"4,6-6,1 0,-1 1,0-1,0 0,1 0,-1 0,1-1,-1 1,1 0,-1 0,1-1,-1 1,1-1,-1 0,1 1,0-1,-1 0,4 0,34 2,1-3,62-8,-1 0,741 1,-558 9,-257-1,-9-1,-1 2,1-1,0 2,33 7,-45-5,-15-1,-16-2,15-2,0 0,0-1,0-1,1 1,-11-6,-13-7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15.6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105 1,'-4'-1,"0"1,1 0,-1 0,0 1,0-1,0 1,0 0,0 0,1 0,-1 0,0 1,1 0,-1-1,1 1,-1 0,1 1,0-1,0 1,0-1,-2 4,1 0,1 0,0 0,1 0,-1 0,1 0,1 0,-1 1,1-1,0 1,0-1,1 10,-1 4,-2 12,2 1,2-1,0 0,9 46,-7-72,-1 0,1 0,0 0,1 0,-1 0,1-1,0 0,1 1,-1-2,1 1,0 0,0-1,1 0,-1 0,1-1,0 1,0-1,0 0,0-1,1 0,-1 0,0 0,1-1,0 1,-1-2,1 1,0-1,0 0,-1 0,1-1,0 0,-1 0,1-1,-1 1,10-5,-9 0,1 0,-1 0,0 0,-1-1,0 0,0-1,0 0,-1 1,5-11,10-13,-11 19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37:16.5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0,'2'21,"2"0,0-1,1 0,1 0,1 0,1 0,13 24,-6-11,20 44,35 119,-28-52,-24-85,-14-43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1:53.7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2550 1,'1'9,"0"-1,0 1,1 0,1-1,-1 1,1-1,1 0,4 8,46 77,-14-27,157 266,-195-330,-1 0,0 0,0 0,0 0,0 0,0 0,0 0,0 0,-1 0,1 0,-1 0,0 0,1 1,-1-1,0 0,0 0,0 0,-1 1,1-1,0 0,-1 0,0 0,1 0,-1 0,0 1,0-2,0 1,0 0,-1 0,1 0,0 0,-1-1,1 1,-1-1,0 1,1-1,-1 1,-3 1,-7 2,0 1,0-2,-1 1,1-2,-20 4,16-4,-95 22,-2-6,-227 10,279-28,-141-4,180-3,22 6,0 0,0 0,0 0,0 0,-1 0,1 0,0 0,0 0,0-1,0 1,0 0,0 0,-1 0,1 0,0 0,0-1,0 1,0 0,0 0,0 0,0 0,0-1,0 1,0 0,0 0,0 0,0 0,0-1,0 1,0 0,0 0,0 0,0 0,0-1,0 1,0 0,0 0,0 0,0 0,1-1,-1 1,0 0,0 0,0 0,0 0,0 0,1-1,0 0,1 0,0 1,0-1,0 0,0 1,0-1,0 1,0-1,0 1,0 0,0 0,0 0,0 0,0 0,3 1,4 2,0 0,-1 0,1 1,-1 0,0 0,0 1,-1 0,0 1,1-1,5 8,64 69,-75-80,13 15,54 69,-62-77,-1 1,0 0,-1 0,0 1,0-1,-1 1,3 13,-6-21,0 0,-1-1,1 1,-1 0,1 0,-1 0,0-1,0 1,0 0,-1 0,1 0,-1-1,1 1,-1 0,0 0,0-1,0 1,0-1,-1 1,1-1,-1 0,0 1,1-1,-1 0,0 0,0 0,0 0,0 0,-1-1,1 1,-1-1,1 1,-1-1,1 0,-1 0,1 0,-1 0,0-1,-3 1,-2 1,-1-2,0 1,1-1,-1 0,0-1,0 0,1-1,-1 0,1 0,0 0,-12-6,9 2,0 0,1 0,0-1,0 0,0-1,1 0,1-1,-1 0,1 0,1-1,-8-11,-3-11,1-1,-17-46,16 35,7 20,-1 0,-1 1,-2 0,-24-30,39 53,0 0,-1-1,1 1,0 0,0-1,-1 1,1 0,0 0,-1-1,1 1,-1 0,1 0,0 0,-1 0,1-1,0 1,-1 0,1 0,-1 0,1 0,-1 0,1 0,0 0,-1 0,1 0,-1 0,1 0,0 0,-1 1,1-1,-1 0,0 0,-12 14,-9 33,15-30,3-11,0 1,-1-1,0 0,0 0,0-1,-1 0,0 0,0 0,0 0,0-1,-1 0,0 0,-12 4,-11 3,0-1,-35 6,5-1,46-11,1-1,-1-1,1 0,-1 0,0-2,0 1,0-2,1 0,-1-1,0 0,-22-7,-2-5,2-1,-62-36,87 45,-2-1,0 0,-1 1,0 1,0 0,0 1,-1 1,1 0,-19-1,27 3,1 1,-1 0,1 0,-1 1,1 0,-1 0,1 0,0 1,-1-1,1 1,0 0,0 1,0-1,1 1,-1 0,0 0,1 1,0-1,0 1,0 0,0 0,1 0,-1 1,-4 8,-2 6,2 1,0 1,0-1,2 1,1 1,-4 30,5-13,2-1,4 69,0-94,0 0,1-1,1 1,0 0,0-1,2 0,-1 0,1-1,1 1,12 14,27 54,-44-75,0 0,0 0,-1-1,0 1,0 0,0 0,0 0,-1 0,0 1,0-1,0 0,-1 0,0 0,1 0,-2 0,-1 7,-1-5,0 1,0-1,0 1,-1-1,0 0,-1-1,1 1,-1-1,-8 6,-3 2,-1-2,0 0,-1 0,0-2,-1 0,-39 12,16-9,-1-2,-1-2,-87 6,108-14,0-1,-1-1,1-1,0-1,0-1,0-1,0-2,1 0,-23-11,40 15,-1-1,1 0,0 0,0-1,0 1,1-1,-1-1,1 1,1-1,-1 0,1 0,0 0,0-1,1 1,0-1,0 0,0 0,1 0,0 0,0 0,0-11,-1-12,2-1,1 1,7-58,-6 77,2-2,0-1,1 1,0 0,1 0,11-22,-9 20,0 0,-1 0,7-29,-8 3,-1 1,-3-1,-4-54,2-58,5 130,1 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1:54.3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66,'0'-4,"0"-6,0-5,0-4,0 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1:55.0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11,'4'-4,"1"-2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1:55.5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1,'4'0,"2"0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1:56.1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0,'0'5,"0"0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1:57.6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1 446,'14'-2,"0"-1,1 0,-1-1,-1 0,1-2,-1 1,22-14,2 1,19-7,495-240,-411 177,-131 85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1:59.5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364 1,'20'0,"0"1,-1 1,1 1,-1 1,1 1,-1 0,0 1,-1 1,1 1,21 13,110 66,-127-72,-1 1,-1 0,-1 2,26 29,-43-45,-1 0,0 1,0-1,1 1,-2 0,1 0,0 0,-1 0,1 0,-1 0,0 0,0 1,0-1,0 0,-1 0,1 1,-1-1,0 1,0-1,0 0,-1 5,-1-4,1-1,-1 1,0-1,0 0,0 0,-1 0,1 0,-1-1,1 1,-1 0,0-1,0 0,0 0,0 0,0 0,-5 2,-8 2,0 1,-1-2,0 0,0-1,-1-1,-31 2,-36-2,-157 12,204-10,1 1,0 3,1 0,-52 22,76-25,1 1,0 0,0 0,0 1,1 1,0 0,1 0,-11 13,16-18,0 1,1-1,-1 1,1-1,0 1,0 0,1 1,0-1,0 0,0 0,0 1,1 0,0-1,0 1,0-1,1 1,0 0,0 0,0-1,1 1,1 6,-1-10,0 1,1-1,-1 0,1 1,0-1,0 0,-1 0,2 0,-1 0,0-1,0 1,0 0,1-1,-1 0,1 1,-1-1,1 0,0 0,-1-1,1 1,0 0,-1-1,4 0,11 2,-1-1,32-3,-24 1,805-61,-707 45,67-6,-168 22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01.0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1056 1,'-45'4,"1"2,1 1,0 3,0 2,-48 20,64-24,-246 110,194-81,57-25,0 2,1 1,0 0,1 1,-21 23,-7 6,29-29,-3 4,-1-1,-1-1,-1 0,-27 13,44-27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31.0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60,'0'-20,"0"-19,0 39,0 0,0 0,0 0,0 0,0 0,0 0,0 1,1-1,-1 0,0 0,0 0,0 0,0 0,0 0,0 0,0 0,0 0,0 0,0 0,0 0,1 0,-1 0,0 0,0 0,0 0,0 0,0 0,0 0,0 0,0 0,0 0,0 0,0 0,1 0,-1-1,0 1,0 0,0 0,0 0,0 0,0 0,0 0,0 0,0 0,0 0,0 0,0 0,0 0,0 0,0 0,0-1,0 1,8 24,48 254,118 357,-170-626,-2 0,1 0,-1 0,-1 0,0 1,0-1,0 0,-2 1,1-1,-1 0,-3 17,-2-5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03.0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1121 467,'0'-1,"0"1,0 0,0-1,0 1,0 0,0 0,0-1,0 1,0 0,1-1,-1 1,0 0,0 0,0-1,0 1,0 0,1 0,-1-1,0 1,0 0,0 0,1-1,-1 1,0 0,0 0,1 0,-1 0,0-1,0 1,1 0,-1 0,0 0,0 0,1 0,-1 0,0 0,1 0,-1 0,0 0,1 0,-1 0,0 0,1 0,18 7,16 16,-10-5,9 8,41 39,-67-58,-2-1,1 2,-1-1,0 1,-1 0,1 0,-2 1,1-1,-1 1,-1 0,5 17,-7-23,-1-1,0 1,0 0,-1-1,1 1,-1 0,1-1,-1 1,0 0,0-1,0 1,0-1,0 0,-1 1,1-1,-1 0,1 0,-1 0,0 0,0 0,0 0,0 0,0-1,0 1,-1-1,-3 3,-8 3,-1 0,0-1,-21 7,20-8,-389 156,366-145,23-8,-2-1,1-1,-1 0,0-2,-24 4,36-8,0 1,0-2,0 1,0 0,0-1,0 0,0-1,0 1,1-1,-1 0,0 0,1-1,0 0,-1 0,1 0,0-1,1 1,-1-1,1 0,-5-5,-20-29,1 0,2-2,-31-63,33 58,-128-253,36 124,2-37,105 194,3 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03.7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0,'4'0,"6"0,5 0,0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04.1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1,'4'0,"6"0,5 0,0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05.3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21.1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2671 0,'1'6,"1"1,0-1,1-1,-1 1,1 0,0-1,1 1,5 7,-3-4,1 2,-2-1,1 1,-2 0,1 0,-1 1,-1-1,0 1,-1 0,0 0,-1 0,0 0,-1 0,-1 13,0-17,0 0,0-1,-1 1,0-1,0 1,0-1,-1 0,0 0,-1 0,0 0,0 0,0-1,-1 0,0 0,0 0,0 0,-1-1,0 0,0 0,0-1,-8 5,-10 2,-1 0,0-2,-1-1,-35 7,-109 10,137-21,-60 7,-1-5,-103-5,179-3,0-1,0 0,0-1,0-1,1-1,0 0,-30-16,35 15,0 0,0-1,1 0,0-1,1 0,0 0,0-1,1-1,0 0,-12-20,17 22,0 1,1-1,0 0,0 0,1-1,1 1,-1 0,1-1,1 1,0 0,0-1,3-11,-3 17,1 0,-1-1,1 1,0 0,0 0,1 0,0 0,-1 0,1 0,0 0,1 0,-1 1,1-1,0 1,-1 0,1-1,1 2,-1-1,0 0,1 0,-1 1,1 0,0 0,0 0,0 0,0 1,8-3,19 1,0 1,1 2,34 4,12-1,-56-2,0 1,1 1,-1 1,22 6,-43-10,0 1,0-1,0 0,-1 0,1 0,0 1,0-1,0 0,-1 1,1-1,0 0,0 1,-1-1,1 1,0 0,-1-1,1 1,-1-1,1 1,-1 0,1-1,-1 1,1 0,-1 0,0-1,1 1,-1 0,0 0,0 0,0 0,1 1,-2-1,1 1,-1 0,0 0,1 0,-1-1,0 1,0 0,0-1,-1 1,1 0,0-1,0 0,-2 2,-50 36,-14 1,16-8,-2-2,-1-2,-61 22,102-46,-1 0,1-1,-1-1,0 0,0-1,0 0,0-1,-17-2,22 0,0 1,-1-1,1-1,0 0,0 0,1-1,-1 0,1 0,-1-1,1 0,1-1,-14-11,4 0,-1 0,-1 2,-30-21,40 31,-1 0,1 1,-1 0,0 0,0 1,0 0,0 1,-1 0,1 1,-18-1,19 2,-1 1,0-1,0 1,1 1,-1 0,1 0,0 1,-1 0,1 1,0 0,1 0,-1 1,1 0,0 1,0 0,1 0,-1 0,1 1,1 0,-1 0,1 1,1 0,-1 0,1 1,1-1,0 1,0 0,0 0,-2 11,2-8,-25 93,26-93,1 1,0-1,1 0,1 1,0-1,2 20,-1-28,0-1,-1 1,2-1,-1 0,0 1,1-1,-1 0,1 0,0 0,0 0,0 0,1 0,-1 0,1-1,-1 1,1-1,0 0,0 0,0 0,0 0,6 2,4 1,0-1,0-1,1 0,20 2,35 9,-69-14,0 0,1 0,-1 0,0 0,1 0,-1 0,0 0,1 0,-1 0,1 0,-1 0,0 1,1-1,-1 0,0 0,0 0,1 1,-1-1,0 0,1 0,-1 0,0 1,0-1,1 0,-1 1,0-1,0 0,0 1,0-1,1 0,-1 1,0-1,0 0,0 1,0-1,0 0,0 1,0-1,0 0,0 1,0 0,-16 7,-28 1,-95 11,-218 25,311-41,-1-2,1-3,-1-1,-57-11,90 11,0-1,0-1,1 0,0 0,0-2,0 0,0 0,1-1,0 0,0-1,1-1,0 0,1 0,0-1,0 0,1-1,1 0,-12-19,14 14,0 0,2 0,-1-1,2 0,1 0,0 0,1 0,0 0,2 0,0 0,1 0,0 0,10-31,-7 39,0 0,0 1,1 0,0 0,0 1,1-1,0 1,0 1,1-1,0 1,0 1,0-1,14-5,4-6,-12 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21.52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22.0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0,'4'0,"9"0,4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22.5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23.9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75,'0'-10,"-1"3,1 1,0-1,1 1,-1-1,4-11,-4 17,1 0,-1 0,0 1,1-1,-1 0,1 0,-1 1,1-1,-1 1,1-1,-1 0,1 1,-1-1,1 1,0-1,-1 1,1-1,0 1,0 0,-1-1,2 1,0 0,-1 0,1 0,-1 0,1 0,0 0,-1 0,1 1,-1-1,1 1,-1-1,1 1,-1 0,1-1,-1 1,2 1,11 8,0 0,-1 1,0 1,0 0,-2 1,15 19,57 94,-48-69,-21-35,10 14,40 51,-53-74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25.9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2010 138,'6'1,"0"-1,-1 1,1 1,-1-1,0 1,1 0,-1 0,0 1,0-1,0 1,0 0,6 7,56 52,-42-37,122 98,-145-122,0 0,0 0,0 1,-1-1,1 1,-1-1,1 1,-1-1,0 1,0 0,1 0,-1 0,0 0,-1 0,1 0,0 0,-1 0,1 0,-1 0,1 0,-1 0,0 0,0 1,0 3,-2-4,1 0,0 0,-1 1,1-1,-1 0,0 0,0-1,0 1,0 0,0-1,0 1,0-1,0 1,0-1,-1 0,1 0,-4 1,-9 3,-1-1,0 0,-1-1,1-1,-20 1,3-4,-1-2,0-1,1-1,0-2,0-1,0-2,1-1,-37-19,-8-9,1-3,-71-54,27 0,-3-2,94 71,27 24,18 18,107 110,269 211,-354-312,23 17,-57-38,0 0,0 0,0 0,-1 1,1 0,-1 0,0 0,0 0,-1 0,5 9,-7-12,0 0,0 0,1 0,-1 0,0 0,0 0,0 0,0 0,0 0,0 0,0 0,0 0,-1 0,1 0,0 0,-1 0,1 0,-1 0,1 0,-1 0,1 0,-1 0,1 0,-2 1,-26 14,-41-1,62-14,-289 58,36-6,-607 114,758-142,-89 15,164-32,27-6,1 0,-1-1,0 1,1-1,-1 0,0-1,0 0,-13-1,19 0,1 1,-1 0,0-1,1 1,-1-1,1 1,-1-1,1 1,-1-1,1 0,-1 1,1-1,-1 1,1-1,0 0,-1 1,1-1,0 0,0 0,0 1,-1-1,1 0,0 0,0 1,0-1,0 0,0 0,0 1,0-1,1 0,-1 0,0 1,0-1,1 0,-1 1,1-2,12-30,-10 28,12-21,2 0,1 1,1 1,1 1,36-31,7-9,182-194,-230 242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02.7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0 697,'4'-1,"-1"0,1 0,-1 0,1-1,-1 0,0 1,0-1,5-4,16-7,56-14,1 4,166-25,170 10,-390 37,137-9,443-52,-7-67,-158 31,263 15,-465 64,306-2,-348 18,332-48,-33 1,259 47,-385 6,-328-4,157 6,-163-2,0 2,0 1,49 16,-34-6,1-2,0-3,0-2,1-2,87 0,177-3,-244 1,-1 3,94 23,-94-18,-1-3,1-3,1-4,77-6,114 5,225 20,-487-23,0 1,0 0,0 0,0 0,0 1,0-1,-1 1,1-1,0 1,0 0,0 0,0 0,-1 1,1-1,-1 1,1-1,-1 1,1 0,2 3,-2-1,-1 1,0-1,0 0,0 0,-1 1,0-1,0 1,0-1,0 1,-1 0,1-1,-1 6,0 4,2 1,0-1,1 0,0 0,1 0,10 23,2-3,28 40,-28-48,-1 3,0 1,-2 0,-1 1,-2 0,-1 1,-2 0,0 0,-3 1,2 60,-6-87,0 0,1 0,0 0,0 0,0 0,1 0,0 0,3 7,-4-12,-1 0,1 0,-1 0,1 0,-1-1,1 1,0 0,-1 0,1-1,0 1,0-1,-1 1,1-1,0 1,0-1,0 1,0-1,0 1,0-1,0 0,0 0,1 1,0-2,0 1,0-1,0 1,-1-1,1 0,0 1,0-1,0 0,-1 0,1 0,-1 0,1-1,-1 1,1 0,-1-1,2-1,5-8,-1 0,0-1,0 0,-1 0,-1 0,0-1,6-23,8-18,-14 36,-1 0,0-1,-1 1,-1-1,-1 0,-1 1,-2-29,1 21,0 378,1-349,0 1,0-1,0 1,0-1,-1 0,1 1,-1-1,0 1,0-1,0 0,-1 0,-1 4,2-6,1-1,0 1,-1-1,1 1,-1-1,0 0,1 1,-1-1,1 0,-1 1,1-1,-1 0,0 0,1 0,-1 0,1 1,-1-1,0 0,1 0,-1 0,0 0,1 0,-1-1,-1 1,-23-16,-15-26,2-2,-41-60,17 21,61 81,-21-27,-2 0,-1 2,-1 0,-36-28,53 49,1 0,-1 1,0 0,0 0,-1 1,1 1,-1-1,-19-3,22 7,0-1,0 1,0 0,0 0,0 1,0 0,0 0,0 1,1 0,-1 0,0 0,1 1,-1 0,-7 6,10-6,0 0,1 0,0 0,0 0,0 1,0-1,0 1,1 0,-1 0,1 0,-3 8,5-12,0 1,-1 0,1 0,0 0,0 0,-1 0,1 0,0 0,0 0,0 0,0 0,0-1,1 1,-1 0,0 0,0 0,0 0,1 0,-1 0,1 0,-1-1,1 3,1-2,-1-1,0 1,1-1,-1 1,0-1,1 1,-1-1,0 0,1 0,-1 1,1-1,-1 0,1 0,-1-1,0 1,1 0,-1 0,1-1,-1 1,3-1,77-27,-52 17,47-11,-71 21,36-8,0 2,77-4,-95 10,-1-1,0-1,0 0,0-2,0-1,-1-1,1 0,23-14,-40 19,1-1,-1 1,1 0,0 0,-1 0,1 1,0 0,0 0,11 0,-14 2,-1-1,0 0,0 1,0 0,0-1,0 1,0 0,0 0,-1 0,1 0,0 0,0 0,-1 1,1-1,-1 0,1 1,-1 0,1-1,-1 1,0 0,0-1,0 1,0 0,0 0,0 0,-1 0,1 0,-1 0,1 0,-1 4,4 30,-1 0,-2 0,-6 49,1 10,4-71,0-2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26.6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1,'4'0,"1"0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27.0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28.4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1 378,'1'-2,"1"-1,0 1,0-1,0 1,0 0,0 0,1 0,-1 0,1 0,-1 1,1-1,0 1,0-1,3 0,4-4,11-5,1 1,0 0,33-9,33-13,214-95,-282 116,0 0,-1-2,-1 0,34-31,-20 15,-17 17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30.2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290 64,'-1'-2,"-1"0,0 0,0 0,0 0,0 0,0 0,0 1,0-1,0 1,-1 0,1-1,-1 1,1 0,-5-1,-1-2,-2-1,0 0,0 0,0 1,-1 0,0 1,0 0,-17-2,23 5,1 0,0 0,0 1,0 0,0 0,0 0,0 0,0 0,0 1,1 0,-1 0,0 0,1 0,-1 1,1-1,0 1,0 0,0 0,0 0,1 0,-1 0,1 1,0-1,-2 5,-4 7,1 0,0 1,1 0,1 0,1 0,-4 24,2 3,0 57,6-84,1 1,1-1,0 0,2 0,0 0,0 0,2-1,-1 0,2 0,0 0,1-1,1 0,0 0,1-1,0 0,1-1,0 0,1-1,13 10,-2-3,1-1,1-1,0-1,1-2,1 0,0-2,0-1,1-1,54 10,-76-19,0 2,0-1,0 1,0 0,0 0,0 0,-1 1,8 4,-12-6,0 0,0-1,0 1,0 0,-1 0,1 0,0-1,-1 1,1 0,0 0,-1 0,1 0,-1 0,0 0,1 0,-1 0,0 1,0-1,1 0,-1 2,-1-1,1 0,-1 0,1 0,-1 0,0 0,0 0,0-1,0 1,0 0,-1 0,1-1,0 1,-1-1,1 1,-3 1,-8 5,1 0,-2 0,1-1,-1-1,0 0,0-1,-1 0,-25 4,23-5,1 0,0 1,0 0,0 2,0-1,-25 17,25-10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32.7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106 134,'-4'-1,"0"1,0 0,0 0,0 1,1-1,-1 1,0-1,0 1,0 1,1-1,-1 0,1 1,-1 0,1 0,-1 0,1 0,0 0,0 1,0-1,0 1,1 0,-1 0,1 0,-1 0,1 1,0-1,0 0,1 1,-1-1,1 1,0 0,0 0,0-1,0 1,0 0,1 0,0 0,0 4,-3 11,2 0,0 0,1-1,0 1,2 0,0 0,6 20,-7-38,-1 1,1 0,0 0,0-1,0 1,0 0,0-1,1 1,-1-1,0 1,1-1,-1 0,1 0,-1 0,1 0,0 0,-1 0,1 0,0 0,0 0,3 0,-1-1,-1 1,1-1,0 0,0-1,-1 1,1-1,0 1,-1-1,1 0,5-3,3-1,0-1,-1-1,0 0,0-1,14-12,-15 11,8-6,-1-1,0-1,-2 0,22-31,-36 46,0 1,0-1,0 0,-1 0,1 0,-1 0,1 0,-1 0,1 0,-1 0,0 0,0 0,0 0,0 0,0 0,-1 0,1 0,-1 0,1 0,-1 1,0-1,1 0,-1 0,0 0,0 1,0-1,-1 0,1 1,0-1,-2-1,-6-4,0-1,0 1,0 1,-16-9,-7-5,31 19,-53-46,52 46,0-1,0 0,0 1,1-1,-1 0,1 0,-1 0,1 0,0-1,0 1,0 0,0 0,0-1,0 1,1-1,-1 1,1 0,0-1,-1 1,1-1,0 1,1-1,-1 1,0-1,1-2,0 4,1-1,-1 1,0 0,1 0,-1 0,0 0,1 0,-1 0,1 0,-1 0,1 1,0-1,-1 1,1-1,0 1,0-1,-1 1,1 0,0 0,-1 0,1 0,0 0,0 0,-1 1,1-1,2 1,48 13,-51-13,275 112,-265-110,0 1,-1 0,1 1,-1 1,0-1,-1 2,1-1,16 16,-14-8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33.7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43 28,'0'-2,"0"1,-1 0,1-1,0 1,-1 0,1 0,0-1,-1 1,0 0,1 0,-1 0,0 0,1 0,-1 0,0 0,0 0,0 0,0 0,0 0,0 1,0-1,0 0,-2 0,2 0,1 1,-1 0,0 0,1 0,-1-1,0 1,1 0,-1 0,0 0,1 0,-1 0,0 0,1 0,-1 0,0 1,1-1,-1 0,0 0,1 1,-1-1,0 0,1 1,-1-1,1 0,-1 1,1-1,-1 1,1-1,-1 1,1-1,-1 1,1-1,0 1,-1-1,1 1,0 0,-1-1,1 1,0 0,0-1,0 1,0 0,0-1,-1 2,0 9,1 0,0-1,0 1,1 0,0-1,1 1,0-1,1 1,0-1,5 12,8 15,26 47,-3-22,3-1,57 66,-3-7,-92-114,0 0,0 0,-1 0,1 1,-2-1,1 1,-1-1,0 1,0 0,-1 0,0 0,0 0,0 0,-1 0,0 0,-1 0,1 0,-4 14,1-13,0 1,0-1,-1 1,0-1,-1 0,1-1,-1 1,-1-1,0 0,0 0,0 0,-1-1,1 0,-11 6,-188 124,189-124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34.6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1 383,'1'-4,"1"-1,0 0,0 1,0-1,0 1,1 0,0 0,0 0,0 0,0 0,1 1,4-5,10-12,79-87,21-13,-84 89,7-4,-22 24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37.2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1066,'12'-7,"0"-1,-1 0,0-1,-1 0,0 0,15-18,46-69,-64 85,-1 0,0 0,10-25,-16 34,1-1,0 1,-1-1,1 1,-1-1,0 0,0 1,0-1,0 1,0-1,-1-4,0 6,1 0,-1 0,1 0,-1 0,0 0,1 0,-1 0,0 0,0 0,0 0,0 1,0-1,0 0,0 0,0 1,0-1,0 1,0-1,0 1,0 0,0-1,-1 1,1 0,0 0,0-1,-2 1,1 0,-1 0,0 1,1-1,-1 0,1 1,-1-1,1 1,-1 0,1 0,-1 0,1 0,0 0,-1 1,1-1,0 1,0-1,0 1,0 0,0 0,0 0,1 0,-1 0,1 0,-1 0,1 1,0-1,0 0,0 1,0-1,0 1,0 4,-3 10,0 0,1 0,0 29,2-31,-9 69,5-47,-1 70,6-104,0-1,0 0,0 0,0 1,0-1,1 0,-1 0,1 1,-1-1,1 0,0 0,0 0,0 0,0 0,1 0,-1 0,0 0,3 2,-3-3,1-1,-1 1,1-1,-1 1,1-1,-1 1,1-1,-1 0,1 0,-1 0,1 1,0-2,-1 1,1 0,-1 0,1 0,-1-1,1 1,-1-1,3 0,8-5,0 0,-1-1,1-1,18-16,-16 13,33-26,-1-2,-2-3,-1-1,-3-2,-2-2,-1-1,31-58,-61 92,0-1,-1 0,-1-1,0 1,-2-1,1 0,-2 0,0 0,-1 0,-1-20,-1 13,-2 0,0 1,-1-1,-1 1,-1 1,-15-36,15 46,-1 1,0 0,-1 0,0 0,0 1,-11-9,5 5,24 68,50 130,27 81,-63-204,3-1,39 67,-62-121,1-1,0 1,0-1,0 1,0-1,13 10,-17-15,0 0,1 0,-1 0,1-1,-1 1,1 0,-1 0,1-1,0 1,-1-1,1 1,0-1,0 0,-1 0,1 0,0 0,-1 0,1 0,0 0,0-1,-1 1,1 0,0-1,-1 0,1 1,-1-1,1 0,-1 0,1 0,-1 0,1 0,-1 0,0 0,1 0,-1 0,0-1,2-2,7-10,-1-1,0 0,-1 0,0-1,-1-1,-1 1,7-29,17-127,-24 134,34-236,-40 273,0-1,0 0,1 0,-1 1,1-1,-1 0,1 1,-1-1,1 0,0 1,0-1,0 1,0-1,0 1,0 0,2-3,-2 4,0-1,0 1,0-1,0 1,0 0,0 0,0 0,0-1,0 1,0 0,0 0,0 0,0 1,0-1,0 0,0 0,0 0,0 1,0-1,0 0,1 2,7 3,0 1,-1 1,0-1,13 15,5 2,-1-3,1-3,1 0,1-1,0-2,1-1,52 17,-70-28,0 1,1-1,0-1,-1 0,1-1,-1 0,1-1,0 0,15-3,-19 1,0 0,0 0,0 0,-1-1,1 0,-1 0,0-1,0 0,0-1,-1 1,1-1,-1 0,-1-1,6-7,-1-2,0 0,-2 0,0-1,0 0,-2-1,0 0,-1 0,3-28,0-12,-1-81,-8 86,-1 34,2-1,3-31,25 93,455 797,-452-789,-1-4,-2 1,-1 1,-4 2,27 76,-48-122,0 1,-1 0,0 0,0 0,0 1,-1-1,0 0,0 0,0 0,0 0,-1 0,0 0,0 1,0-2,-4 10,1-10,1 1,-1-1,0 0,0 0,0 0,-1 0,1-1,-1 0,0 0,0 0,0-1,0 1,0-1,-7 2,-19 6,0-1,0-2,-1 0,0-2,0-2,0-1,0-1,-58-7,65 3,1-1,0-1,0-1,0-1,1-1,0-1,1-1,0-1,0-1,1-1,1-1,-20-18,32 25,0 0,1-1,0 0,1 0,0-1,0 1,1-1,0-1,-6-15,4-1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38.07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365 1,'-4'0,"-6"0,-5 0,-4 0,-3 0,-6 0,-3 4,0 2,2-1,0 0,2-2,6 3,1 0,1 0,-1-2,-1-1,3-2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44.3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2557 1019,'-29'-57,"-79"-168,95 193,1 0,2-2,2 1,0-1,-2-36,10 67,-1 1,1-1,0 0,0 1,0-1,0 1,0-1,1 1,-1-1,1 1,-1-1,1 1,0-1,0 1,0-1,0 1,1 0,-1 0,1 0,-1 0,1 0,0 0,0 0,-1 0,1 1,1-1,2-1,1 0,1 1,0 1,-1-1,1 1,0 0,0 1,-1 0,1 0,12 2,34 6,0 2,0 3,97 38,-76-25,441 173,-478-184,-10-7,16 6,-42-14,1 1,0 0,0-1,-1 1,1 0,0 0,-1 0,1 0,-1 1,0-1,1 0,-1 1,0-1,0 1,0-1,2 3,-3-3,0 1,-1 0,1-1,0 1,0 0,-1-1,1 1,-1-1,1 1,-1-1,0 1,0-1,1 1,-1-1,0 1,0-1,-1 0,1 0,0 0,0 1,0-1,-1 0,1 0,-1-1,-2 3,-47 24,43-22,-612 253,-24-62,599-183,-1-2,0-2,-1-2,0-2,0-2,-77-5,117 2,0-1,1 0,-1-1,0 1,1-1,-1-1,1 1,0-1,-1 0,2 0,-1-1,0 0,1 0,-1 0,1-1,0 0,-5-6,5 3,1 0,0 0,0 0,1 0,0-1,0 1,1-1,0 0,0 0,1 1,1-1,-1-14,1 0,0 0,2-1,0 1,1 0,7-22,-8 39,0 0,0 1,0-1,0 1,1 0,0 0,0 0,1 0,-1 1,1-1,0 1,0 0,0 0,1 0,-1 1,1-1,0 1,0 0,0 0,1 1,-1 0,0 0,1 0,0 1,8-2,125-12,272 8,-407 7,22 1,0 0,0 2,42 10,-62-12,0 1,0 0,-1 1,1 0,0 0,-1 0,1 0,-1 1,6 5,-9-7,0 1,0-1,0 1,0-1,-1 1,1 0,-1 0,1 0,-1 0,0 0,0 0,0 0,-1 0,1 1,-1-1,0 0,0 0,0 0,0 4,-2 1,0 0,0 0,0-1,-1 1,0-1,-1 1,0-1,0 0,0 0,-1-1,0 1,0-1,-1 0,1-1,-12 9,-9 6,-1 0,-41 20,60-35,-22 12,0-1,-42 15,62-28,1 0,-1 0,1-1,-1 0,0-1,0 0,0 0,0-1,0-1,0 1,1-2,-18-3,25 4,-1 0,0 0,0-1,1 1,-1-1,1 1,-1-1,1 0,0 0,0 0,0 0,0 0,0-1,0 1,0-1,1 1,-1-1,1 0,-2-3,1 0,1 1,0-1,0 0,0 1,1-1,-1 0,1 1,1-1,-1 0,2-6,-1 7,0-1,0 1,0 0,1 0,0 0,-1 0,2 0,-1 0,1 1,0-1,0 1,0 0,0 0,1 0,-1 0,1 0,0 1,1-1,-1 1,0 0,1 1,0-1,7-2,-10 4,-1 1,0 0,1-1,-1 1,1 0,-1 0,1 0,-1 0,1 0,-1 0,1 1,-1-1,1 0,-1 1,1-1,-1 1,0-1,1 1,-1 0,0 0,0-1,1 1,-1 0,0 0,2 2,-2 0,0-1,1 1,-1-1,-1 1,1 0,0-1,-1 1,1 0,-1 0,0-1,0 1,0 0,0 3,-1 4,-1 0,0 0,0-1,-1 1,-1 0,-7 16,-4-5,0-1,-2 0,0-2,-1 0,0-1,-35 25,47-39,-1 1,1-1,-1 0,0 0,1 0,-1-1,0 0,-1-1,1 0,0 0,0 0,-1-1,1 0,0 0,0-1,-1 0,1 0,0-1,0 0,-9-4,4 1,-1 0,2-1,-1 0,1-1,0 0,0-1,1 0,0-1,1 0,-13-15,14 16,0 0,0 1,-1 0,0 0,0 1,-1 1,1-1,-1 1,-1 1,1 0,-16-4,12 4,0-1,0-1,1 0,-1-1,2 0,-16-11,-65-51,67 52,1-1,1-1,0-1,2-1,0-1,-23-31,40 39,12 10,21 13,28 35,-3 2,-1 3,72 87,-111-123,23 30,-35-42,0 0,-1 0,1 1,0-1,-1 0,1 0,-1 1,0-1,1 0,-1 1,0-1,0 1,0-1,1 0,-2 1,1-1,0 1,0-1,0 0,-1 1,1-1,0 0,-1 1,0-1,1 0,-1 0,0 1,1-1,-1 0,0 0,0 0,-2 1,-21 16,0-2,-2-2,0 0,0-1,-55 17,23-8,-311 156,366-176,1-1,-1 1,1-1,-1 0,0 1,0-1,1 0,-1-1,0 1,0 0,0-1,0 0,0 0,0 0,0 0,0 0,0 0,0-1,-3 0,3-1,0 0,1 0,-1-1,1 1,-1 0,1-1,0 0,0 1,0-1,0 0,1 0,-1 0,1 0,0 0,0-1,-2-4,-28-78,-4 2,-63-108,82 163,-382-744,216 391,252 531,-39-91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10.8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489 1,'-25'-1,"1"2,-1 1,-35 6,51-6,0 1,1 0,-1 1,0 0,1 0,0 1,0 0,0 0,1 1,0 0,0 0,-8 9,-15 21,1 2,2 0,1 2,2 1,2 1,2 0,2 2,-18 65,33-98,1 0,0 0,0 0,1 0,1 0,0 0,0 1,1-1,1 0,0 0,0 0,7 17,-6-21,-1-1,2 0,-1-1,1 1,0 0,0-1,0 0,1 0,0 0,0-1,0 1,0-1,1 0,0-1,-1 1,2-1,-1-1,0 1,0-1,1 0,12 2,33 2,1-2,0-2,53-6,-2 1,-63 3,31 0,1-2,-1-3,88-19,-101 14,-42 11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45.0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10,'0'-4,"0"-2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45.6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46.2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11,'0'-4,"0"-2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46.91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47.4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63,'0'-5,"0"-4,4-2,6-3,5 1,0 3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47.8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49.4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596 17,'0'-1,"0"1,0-1,0 0,0 0,1 0,-1 1,0-1,1 0,-1 0,1 1,-1-1,1 0,-1 1,1-1,-1 1,1-1,0 0,-1 1,1-1,0 1,0 0,-1-1,1 1,0 0,0-1,-1 1,1 0,0 0,0 0,0 0,0-1,-1 1,1 0,1 1,30 3,-21 1,-1 1,1 0,-1 0,-1 1,0 0,0 1,0 0,-1 1,13 16,5 11,27 48,-32-49,-14-22,28 49,-33-59,0 1,-1-1,1 1,-1 0,0-1,0 1,0 0,-1-1,1 1,-1 0,0 0,0 0,-1 0,0 5,0-7,-1 0,1 0,-1 0,1 0,-1 0,0 0,0-1,0 1,1-1,-2 1,1-1,0 0,0 0,0 0,-1 0,1 0,0 0,-1-1,1 1,0-1,-1 1,-3-1,-65 1,53-2,-10-1,-51-10,57 8,0 0,0 1,-1 2,-22 0,38 3,0-1,1 1,-1 0,1 0,0 1,-1-1,1 1,0 1,1-1,-1 1,1 0,-1 1,1-1,1 1,-1 0,1 0,-1 1,-2 5,-11 16,2 0,-20 48,22-44,-115 258,-48 97,162-358,2-6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50.29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1286 0,'-9'2,"0"1,0 0,0 0,0 1,1-1,0 2,-1-1,2 2,-1-1,-7 7,6-5,-338 260,312-242,-453 308,338-233,21-12,114-78,3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51.5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996 85,'-5'-6,"1"1,0-2,0 1,1 0,-4-10,2-10,5 26,0-1,0 0,0 1,0-1,0 1,1-1,-1 0,0 1,0-1,1 1,-1-1,0 1,1-1,-1 1,1-1,-1 1,1 0,-1-1,1 1,-1-1,1 1,-1 0,1 0,-1-1,1 1,-1 0,1 0,0 0,-1-1,1 1,-1 0,2 0,2 1,0-1,-1 1,1 0,0 0,-1 0,1 0,-1 1,1 0,-1-1,0 1,1 0,-1 1,0-1,3 3,42 42,-46-44,30 34,-2 2,-2 1,-2 2,-2 0,-1 2,-2 0,-3 1,26 92,-43-131,1 1,-1-1,0 0,0 1,-1-1,0 1,0-1,0 1,-1-1,0 0,0 1,-1-1,1 0,-1 0,-6 11,2-8,0 0,-1 0,0-1,0 0,-1 0,0 0,-1-1,-14 9,-576 359,-27-44,613-324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53.6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1132 290,'0'-1,"0"0,0 0,1 1,-1-1,0 0,1 0,-1 0,1 1,-1-1,1 0,-1 0,1 1,-1-1,1 0,0 1,-1-1,1 1,0-1,-1 1,1-1,0 1,0 0,0-1,-1 1,1 0,0-1,0 1,0 0,0 0,0 0,0 0,-1 0,1 0,0 0,0 0,0 0,0 1,0-1,0 0,-1 0,1 1,1 0,39 14,-15 5,-1 0,-1 2,0 1,25 33,73 109,-96-125,27 56,-45-80,-1 0,-1 0,0 1,-1 0,-1 0,4 33,-9-41,0 1,0 0,0 0,-1-1,-1 1,0-1,0 0,-1 0,0 0,0 0,-1 0,0-1,-1 0,-7 8,-14 16,-63 57,59-60,-8 6,0-1,-87 57,106-79,-1-1,0 0,-1-2,0 0,-1-2,0 0,0-2,-44 6,31-9,1-2,0 0,-1-3,1-1,-49-12,71 13,1 0,-1-1,0-1,1 0,0-1,1 0,-1 0,1-2,0 1,1-1,0-1,0 0,1 0,0-1,0-1,1 1,-10-18,16 23,0 1,0-1,0 0,0 0,1 0,0 0,0 0,1 0,-1 0,1 0,0 0,0 0,1 0,-1-1,1 1,0 0,1 1,-1-1,1 0,0 0,0 0,1 1,-1 0,1-1,0 1,0 0,0 0,1 0,-1 1,6-4,10-10,2 2,0 0,1 2,39-19,-55 29,58-26,1 2,1 3,1 4,1 2,136-18,-195 35,1 0,-1 1,0 0,1 1,-1-1,0 2,0-1,0 1,0 1,0 0,0 0,-1 1,16 8,-17-7,0 1,-1-1,0 1,0 0,-1 0,0 1,0 0,0 0,-1 0,0 0,0 1,-1 0,0-1,0 1,2 13,-1-3,-1 0,-1 1,-1-1,-1 0,0 0,-2 1,0-1,0 0,-12 35,5-25,-1-1,-2 0,0-1,-2 0,-26 36,36-57,-1 0,1-1,-1 1,1-1,-1 0,-1 0,1-1,0 0,-1 0,0 0,0 0,0-1,0 0,0 0,0-1,0 1,-1-2,-9 2,-10-2,-1 0,1-2,-31-6,37 5,1 0,-12 0,1-2,-51-16,75 19,-1 0,1-1,-1 1,1-1,0-1,0 1,0-1,1 0,-1-1,1 1,0-1,0 0,1 0,-1-1,1 0,0 1,-5-13,8 16,0 0,0 1,0-1,0 0,1 0,-1 0,1 0,-1 0,1 0,0 0,0 0,0 0,0 0,0 0,0 0,1 0,-1 0,1 0,-1 0,1 0,0 0,-1 1,1-1,0 0,0 0,1 1,-1-1,0 1,0-1,1 1,-1-1,1 1,-1 0,1 0,0-1,0 1,-1 0,1 1,0-1,0 0,0 1,0-1,0 1,0-1,0 1,0 0,2 0,5-1,0 0,0 1,0 0,0 0,0 1,0 1,0-1,-1 2,13 3,-13-2,26 10,52 31,-79-41,-1 0,1 0,-1 1,0 0,0 0,-1 0,1 1,-1 0,0 0,-1 0,1 0,-1 1,-1 0,5 10,-8-15,1 1,-1-1,0 0,0 1,0-1,0 0,-1 0,1 1,-1-1,1 0,-1 0,0 0,0 0,0 1,0-1,0 0,0-1,0 1,-1 0,1 0,-1 0,0-1,1 1,-1-1,0 0,0 1,0-1,0 0,-3 2,-9 4,-1 0,1-1,-21 5,12-3,-520 186,532-190,2-1,1 1,-1-2,0 1,0-1,-18 1,25-3,-1 0,1 0,-1 0,1-1,0 1,-1-1,1 0,0 0,0 0,-1 0,1 0,0 0,0 0,0-1,0 1,0-1,1 1,-1-1,0 0,1 0,-1 0,1 0,0 0,0 0,-1 0,1 0,0-4,-13-35,1 0,3-1,-10-86,10 53,-74-607,69 552,-6 0,-66-227,86 356,-1-9,-2 0,1 0,-1 1,-1-1,-9-14,4 12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12.0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382 1,'-11'2,"1"0,0 1,0 1,0 0,1 0,-1 0,1 1,-17 13,17-12,-20 15,0 2,2 1,1 1,1 1,1 1,2 2,-34 54,52-77,0 0,1 1,-1-1,2 1,-1 0,1 0,0 0,0 0,1 0,0 1,0-1,1 0,0 1,0-1,0 0,1 1,0-1,5 13,-4-14,0-1,1 0,0 0,0 0,0-1,1 1,-1-1,1 1,0-1,1 0,-1-1,1 1,-1-1,1 0,0 0,0 0,1-1,-1 0,0 0,1 0,-1 0,1-1,0 0,8 0,-8 0,1-1,-1 0,0 0,0 0,1-1,-1 0,0 0,0 0,0-1,0 0,0 0,0-1,-1 0,1 0,-1 0,7-5,-6 2,1 0,-1 0,-1-1,1 0,-1 0,-1 0,1 0,-1-1,-1 1,1-1,3-13,28-127,-35 147,0 1,0-1,1 1,-1-1,0 1,1 0,-1-1,0 1,1-1,-1 1,0 0,1-1,-1 1,1 0,-1 0,1-1,-1 1,1 0,-1 0,1 0,-1 0,1-1,-1 1,1 0,-1 0,1 0,-1 0,1 0,-1 0,1 0,-1 1,1-1,-1 0,1 0,-1 0,1 0,-1 1,1-1,-1 0,0 0,1 1,-1-1,1 0,-1 1,0-1,1 1,-1-1,0 0,1 1,19 20,23 44,-29-42,2 0,20 24,-25-36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54.6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786 1,'-5'1,"-1"1,1 0,0 0,0 0,-1 0,1 1,1 0,-1 0,-6 6,-5 2,-107 74,-145 132,36-27,222-182,1 0,-1-1,1-1,-1 0,-17 9,12-11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56.5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1344 19,'0'-1,"0"1,0-1,0 0,-1 1,1-1,0 1,0-1,0 0,0 1,0-1,0 1,0-1,0 1,0-1,0 0,1 1,-1-1,0 1,0-1,0 1,1-1,-1 1,0-1,1 1,-1-1,0 1,1-1,-1 1,1-1,-1 1,1 0,-1-1,1 1,12 15,9 35,-12-19,-2 2,-1-1,-1 1,-3 0,0 0,-2 0,-6 63,5-94,0 0,-1 0,1 0,-1 1,0-1,1 0,-1 0,0 0,0 0,0-1,0 1,-1 0,1 0,0-1,-1 1,1 0,-1-1,0 0,1 1,-4 0,1 1,0-2,-1 1,1 0,-1-1,1 0,-1 0,1 0,-1-1,-5 1,-10-2,0-1,0 0,-28-7,44 8,-11-2,1-1,0 0,0-1,1 0,-23-13,32 16,0-1,0 1,0-1,1 0,-1 0,1-1,0 1,0-1,0 1,0-1,1 0,-1 0,1 0,0-1,0 1,1 0,-1-1,1 1,0-1,0 1,0-9,-7 36,-1 0,-1 0,-13 20,5-9,-1-1,-2-1,-2-1,0-1,-2-1,-1-1,-2-1,0-2,-2 0,-1-2,-62 34,75-48,0-1,-1-2,0 1,-1-2,0-1,1 0,-28 0,-144-5,100-3,44 6,33-1,-1 0,0-1,1-1,-1 0,1-1,-17-4,29 6,1-1,-1 0,1 1,-1-1,1 0,0 0,-1 0,1 0,0 0,0 0,-1 0,1 0,0 0,0-1,0 1,0 0,1-1,-1 1,0-1,1 1,-1-1,1 1,-1-4,0 2,1-1,0 0,0 0,1 0,-1 0,1 0,0 0,0 0,2-6,2-3,2 0,-1 0,2 1,11-17,-11 18,0 1,1 0,0 0,0 1,1 0,0 0,1 1,0 1,0 0,0 0,1 1,0 1,1 0,-1 0,1 1,0 1,0 0,0 1,26-1,91-3,174 16,-289-9,0 1,-1 1,1 0,-1 0,0 2,14 5,-24-8,0 0,0 0,0 1,-1-1,1 1,-1 0,1 0,-1 0,0 0,-1 1,1-1,0 1,-1 0,0-1,0 1,0 0,0 0,-1 1,1-1,-1 0,0 0,-1 1,1-1,0 6,-1 24,-2 1,-1-1,-2 0,-1 0,-1-1,-2 1,-1-2,-22 48,11-36,-2-1,-2-1,-2-1,-1-1,-47 51,31-45,-1-2,-2-2,-2-2,-74 47,103-77,3-3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57.8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322 1,'-3'0,"0"1,-1-1,2 1,-1 0,0 0,0 0,0 0,0 0,1 1,-1 0,0-1,1 1,0 0,-1 0,1 0,0 0,-3 5,-32 48,30-42,-28 48,3 3,3 0,2 2,3 0,4 2,2 1,3 0,-10 130,25-199,-1 8,1 0,0 0,0 0,1 0,2 8,-3-14,1-1,-1 0,0 0,1 0,-1 0,0 0,1 0,0 0,-1 0,1 0,0 0,-1 0,1 0,0-1,0 1,0 0,0 0,-1-1,1 1,0-1,0 1,0-1,1 1,-1-1,0 1,0-1,0 0,0 0,0 0,0 1,0-1,1 0,-1 0,0-1,0 1,0 0,0 0,0 0,0-1,1 1,-1-1,0 1,0-1,0 1,1-2,21-11,0-1,-1-2,-1 0,-1-1,0-1,-1-1,21-27,16-14,-52 55,0 1,-1-1,1 0,-1 0,0-1,-1 1,1-1,-1 1,0-1,-1 0,1 0,-1 0,0 0,0-7,-1-10,0 1,-5-32,5 50,0 1,-1-1,0 1,1 0,-1-1,-1 1,1 0,0-1,-1 1,0 0,1 0,-1 0,0 1,-1-1,1 0,0 1,-1 0,1-1,-1 1,0 0,0 0,0 0,-6-2,-9-2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2:58.8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 41,'-13'-30,"7"20,10 19,55 121,-28-57,3-1,60 92,-81-148,-1-4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00.2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435 28,'-30'-1,"-52"-10,-14-1,77 11,7 0,1 0,-1 1,0 0,1 1,-17 3,25-3,0 0,0 1,0-1,0 0,0 1,1-1,-1 1,0 0,1 0,-1 0,1 0,0 1,0-1,0 0,0 1,0 0,0-1,1 1,-1 0,1 0,0 0,0 0,0 0,-1 4,-12 50,2 1,3 0,2 0,2 67,6-104,0-1,2 1,1-1,0 0,2 0,11 29,-11-36,0 0,1-1,1 0,0 0,0-1,1 0,1 0,0-1,0-1,19 14,2-4,1-2,0-2,2 0,-1-2,66 15,-54-16,-1 2,73 33,-114-45,1 0,-1 0,1 0,-1 0,0 0,0 1,0 0,0-1,-1 1,1 0,-1 0,0 1,0-1,0 0,0 1,0-1,-1 1,3 7,-3-5,-1 0,0-1,0 1,0 0,0 0,-1 0,0 0,0-1,-1 1,0 0,-3 7,-7 11,-1 0,-1 0,-2-1,-23 27,30-38,-11 14,-1 0,-2-2,0 0,-53 41,68-60,0 0,0 0,-1 0,1-1,-1 0,0-1,-1 0,1 0,0-1,-1 0,1-1,-1 0,0 0,1-1,-1 0,0-1,1 0,-1-1,1 0,-1 0,-14-6,6-1,-1 0,2-2,-1 1,2-2,-1-1,2 0,-1 0,2-2,-14-16,15 14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01.2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0,'1'14,"0"0,1-1,1 1,5 15,5 26,22 295,5 29,-35-338,-4-28,1 1,1-1,0 1,6 17,-8-28,1 1,-1-1,1 0,0 0,0 1,1-1,-1 0,1-1,-1 1,1 0,0-1,0 0,0 1,0-1,1 0,-1-1,0 1,1 0,-1-1,5 1,8 1,-1-1,1 0,0-1,26-2,-20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01.8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1 337,'0'-4,"0"-6,8-9,12-10,5 0,12-3,8 4,4-2,2 0,1 5,0 3,-5 1,-6 4,-6 5,-5 4,-7 0,-4 1,-5 2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02.77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197 30,'-8'9,"1"1,0 0,0 1,1 0,-6 14,-17 28,9-24,2 2,1 0,-25 66,37-85,1 1,0 0,1 0,0 0,1 1,1-1,0 1,1-1,0 1,1-1,1 1,0-1,6 21,-6-28,1 1,0-1,0 0,1 0,0 0,0-1,0 1,1-1,-1 0,1 0,1-1,-1 1,0-1,1 0,0 0,0-1,0 0,1 0,-1-1,1 1,-1-1,1-1,0 1,0-1,-1 0,1-1,0 1,7-2,5 0,0-1,0-1,0-1,0 0,-1-1,0-1,0-1,32-17,2-3,-26 15,-1-2,41-28,-60 37,0 0,0 0,-1-1,0 1,0-1,0 0,0 0,-1-1,0 0,-1 1,1-1,-1 0,-1-1,4-13,-3 3,0 1,-2-1,0 1,-1-1,-1 1,-1-1,0 1,-1-1,-1 1,-1 0,-12-30,13 38,0 1,-1-1,0 1,-1 0,1 0,-2 1,1 0,-1 0,0 0,0 1,-1 0,0 0,0 1,0 0,0 0,-1 1,0 0,0 1,0 0,-1 0,1 1,-18-2,-102-20,113 22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03.5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320 11,'0'0,"0"-1,0 1,0-1,0 1,0 0,0-1,0 1,0-1,0 1,0 0,-1-1,1 1,0-1,0 1,0 0,-1-1,1 1,0 0,-1-1,1 1,0 0,-1 0,1-1,0 1,-1 0,1 0,0 0,-1-1,1 1,-1 0,1 0,0 0,-1 0,0 0,-20 2,-16 14,18-1,1 1,0 0,1 1,1 1,1 0,0 1,2 1,0 0,-14 30,12-18,1 2,2-1,1 2,1-1,-7 58,16-86,0 0,1 0,0 0,0 0,0 0,0 0,1 0,0 0,1 0,-1 0,4 6,-4-9,1-1,-1 1,1-1,0 0,0 1,0-1,0 0,1 0,-1 0,1-1,-1 1,1-1,-1 1,1-1,0 0,0 0,0 0,-1 0,1 0,0-1,0 1,0-1,6 0,13 0,0-1,-1 0,1-2,0-1,21-6,107-39,-83 24,-16 7,-31 10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04.1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 26,'-5'-24,"4"22,4 6,5 6,174 232,-81-104,-44-58,-4 2,-3 3,65 151,-83-135,-25-83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13.4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83 495,'2'-27,"1"0,1 1,2 0,0 0,2 0,11-24,-7 15,-1 0,9-45,-20 74,1 0,-1 0,0 0,-1 0,1-1,-1 1,-1 0,1 0,-1 0,0 1,0-1,0 0,-1 1,0-1,0 1,-8-10,9 13,0 0,0-1,-1 1,1 0,0 0,-1 0,0 0,1 1,-1-1,0 1,0 0,0 0,0 0,0 0,0 0,0 0,0 1,0 0,0-1,-1 1,1 0,0 1,0-1,0 0,0 1,0 0,0 0,0 0,0 0,0 0,0 1,0-1,1 1,-5 2,4-2,1 0,-1 0,0 0,1 0,-1 0,1 1,0-1,0 1,0 0,0-1,0 1,0 0,1 0,0 0,-1 0,1 0,0 1,0-1,1 0,-1 0,1 1,0-1,-1 0,2 1,-1-1,0 0,1 1,-1-1,1 0,0 0,0 1,0-1,0 0,1 0,-1 0,1 0,3 4,3 4,0 0,1-1,0 0,1 0,0-1,0 0,1-1,11 7,17 6,0-2,1-2,51 14,48 21,-136-51,0 0,0 1,0-1,0 1,0-1,-1 1,1 0,0 0,-1 0,0 0,1 1,-1-1,0 1,0-1,0 1,-1 0,1 0,-1-1,1 1,-1 0,2 6,-3-3,0-1,-1 1,1 0,-1-1,0 1,0-1,-1 0,0 1,0-1,0 0,0 0,-5 6,-54 83,46-74,1 0,1 1,1 0,0 1,-8 24,19-43,0-1,0 0,1 1,-1-1,1 1,-1-1,1 1,0 0,-1-1,1 1,1-1,-1 1,0-1,1 1,-1-1,1 1,0-1,0 1,0-1,0 1,0-1,0 0,1 0,-1 0,1 0,-1 0,1 0,0 0,2 1,1 0,0 0,1 0,-1-1,1 0,-1 0,1 0,0-1,0 1,0-2,-1 1,10-1,7 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05.2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 0,'2'151,"-5"163,-9-248,11-64,0 0,0 1,0-1,1 0,-1 1,0-1,1 0,0 1,-1-1,1 1,0-1,1 1,-1-1,0 1,1 2,23-10,0 2,0 0,0 2,0 1,1 0,-1 2,28 5,168 49,-52-12,-143-39,-2-1,0 2,0 0,0 1,24 11,-32-10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36.4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0 395,'1'-1,"-1"0,1 0,-1 0,1 0,0 0,-1 0,1 0,0 0,0 0,0 1,0-1,0 0,-1 0,1 1,1-1,-1 1,0-1,0 1,0-1,0 1,0 0,0-1,1 1,-1 0,0 0,2 0,33-3,-30 4,0 0,-1 0,1 1,-1-1,1 1,-1 1,0-1,0 1,0 0,0 0,0 0,0 1,-1 0,0 0,0 0,0 0,0 1,-1-1,6 10,4 9,-1 1,-1 0,9 28,-9-22,2 0,-2 1,0 0,-2 0,-2 0,-1 1,3 42,-21-185,-1-26,13 81,10-72,-7 105,1 1,1 1,1-1,1 1,0 0,14-25,-17 41,0 0,0-1,1 2,-1-1,1 0,0 1,1 0,-1 0,1 0,0 1,0 0,0 0,0 0,0 1,0 0,1 0,-1 1,8-1,7-1,0 1,0 0,0 2,31 3,-41-1,1 0,-1 1,0 0,0 0,-1 1,1 1,-1 0,0 0,0 1,-1 0,1 1,-1 0,-1 1,1-1,-1 2,-1-1,0 1,9 13,-7-8,-1 0,0 1,-1 0,-1 0,-1 1,0 0,0 0,-2 0,0 0,-1 0,-1 1,0 18,-5 0,4-34,4-22,82-234,-27 94,-58 157,2-7,1 0,0 0,0 1,1-1,0 1,9-11,-12 18,0 1,1-1,-1 1,1 0,0 0,0 0,0 0,0 1,0-1,0 1,1-1,-1 1,0 0,1 1,-1-1,1 0,-1 1,1 0,-1 0,1 0,-1 0,1 1,-1-1,5 2,8 2,0 0,0 1,0 1,0 0,-1 2,0-1,-1 2,20 14,10 12,45 46,-59-52,-26-25,1 0,-1 1,0 0,0-1,-1 1,0 0,0 1,0-1,4 11,-2 2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37.7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594 151,'1'-26,"0"16,-1-1,0 1,-1 0,0-1,0 1,-4-12,4 20,0-1,0 1,0 0,0-1,-1 1,1 0,-1 0,1 0,-1 0,0 0,0 0,0 1,0-1,0 1,0-1,-1 1,1 0,0 0,-1 0,1 0,-1 0,1 0,-1 1,1-1,-1 1,0 0,1 0,-1 0,-4 0,-5 1,0 1,0 1,0 0,1 0,-1 1,1 0,0 1,0 1,-19 11,-2 5,-53 45,62-44,1 0,1 2,1 0,1 1,1 1,2 1,-24 52,21-34,3 1,1 0,2 1,-8 68,19-103,-4 50,6-60,0 1,0-1,0 0,1 0,-1 1,1-1,0 0,0 0,0 0,0 1,0-1,1-1,0 1,-1 0,3 3,-2-5,0 0,-1 0,1-1,0 1,-1 0,1-1,0 1,0-1,-1 1,1-1,0 0,0 0,0 0,0 0,-1 0,1 0,0-1,0 1,0 0,-1-1,1 0,0 1,2-2,39-20,-42 21,68-41,-2-3,-1-4,-3-2,78-82,-126 116,-1-1,0 0,-2-1,0 0,-1-1,-1 0,-1-1,-1 0,-1 0,-1-1,7-36,-10 39,1-1,10-25,-14 45,0 0,0 0,0 0,0 0,0 0,0 0,0 0,0-1,1 1,-1 0,0 0,0 0,0 0,0 0,0 0,0 0,0 0,0 0,0-1,0 1,0 0,1 0,-1 0,0 0,0 0,0 0,0 0,0 0,0 0,0 0,1 0,-1 0,0 0,0 0,0 0,0 0,0 0,0 0,1 0,-1 0,0 0,0 0,0 0,0 0,0 0,0 0,0 0,0 0,1 1,-1-1,0 0,0 0,0 0,0 0,0 0,0 0,0 0,0 0,7 11,1 14,-2 22,-3 1,-3 77,-1-63,1-41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38.6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0,'0'4,"0"6,0 5,0 4,0 4,0 1,0 1,0 0,0 1,0-1,0 0,5-4,0-2,1 0,-2-3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10,'0'-4,"0"-1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40.4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0 101,'0'0,"0"-1,0 1,0-1,0 1,0-1,0 1,0 0,0-1,0 1,1-1,-1 1,0 0,0-1,0 1,1-1,-1 1,0 0,0-1,1 1,-1 0,0-1,1 1,-1 0,0 0,1-1,-1 1,0 0,1 0,-1 0,1-1,-1 1,0 0,1 0,0 0,19 3,15 14,-27-10,0 0,-1 0,0 1,-1 0,1 0,-1 0,-1 1,0-1,0 2,-1-1,0 0,0 1,2 11,3 17,9 77,-17-112,-1-2,0 1,0 0,0 0,1-1,-1 1,0 0,1-1,0 1,-1 0,1-1,0 1,0-1,0 1,0-1,1 2,4-7,-2-15,3-43,2 1,2 1,28-82,-38 138,1-1,-1 1,1 0,0 0,0 1,1-1,-1 0,1 1,0-1,0 1,0 0,0 0,0 0,1 0,-1 1,1-1,0 1,5-3,-3 4,0-1,0 1,0 0,0 0,0 0,0 1,0 0,1 0,-1 1,0-1,10 4,3 1,-1 2,1 0,-2 1,1 0,-1 2,-1 0,19 14,-27-16,1 0,-1 0,-1 1,1 0,-1 0,-1 0,0 1,0 0,-1 1,7 17,-1 8,14 70,-21-86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41.4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293 230,'1'-63,"-2"-69,1 130,0 1,0-1,0 0,-1 1,1-1,0 1,-1-1,1 0,-1 1,1-1,-1 1,0-1,0 1,1 0,-1-1,0 1,0 0,0-1,-1 1,-1-2,2 3,-1 0,1-1,0 1,-1 0,1 0,0-1,0 1,-1 0,1 1,0-1,-1 0,1 0,0 0,-1 1,1-1,0 1,0-1,-1 1,-1 1,-3 2,-1 0,1 1,0 0,0 1,0-1,1 1,-6 7,10-11,-15 19,1 0,1 0,2 1,-13 30,22-45,1 0,-1 0,2 0,-1 1,1-1,0 1,1-1,0 1,0-1,1 1,-1-1,2 0,-1 1,1-1,0 0,1 0,-1 0,1 0,5 7,15 23,46 55,-46-64,-1 2,-1 0,21 42,-42-71,9 15,-2 2,0-1,-1 1,6 27,-11-42,0 0,-1 0,1 0,-1 0,0 0,0 1,0-1,0 0,0 0,-1 0,1 0,-1 0,0 0,0 0,0 0,-1 0,1 0,-1 0,1-1,-1 1,0 0,0-1,0 0,0 1,-1-1,1 0,0 0,-1 0,0-1,1 1,-1 0,0-1,0 0,-5 2,-241 62,202-57,27-6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42.2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 0,'-1'160,"-1"25,33 299,-25-440,-6-31,1 0,0-1,1 1,1-1,0 1,0-1,2 0,-1 0,9 15,-12-26,-1-1,1 0,-1 1,1-1,-1 1,1-1,-1 0,1 1,0-1,-1 0,1 1,-1-1,1 0,0 0,-1 0,1 0,0 0,-1 1,1-1,0 0,-1-1,1 1,0 0,-1 0,1 0,0 0,-1 0,1-1,0 1,-1 0,1-1,-1 1,1 0,0-1,-1 1,1-1,-1 1,1 0,-1-1,1 0,25-29,-13 14,8-1,44-29,2 0,-42 26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42.9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0 172,'0'-4,"5"-2,4 1,6-3,4-1,4 2,5-3,7-3,10-4,1 2,1 2,1 0,0-2,-3 1,-5 3,-6 4,-8 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44.3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57 300,'-1'4,"0"0,0 0,-1-1,1 1,-1 0,0-1,0 1,0-1,-1 1,1-1,-1 0,-3 3,2-2,0 1,1-1,0 0,0 1,0 0,-3 7,5-9,0-1,1 1,0-1,-1 1,1 0,0-1,1 1,-1 0,0 0,1-1,-1 1,1-1,0 1,0-1,0 1,0-1,0 1,1-1,-1 0,1 0,-1 1,1-1,0 0,0-1,0 1,0 0,0 0,0-1,1 0,3 3,8 3,1 0,-1-1,1 0,16 3,-12-4,-10-1,0-1,0-1,0 1,0-1,0-1,0 0,0 0,1-1,-1 0,0 0,0-1,1-1,-1 1,0-1,0-1,0 0,-1 0,1-1,-1 0,0 0,0-1,0 0,0 0,-1-1,0 0,7-8,-3 3,0 0,-1-1,0 0,-1-1,0 1,-1-2,0 1,-1-1,-1-1,0 1,-1-1,-1 0,0 0,-1 0,-1-1,0 1,-1-21,0 10,0 9,0 0,-2 0,-3-26,4 40,-1 0,1 0,-1 0,0 1,1-1,-1 0,-1 0,1 1,0-1,-1 1,1-1,-1 1,0 0,1 0,-1 0,-1 0,1 0,0 0,0 0,-1 1,1-1,0 1,-1-1,0 1,1 0,-1 0,-3-1,-3 1,0 0,0 1,0 0,0 0,0 1,0 0,1 1,-1 0,0 0,1 1,0 0,-1 0,1 1,0 0,-10 8,-7 6,0 2,-44 45,60-57,-21 21,20-21,1 1,-1 0,2 1,-1 0,1 0,-6 12,2-1,0-2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14.7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1 670,'1'-5,"0"0,0 0,1 0,0 0,0 0,0 0,6-7,6-18,26-112,33-226,-72 363,0 0,-1-1,0 1,0 0,0-1,-1 1,0 0,0-1,0 1,-3-7,3 11,1 0,-1 0,0 0,1 0,-1 0,0 0,0 0,1 0,-1 0,0 0,0 0,0 0,0 1,0-1,0 0,-1 1,1-1,0 1,-2-1,1 1,1-1,-1 1,0 1,0-1,0 0,0 0,0 1,0-1,0 1,1 0,-1-1,0 1,0 0,1 0,-1 0,1 0,-2 2,-1-1,1 1,0 0,0 1,0-1,0 1,0-1,1 1,0 0,-1 0,2 0,-1 0,0 0,1 0,0 1,0-1,0 0,0 1,1-1,-1 1,1-1,1 1,-1-1,0 1,1-1,2 6,-1 2,1-1,1 0,0-1,1 1,0-1,0 0,1 0,13 16,-3-7,1 0,1-1,0-1,2-1,0-1,0 0,28 14,-44-28,-1 0,0 1,0 0,0-1,0 1,0 1,0-1,-1 0,1 1,-1-1,1 1,-1-1,0 1,0 0,0 0,-1 0,1 1,-1-1,1 0,-1 0,0 1,0-1,-1 1,1-1,-1 1,0-1,1 1,-2-1,1 1,0-1,-2 5,-3 9,0-1,-2-1,0 1,0-1,-16 22,14-22,0 1,1-1,-7 19,14-30,0-1,0 1,1-1,-1 1,1 0,-1-1,1 1,0 0,1-1,-1 1,1 0,-1-1,1 1,0-1,1 1,-1-1,0 1,1-1,0 0,0 0,0 0,0 0,0 0,1 0,4 4,-1-2,0-1,0 0,0-1,0 1,1-1,0-1,-1 1,1-1,0 0,0 0,0-1,11 1,3-1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45.8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286 1,'-8'0,"0"1,0 0,0 1,0-1,0 2,1-1,-1 1,1 0,0 1,-1-1,2 2,-1-1,0 1,1 0,0 0,0 0,0 1,1 0,-9 13,-6 11,2 0,1 2,-17 42,4-10,27-58,1-1,-1 0,1 0,0 1,1-1,-1 1,1 0,0-1,0 1,1 0,0 0,0-1,0 1,2 9,0-11,0 1,0 0,0-1,0 1,1-1,0 0,0 0,0 0,0 0,1 0,-1-1,1 1,0-1,0 0,0 0,9 4,2 0,1 0,0-1,0 0,0-2,0 0,1 0,0-2,0 0,31-1,13-4,83-14,-109 11,66-18,-49 9,-20 7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46.5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0,'2'66,"3"-1,3 0,2 0,25 80,78 278,-109-410,0 1,-2 0,3 19,-6-12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47.8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383 1,'-4'1,"1"0,0 0,-1 1,1 0,0-1,-1 1,1 0,0 0,0 1,-3 3,-3 1,-68 51,-113 110,123-107,67-61,0 0,0 0,1 0,-1 0,0 0,0 0,1 0,-1 0,0 0,0 0,1 0,-1 0,0 0,0 0,1 0,-1 0,0 0,0 0,1 0,-1 0,0 0,0 1,1-1,-1 0,0 0,0 0,0 0,1 1,-1-1,0 0,0 0,0 0,0 1,1-1,-1 0,0 0,0 1,0-1,0 0,0 0,0 1,0-1,0 0,0 0,0 1,0-1,0 0,0 0,0 1,0-1,0 0,0 1,0-1,0 0,0 0,0 0,-1 1,1-1,0 0,0 0,0 1,-1-1,24-7,8-13,-22 13,1 0,-1 1,2 0,-1 0,1 2,0-1,0 1,0 0,0 1,13-1,30 1,-1 3,1 2,102 18,-135-17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51.2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2791 2173,'-89'-173,"-40"-84,42 64,-135-332,195 445,3-1,4 0,4-2,-11-152,26 204,1-1,2 1,0 0,3-1,0 2,18-57,-19 75,1 1,0-1,0 1,1 1,1-1,0 1,0 0,1 0,0 1,1 0,0 0,0 1,1 0,0 1,1 0,-1 1,1 0,0 1,1 0,15-5,-20 9,0-1,0 1,0 1,0-1,1 1,-1 0,0 1,0 0,0 0,0 1,12 3,7 5,44 23,6 3,34 15,-65-28,-43-23,0 1,0 0,0-1,-1 1,1 0,0 0,-1 0,1 1,-1-1,1 0,-1 0,0 1,1-1,-1 1,0-1,0 1,0 0,0-1,0 1,-1 0,1 0,0-1,0 3,-2-2,1 0,0 0,-1 0,1 0,-1 0,0 0,0 0,0 0,0-1,0 1,0 0,0-1,0 1,-1-1,1 1,-1-1,-2 3,-5 3,-1 0,0-1,-1 0,1-1,-23 8,-148 43,-194 32,253-68,-1-6,-201-1,320-13,-20 0,-1-1,-31-7,51 8,0-1,-1-1,1 1,0-1,0 0,0 0,0 0,0-1,1 0,-1 0,1 0,0 0,0-1,0 1,0-1,-5-8,8 12,1-1,-1 0,1 1,-1-1,1 0,-1 1,1-1,0 0,-1 0,1 1,0-1,0 0,0 0,0 1,0-1,-1 0,1 0,1 0,-1 1,0-1,0 0,0 0,0 0,0 1,1-1,-1 0,0 0,1 1,-1-1,1 0,0 0,0 0,1 0,-1 0,1 0,0 0,-1 0,1 1,0-1,0 1,0-1,-1 1,1 0,0 0,2 0,3-1,0 2,0-1,0 1,0 0,-1 0,14 5,-15-4,0 2,0-1,0 0,0 1,-1 0,1 0,-1 0,0 1,0-1,-1 1,1 0,-1 0,0 1,-1-1,1 0,-1 1,0 0,0-1,1 13,-2-14,0 1,-1-1,0 0,0 1,0-1,-1 0,0 1,1-1,-1 0,-1 1,1-1,-1 0,1 0,-1 0,0 0,-1-1,1 1,-1 0,1-1,-1 0,0 1,-1-1,1 0,0-1,-1 1,1-1,-9 5,-25 9,0-1,-1-1,-1-2,-1-2,-47 6,-207 9,64-9,187-11,-2-2,1 3,0 1,0 2,-82 30,124-39,0 1,-1 0,1 0,0 0,0 0,0 0,0 0,0 1,0-1,0 1,0 0,0-1,1 1,-1 0,1 0,-1 0,1 0,0 0,0 0,0 0,0 1,0-1,0 0,1 1,-1-1,1 0,-1 1,1-1,0 1,0-1,0 0,0 1,1-1,0 3,0-1,1-1,0 0,-1 0,1 0,0-1,1 1,-1 0,0-1,1 0,0 1,-1-1,1 0,0 0,0 0,0-1,0 1,0-1,1 0,-1 0,0 0,1 0,-1 0,5 0,24 2,0-1,1-1,-1-2,0-1,0-1,0-2,0-1,-1-2,0-1,41-18,-69 26,0 0,0 0,-1-1,1 1,0-1,-1 0,1 0,-1 0,0 0,1 0,-1-1,0 1,0-1,-1 1,1-1,-1 0,1 0,-1 1,0-1,0 0,2-6,-3 4,0 0,0 0,-1 0,0 1,1-1,-2 0,1 0,0 1,-1-1,0 1,0 0,-5-9,-3-2,-1 1,-1 0,0 0,0 1,-1 1,-27-20,32 28,1-1,-1 1,0 0,0 1,-1 0,1 0,-1 1,1 0,-1 0,0 1,0 0,1 1,-1 0,0 0,0 1,0 0,0 1,-12 3,5 0,0 1,0 1,0 0,0 2,1-1,1 2,-1 0,-17 17,-37 33,-75 71,119-106,1 2,2 1,-28 43,44-60,0 0,1 1,1 0,0-1,0 1,1 1,1-1,-2 18,3-3,0 0,7 49,-1-52,1 0,1 0,19 43,-3-9,-1 5,237 770,-252-795,2 44,3 18,-8-80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51.8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52.1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52.5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6.4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1733 265,'0'-10,"1"0,0 0,0 0,1 0,0 1,1-1,0 1,1-1,0 1,0 0,1 0,0 1,0-1,1 1,0 0,13-11,-7 7,2 2,-1-1,1 2,1 0,0 1,0 0,0 1,1 1,18-5,-31 9,0 1,0 0,0 0,0 1,0-1,0 1,0-1,0 1,0 0,0 0,0 1,1-1,-1 0,0 1,0 0,0 0,-1 0,1 0,0 0,0 1,2 1,-3-1,0 1,0-1,-1 0,0 1,1 0,-1-1,0 1,0 0,0 0,-1-1,1 1,-1 0,1 0,-1 0,0 0,0 0,0 0,-1 0,1 0,-1 0,0-1,-1 5,0 2,-1 1,0-1,0 0,-1-1,0 1,-1 0,1-1,-2 0,1 0,-1-1,-1 1,1-1,-1-1,0 1,-1-1,1-1,-10 6,4-4,-1 0,1-1,-1-1,-1 0,1-1,-1-1,1 0,-1-1,0-1,-19 0,-2-1,0-2,0-1,-37-9,59 9,-1-1,1 0,0-1,1-1,-1 0,1-1,0 0,1-1,-1 0,-13-13,22 16,1 1,-1-1,1 0,0 0,0 0,1 0,-1-1,1 1,1-1,-1 0,1 1,-1-7,-2-5,14 53,9 64,-17-87,-1 1,0-1,-1 0,-1 0,0 0,0 0,-1 1,-7 18,9-30,-1 1,0-1,0 0,0 0,0 0,0-1,0 1,-1 0,1 0,-1-1,1 1,-1-1,1 1,-1-1,0 1,0-1,0 0,0 0,0 0,0 0,-4 1,2-2,0 0,0 1,1-1,-1-1,0 1,0 0,0-1,0 0,1 0,-1 0,-5-3,-8-4,0-1,1-1,-29-23,42 30,-72-69,83 79,-2 0,1 0,-1 1,0 0,0 0,-1 0,0 1,-1 0,0 0,0 0,-1 0,0 1,-1-1,0 1,-1 0,1 0,-1 11,-4 19,-2 1,-2-1,-1-1,-2 1,-2-1,-26 58,31-82,-1 0,-1-1,0 1,-1-2,-1 1,0-1,0-1,-2 0,1-1,-2 0,-25 16,2-5,-2-1,-1-2,-56 19,55-23,-2-1,0-3,0-1,-1-2,0-2,-82 0,109-6,0-2,1 0,-1 0,1-2,-1 0,1-1,0 0,1-1,0-1,0-1,0 0,1-1,0 0,0-1,1-1,1 0,0 0,0-2,1 1,1-1,-12-19,13 14,0 0,1 0,0-1,2 0,0-1,1 1,1-1,1 0,1 0,0-32,4 1,2 0,3 0,13-50,-5 51,-7 34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6.9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1,'4'0,"2"0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7.3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0,'4'0,"1"0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16.5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0 281,'26'0,"-13"1,-1-1,1 0,-1-1,1-1,18-4,-28 5,0 0,1-1,-1 1,0-1,1 0,-1 0,0 0,0 0,-1-1,1 1,0-1,-1 0,0 0,1 0,-1 0,0 0,-1 0,1 0,-1-1,1 1,-1-1,0 1,1-6,2-18,-2-1,-1 0,-1 0,-1 0,-7-39,21 109,1-1,3 0,1-2,38 62,28 63,-61-112,-3 1,-3 0,-1 2,-3 0,7 69,-20-119,0 0,0 0,0 0,0 0,-1 0,0 0,0 0,0 0,-1 0,1 0,-1-1,-1 1,1-1,0 1,-1-1,-3 4,1-2,0-1,-1 0,0 0,1-1,-1 0,-1 0,1 0,-1-1,1 0,-8 3,-4-1,-1 0,1-1,-1-1,1 0,-1-2,0 0,-35-3,51 2,1-1,-1 1,1 0,0-1,-1 1,1-1,-1 0,1 0,0 0,0 0,0 0,-1-1,1 1,0-1,1 1,-1-1,0 0,0 0,1 1,-1-1,1 0,-2-3,1 1,1 0,0-1,-1 1,2 0,-1-1,0 1,1 0,0-1,0 1,0-1,2-6,0-3,2-1,0 2,0-1,1 0,1 1,12-22,0 4,-2-1,-1-1,19-62,-22 58,-11 33,1-1,0 1,0-1,1 1,-1 0,1 0,0 0,0 0,0 1,1-1,-1 1,7-5,52-24,-55 29,10-4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8.1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0,'10'1,"0"1,0 0,1 0,-1 1,-1 1,1 0,0 0,-1 0,0 1,0 1,0 0,-1 0,0 0,9 11,15 14,51 65,-81-94,41 52,-1 3,50 92,-71-93,-17-34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9.5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2355 0,'-1'3,"0"1,0-1,-1 0,1 0,-1 0,1 0,-1 0,0 0,0-1,-5 6,-4 6,-40 59,-3-3,-2-2,-4-2,-2-4,-4-2,-139 99,120-107,-2-4,-3-3,-175 60,191-84,-2-2,-118 12,99-17,80-12,6 0,-1 0,1 0,-1-1,0 0,1-1,-1 0,0-1,1 0,-1 0,0-1,-10-3,33 20,-2 0,18 29,4 20,-3 1,32 100,-46-119,35 100,44 209,-83-296,-2 0,3 94,-13-133,-1 0,0 0,-2 0,0 0,-2 0,0-1,-1 0,-1 0,0-1,-2 1,-16 25,18-32,-1-1,0 0,-1-1,0 0,0 0,-1-1,-1 0,1-1,-1 0,-1-1,0 0,0 0,0-2,-1 1,1-2,-1 0,0 0,-1-1,1-1,0 0,-1 0,0-2,1 0,-1 0,1-1,-1-1,-24-6,4-1,0 0,1-3,0-1,0-1,2-1,0-2,1-2,0 0,2-2,0-1,-34-36,41 35,1 0,1-1,1-1,1 0,1-2,1 0,2 0,0-1,2-1,2 0,0-1,2 0,-5-41,6-42,11-136,0 102,-4 123,10-48,0 11,-9 41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20.9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810 3,'4'-2,"6"9,6 14,16 33,-2 1,-2 2,-4 1,-1 1,-3 1,23 122,-35-136,-2 0,-2 1,-3 89,-3-114,-1 0,-1 0,0 0,-2-1,0 0,-2 0,0 0,-2-1,0 0,-17 24,3-10,-2-2,0-2,-3 0,0-1,-2-2,0-1,-2-2,-66 37,77-49,0-2,-1 0,0-2,0-1,-1 0,0-2,0-1,0-1,-1 0,1-2,0-1,-1-1,1-1,-1-2,1 0,-26-8,35 7,-1-1,1 0,1-1,-1 0,1-1,0-1,1 0,0-1,1-1,-18-18,25 24,1-1,0 1,0-1,0 0,1 0,0 0,0 0,1-1,0 1,0-1,0 0,1 1,0-1,0 0,1 0,-1 0,2 1,-1-1,1 0,0 0,0 0,1 1,0-1,0 1,1-1,-1 1,7-10,6-8,1 1,0 0,2 1,1 1,24-22,114-87,-140 117,27-21,2 3,0 1,2 2,52-21,-76 39,0 1,0 1,1 1,-1 1,2 1,-1 2,0 0,1 1,-1 2,1 1,26 4,-43-4,0 2,0-1,0 1,0 0,0 1,-1 0,1 1,-1-1,0 1,0 1,-1 0,12 11,-10-7,0 1,-1 0,-1 0,0 1,0 0,-1 0,0 0,3 14,1 8,-2 1,-2 0,-1 0,-2 0,-2 69,-25 109,11-127,5-32,-3 0,-1 0,-3-1,-35 81,40-111,-1 0,-2-1,0 0,-1 0,-1-2,-1 0,-1-1,-1 0,0-1,-2-1,0-1,-24 15,-48 13,76-35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21.94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1137 0,'-1'7,"0"-1,0 1,-1-1,1 0,-1 1,-1-1,1 0,-1 0,0-1,-1 1,-6 9,-54 58,51-58,-802 774,652-642,124-103,29-33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22.6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0,'4'4,"6"10,5 10,4 15,3 12,2 6,1 10,5 2,-3 1,-2 6,-1-1,0-11,-5-11,-5-10,-6-9,-3-6,-3-7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26.4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3462 414,'0'0,"0"-1,0 1,0 0,0-1,0 1,0 0,0-1,0 1,0 0,0-1,0 1,0 0,0-1,0 1,0 0,0-1,1 1,-1 0,0-1,0 1,0 0,1 0,-1-1,0 1,0 0,1 0,-1 0,0-1,0 1,1 0,-1 0,0 0,1 0,-1-1,0 1,1 0,-1 0,15 6,12 16,-20-11,0 0,0 0,-1 0,-1 1,0 0,0 0,-2 0,6 24,9 105,-16-125,0 1,-2 0,0-1,0 1,-2 0,0-1,-1 1,-1-1,0 1,-1-1,-1-1,0 1,-1-1,-1 0,0-1,-15 20,9-16,0 0,0-2,-2 0,0 0,-1-2,-1 0,-34 21,40-28,-1-2,0 1,0-2,0 0,0 0,-1-1,1-1,-1 0,0-1,0-1,1 0,-1 0,-26-5,22 1,0-1,0 0,0-2,1 0,-1 0,2-2,-19-11,4-2,2-1,-42-40,70 62,0 0,0 0,0-1,0 1,0 0,0 0,-1 0,1 0,0 0,-1 0,1 1,0-1,-1 0,1 1,-1-1,0 1,1-1,-1 1,1 0,-1 0,1 0,-3 0,3 1,0-1,0 1,1 0,-1 0,0 0,0 0,1 0,-1 0,0 0,1 0,-1 0,1 0,-1 0,1 0,0 0,-1 1,1-1,0 0,0 0,0 0,0 3,0 10,0 0,2-1,4 23,-6-35,2 8,0 1,-1-1,1 1,-2-1,0 1,0 11,-1-20,1 1,-1 0,1 0,-1 0,0-1,1 1,-1-1,0 1,0 0,0-1,0 1,-1-1,1 0,0 1,-1-1,1 0,-1 0,1 0,-1 0,1 0,-1 0,0 0,1-1,-1 1,0-1,1 1,-1-1,0 1,0-1,0 0,0 0,1 0,-1 0,0 0,0-1,0 1,0 0,1-1,-3 0,-14-3,1-1,0-1,1 0,-1-1,-18-11,-48-18,77 35,-1 1,1 0,0 0,-1 0,1 1,0 0,0 1,-1-1,1 1,1 0,-1 1,0-1,-9 7,-20 6,-33 4,-31 12,-11 22,64-30,-54 21,85-39,1 0,-1-1,0-1,0 0,0-1,-1-1,1 0,-19-2,27-1,1 1,0-1,0 0,0-1,0 1,0-1,0-1,1 1,-1-1,1 1,0-2,0 1,0 0,1-1,0 0,0 0,0-1,0 1,1-1,0 1,-4-11,1 3,1 0,0-1,1 1,0-1,1 0,1-1,0 1,1-28,1 39,1-1,-1 0,1 1,0-1,0 0,0 1,0-1,1 1,-1 0,1-1,0 1,0 0,0 0,1 0,-1 0,0 1,4-4,0 2,0 0,0 0,0 1,0-1,1 1,-1 1,1-1,10-1,2 0,0 1,0 1,0 1,0 1,35 3,-45-1,-1 0,1 1,0 0,15 8,-20-9,0 1,1-1,-1 0,0 0,1-1,-1 1,1-1,-1 0,1 0,0-1,-1 1,1-1,0 0,0 0,-1-1,1 1,0-1,-1 0,7-2,14-11,-21 11,0 0,0 1,1-1,-1 1,1 0,0 0,0 1,0-1,0 1,5-1,-10 2,1 0,-1 0,1 0,-1 1,1-1,-1 0,1 0,-1 0,1 0,-1 0,1 1,-1-1,0 0,1 0,-1 1,1-1,-1 0,0 1,1-1,-1 0,0 1,1-1,-1 0,0 1,0-1,0 1,1-1,-1 1,0-1,0 0,0 1,0-1,0 1,1 0,-6 22,-16 22,20-44,-173 270,4-8,131-201,-17 32,50-84,1 1,1 0,0 0,0 0,1 1,-2 20,4-27,1 0,0 0,0 0,0 0,0 0,1 0,0-1,0 1,0 0,1 0,0-1,0 1,0-1,0 0,1 1,-1-1,1 0,0 0,0-1,1 1,-1-1,1 0,0 1,0-1,0-1,4 3,-1-1,0-1,1-1,-1 1,0-1,1-1,-1 1,1-1,0-1,-1 1,1-1,0-1,-1 1,1-1,0-1,14-3,16-9,0-2,-1-2,0-1,-2-1,0-3,47-38,-76 55,0 0,0-1,0 0,-1 0,0 0,0 0,6-15,-8 16,-1 1,0 0,0-1,-1 1,1-1,-1 1,0-1,0 0,-1 1,0-1,0 0,-2-10,2 15,0 0,-1-1,1 1,-1 0,1 0,-1-1,1 1,-1 0,0 0,0 0,1 0,-1 0,0 0,0 0,0 0,0 0,0 0,0 0,-1 0,1 1,0-1,0 1,-1-1,1 1,-2-1,0 0,0 1,0 0,-1 0,1 0,0 1,0-1,-1 1,1-1,0 1,-4 2,-8 3,1 1,0 0,-17 12,30-18,-101 71,56-38,-2-2,-1-2,-60 28,90-51,-1-2,0 0,0-1,-27 2,21-2,-45 10,-240 95,42-13,236-84,-43 11,71-23,0 1,1 0,-1-1,0 0,0 0,0 0,0-1,1 0,-1 1,0-2,1 1,-1 0,-6-4,-1-1,0 0,1-1,0 0,1 0,0-1,0 0,0-1,1 0,1-1,-1 0,2 0,-1-1,-10-21,0-14,3 0,2-1,1-1,-5-57,-2-56,11 70,-5 1,-32-122,-288-627,215 571,113 256,-1-1,2 0,-5-22,7 15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27.0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0,'4'0,"6"0,4 0,6 0,2 0,2 4,1 2,-4-1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27.4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15,'0'-4,"4"-1,2-1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28.5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180 0,'1'20,"0"-1,2 0,0 0,2 0,7 21,39 91,-40-105,102 227,226 372,-294-554,185 311,-174-280,74 197,-125-287,-1 0,0 0,-1 1,0 0,-1-1,-1 1,1 23,-3-29,0-1,-1 0,1 0,-1-1,0 1,-1 0,1-1,-1 1,0-1,-1 0,1 0,-1 0,0 0,0-1,0 1,-1-1,0 0,-6 4,-8 5,0-2,-1 1,-1-2,0-1,0-1,-1 0,0-2,0 0,-25 2,7-3,0-2,-1-1,1-3,-56-7,63 3,1-2,-1-2,1-1,1-1,-1-2,2-1,0-1,-52-37,48 27,0-2,2-1,2-1,0-1,2-2,-39-58,57 74,0 0,2 0,-12-31,10 12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54.5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1488 1,'14'44,"15"80,-27-107,1-2,0 0,-2 0,0-1,0 1,-1 0,-1 0,-1 0,-4 22,4-35,1 1,-1-1,0 0,0 0,0 0,0 0,0 0,0 0,-1 0,1-1,-1 1,1-1,-1 0,0 0,1 0,-1 0,0 0,0 0,1-1,-1 1,0-1,-4 0,-13 1,0-1,-24-3,17 1,1 2,1-2,-1-1,1-1,0-1,0-2,0 0,1-2,0 0,0-2,1 0,-37-26,43 19,3 5,13 14,0-1,1 1,-1-1,1 1,-1-1,1 1,0 0,-1-1,1 1,0 0,-1-1,1 1,0 0,0-1,-1 1,1 0,0 0,0-1,0 1,0 0,0 0,0-1,0 1,0 0,0-1,1 1,-1 0,0 0,1 13,-1 1,0-1,-1 0,-1 0,0 0,-1 0,0 0,-1-1,-1 1,0-1,-1 0,-1-1,1 1,-2-1,0 0,0-1,-18 18,5-10,-2-1,1 0,-2-2,0-1,-1-1,-1-1,0-2,0 0,-1-2,-1 0,1-2,-50 6,18-7,-1-3,0-2,0-2,1-4,-64-12,114 15,1 0,1 0,-1-1,0-1,1 1,-1-1,1 0,-12-10,17 13,0 0,1 0,-1 0,1-1,0 1,-1 0,1-1,0 1,0-1,0 0,0 1,0-1,0 0,0 1,0-1,1 0,-1 0,1 0,0 1,-1-1,1 0,0 0,0 0,0 0,0 0,0 0,1 0,-1 1,0-1,1 0,0 0,-1 0,1 0,0 1,0-1,0 0,0 1,0-1,0 1,0-1,1 1,-1 0,4-3,-1 1,0 0,1 0,-1 1,1 0,0-1,0 1,0 1,0-1,0 1,0 0,0 0,8 0,71 2,-54 0,56 0,67 2,-132-1,0 1,0 0,0 2,-1 0,21 9,-35-11,0-1,-1 1,1 0,-1 0,1 1,-1 0,0 0,0 0,-1 1,1-1,-1 1,0 0,-1 0,1 0,5 11,-6-7,0-1,-1 1,0 0,0 0,-1 0,0 0,0 0,-1 0,-2 18,-4 7,-1-1,-2 0,-2 0,-21 49,3-23,-3-2,-2 0,-60 74,19-27,21-42,47-51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26.4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560 1,'-37'90,"3"2,5 1,-25 129,52-212,-4 16,-13 70,17-87,1 0,1 1,0-1,0 0,0 0,1 0,5 18,-5-25,0 0,0 0,0-1,0 1,0 0,0 0,1-1,-1 1,1-1,0 1,-1-1,1 0,0 0,0 0,-1 0,1 0,0 0,0 0,0 0,0-1,0 1,1-1,-1 0,0 1,0-1,0 0,0 0,0-1,0 1,0 0,1-1,-1 1,0-1,3-1,10-2,-1-1,1 0,19-12,-32 16,61-31,-1-4,92-70,-148 102,0-1,-1 0,1 0,-1-1,-1 0,1 0,-1 0,0 0,0-1,-1 1,0-1,0 0,2-8,-4 10,0 1,-1-1,0 1,1-1,-2 0,1 1,0-1,-1 1,0-1,0 1,-1-1,1 1,-1-1,0 1,0 0,0 0,0 0,-1 0,0 1,0-1,0 1,-3-4,-2-2,0 1,-1 0,0 0,0 1,0 0,-1 1,0 0,0 0,0 1,-1 1,0-1,0 2,0 0,0 0,-1 1,-20-2,-15 5,-1 2,1 2,-69 17,71-13,-70 17,59-12,-90 11,119-23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17.4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1,'0'4,"0"6,4 1,2 3,4 4,5-2,0 2,-3 1,1-2,-2-4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55.51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199 0,'-1'3,"0"0,1-1,-1 1,0-1,-1 1,1 0,0-1,-1 0,1 1,-3 2,-5 8,-14 35,2 2,2 0,-22 90,-13 163,53-295,-6 36,3 1,0 56,4-99,0 0,0-1,0 1,0 0,0-1,0 1,1 0,-1-1,1 1,-1-1,1 1,0-1,-1 1,1-1,0 1,0-1,0 1,0-1,0 0,1 0,-1 0,0 0,1 0,2 2,-2-2,0-1,1 1,0-1,-1 0,1 0,-1 0,1 0,-1 0,1 0,-1-1,1 1,-1-1,1 0,3-1,8-5,1 0,-1-1,24-18,-38 26,193-143,-190 141,0-1,0 1,0-1,-1 1,1-1,-1 0,1 0,-1 0,0 0,0-1,0 1,-1-1,1 1,-1-1,0 1,1-6,-2 6,0 0,0 0,0-1,0 1,-1 0,0 0,1 0,-1 0,0 0,-1 0,1 0,0 0,-1 0,0 0,-3-3,-2-2,0 0,-1 1,0 0,-1 0,0 1,0 0,0 0,-1 1,1 1,-12-5,0 2,-1 0,-1 1,0 2,-32-4,30 7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57.3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1054 1606,'-2'-28,"-2"0,-1 0,-1 0,-1 1,-1-1,-15-30,-17-61,16 24,5-1,3-1,-3-127,18 219,1 0,0 1,0-1,1 0,-1 0,1 0,0 0,1 0,-1 1,1-1,0 0,0 1,0 0,1-1,3-4,-2 5,0 1,1-1,-1 1,1 0,-1 0,1 1,0-1,0 1,0 0,1 0,-1 1,0 0,9-2,45-3,0 2,104 5,-55 2,-105-3,552 24,-551-24,-1 1,0-1,1 1,-1 0,0 0,1 0,-1 0,0 0,0 1,0-1,0 1,0 0,4 3,-7-3,1-1,0 0,-1 0,1 1,-1-1,1 0,-1 0,0 1,0-1,0 0,1 1,-1-1,0 1,-1-1,1 0,0 1,0-1,-1 0,1 0,0 1,-1-1,1 0,-1 0,0 1,1-1,-1 0,0 0,0 0,0 0,0 0,0 0,0 0,0 0,0 0,-2 0,-25 24,-2-2,-1-1,0-2,-39 19,5-2,-448 220,383-197,41-17,-102 42,166-76,0-1,0-2,-1 0,0-2,0-1,-27 0,-233-6,282 2,0 1,0-1,-1 1,1-1,0-1,0 1,0 0,0-1,0 0,1 0,-1 0,1-1,-1 1,1-1,0 0,0 1,0-2,0 1,0 0,1 0,-1-1,1 0,0 1,0-1,0 0,1 0,0 0,-2-6,-4-14,2 0,0-1,-1-42,3 40,-45-320,10 67,1 1,32 245,-1 1,-20-58,16 56,5 18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57.9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10,'9'-4,"2"-2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01.0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1609 933,'-1'-1,"1"1,0-1,0 1,0-1,-1 1,1 0,0-1,0 1,0-1,0 1,0-1,0 1,0-1,0 1,0-1,0 1,0-1,0 1,1-1,-1 1,0 0,0-1,0 1,0-1,1 1,-1-1,0 1,1 0,-1-1,0 1,1 0,-1-1,0 1,1 0,-1 0,1-1,-1 1,0 0,1 0,0-1,13 19,11 35,-12-17,-1 1,12 70,-21-90,-1 1,-1 0,-1 0,-1 0,0 0,-1-1,-1 1,-7 24,8-38,0-1,0 1,0-1,0 0,-1 1,1-1,-1 0,0 0,0-1,0 1,0-1,-1 1,1-1,-1 0,1 0,-1-1,0 1,0-1,0 0,0 0,0 0,0 0,0-1,0 1,0-1,-5 0,-13 0,1-1,0-1,-36-7,41 5,-1-1,1-1,0-1,1 0,0-1,-27-18,31 19,0-1,1 0,0-1,1 0,0-1,0 1,1-2,1 1,-11-19,17 28,1 1,0-1,-1 1,1-1,-1 1,1-1,0 0,0 1,-1-1,1 1,0-1,0 0,0 1,-1-1,1 0,0 1,0-1,0 0,0 0,0 1,1-1,-1 0,0 1,0-1,0 1,0-1,1 0,-1 1,0-1,1 0,-1 1,1-1,-1 1,0-1,1 1,-1-1,1 1,-1-1,2 1,-1-1,0 1,1 0,-1 0,1 0,-1 1,1-1,-1 0,0 0,1 1,-1-1,1 1,-1-1,0 1,0 0,1-1,-1 1,0 0,0 0,1 1,15 15,-2 1,0 1,-1 0,-1 1,-1 1,15 33,-5-12,-16-31,-1 0,0 0,0 1,-1-1,0 1,3 22,-6-31,-1 0,0 1,0-1,0 0,0 0,-1 0,1 0,-1 0,0 0,1 0,-1 0,-1 0,1 0,0 0,-1 0,0-1,1 1,-1 0,0-1,0 0,0 1,-1-1,1 0,-1 0,1 0,-1-1,0 1,1-1,-1 1,-5 1,-19 5,0-1,-1-1,1-2,-34 2,20-3,7-1,0-3,-1-1,1-1,0-2,0-1,1-2,-1-1,-37-17,55 18,1-1,1 0,-1-2,2 1,-1-2,1 1,1-2,1 0,-14-18,-24-25,47 54,0 0,0 0,0 0,0-1,1 1,-1-1,1 1,0-1,-1 1,1-1,0 0,1 1,-1-1,0 0,1-5,0 8,0-1,0 1,0-1,0 0,0 1,0-1,1 1,-1-1,0 1,0-1,1 1,-1-1,0 1,1-1,-1 1,0-1,1 1,-1-1,1 1,-1 0,1-1,-1 1,1 0,-1-1,1 1,0-1,1 1,0 0,0 0,0 0,0 0,0 0,0 0,0 0,0 1,-1-1,1 1,0-1,3 2,17 10,-1 1,-1 1,0 0,-1 2,0 0,28 33,-30-32,17 16,-9-9,28 32,-48-50,0 0,-1 1,1-1,-1 1,0 0,-1 0,0 1,0-1,-1 1,4 14,-6-19,0 0,-1 0,1 0,-1 0,1 0,-1 0,0 0,0-1,0 1,0 0,-1-1,1 1,-1-1,0 1,1-1,-1 0,0 1,-1-1,1 0,0-1,0 1,-1 0,-4 2,-10 6,0-2,-31 13,7-4,-311 128,323-134,21-8,0 0,-1 0,1-1,-1-1,1 1,-1-1,1 0,-13-1,18-1,-1 1,1-1,-1 0,1 0,0 0,0-1,0 1,0-1,0 0,0 0,0 0,0 0,1 0,-1 0,1-1,-1 1,1-1,0 0,0 0,0 0,0 0,-2-6,-21-51,2-1,3-1,-21-113,-10-199,31 196,-13-149,-16-113,13 206,32 214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01.81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537 0,'0'15,"-2"0,0 0,0 0,-2 0,0 0,0-1,-8 15,-53 97,36-73,-320 575,342-615,0 1,1-1,1 1,0 0,1 0,1 1,0-1,1 1,-1 23,-14 58,16-78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02.8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517 1,'-5'0,"-1"0,0 0,1 0,-1 1,1 0,-1 0,1 0,-1 1,1 0,0 0,0 0,-1 1,2-1,-1 1,0 0,0 1,1-1,0 1,0 0,0 0,0 0,-6 10,-31 40,3 3,2 1,-41 92,-64 198,105-253,30-80,1 0,1 1,0-1,1 1,-2 21,5-18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03.9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423 1,'-7'-1,"0"2,-1-1,1 1,0 0,-1 0,1 1,0 0,0 1,0-1,1 1,-1 0,1 1,-1 0,-7 6,10-7,1 1,-1 0,1 0,0 0,0 1,0-1,1 1,-1 0,1 0,0 0,0 0,1 0,0 0,0 0,0 0,0 0,1 1,0-1,0 0,1 9,0-11,-1 1,1-1,0 1,0-1,1 1,-1-1,1 0,0 0,-1 0,1 0,1 0,-1 0,0 0,1-1,-1 1,1-1,0 1,0-1,0 0,0 0,0-1,0 1,1-1,-1 1,0-1,1 0,-1 0,7 0,10 3,1-2,0 0,37-2,-38-1,89 0,-108 0,-1 1,1 0,-1 0,1 0,-1 0,1 0,0 0,-1 0,1 1,-1-1,1 0,-1 0,1 0,-1 1,1-1,-1 0,1 0,-1 1,1-1,-1 0,1 1,-1-1,1 1,-1-1,0 0,1 1,-1-1,0 1,0-1,1 1,-1-1,0 1,1 0,-11 17,-27 15,36-33,-80 59,-3-4,-178 88,144-106,99-31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04.5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 0,'0'4,"-4"2,-1-1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05.0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30.2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1771 54,'33'34,"-2"1,-2 2,45 71,55 133,-114-211,95 211,-94-200,-2 1,-2 0,14 86,-26-124,1 0,-1 0,0 0,0 0,0 0,0 0,-1 0,0 0,0 0,0-1,0 1,0 0,-1 0,0-1,0 1,0-1,0 0,0 1,-5 3,3-3,-1 0,0 0,-1-1,1 0,0 0,-1 0,0-1,1 1,-1-2,0 1,-9 1,-8 0,1-1,-1-1,0-1,0-1,-38-7,13-1,-84-25,113 27,1 0,0-1,0-1,1-1,0-1,0 0,-19-18,35 28,-1 0,0 0,1-1,-1 1,0 0,1 0,-1 1,0-1,0 0,0 1,0-1,0 1,1-1,-1 1,0 0,0 0,0 0,0 0,0 0,0 0,0 1,0-1,0 1,0-1,0 1,0 0,1-1,-1 1,0 0,1 0,-1 1,0-1,1 0,-3 3,-6 6,-1 0,2 1,-17 24,3-5,-7 5,-2-2,-2-1,-1-1,-1-2,-78 48,76-55,-26 15,-95 40,139-68,-1-2,0-1,0 0,0-2,-1 0,0-2,0 0,1-1,-29-3,40 0,1 0,0-1,0 0,0 0,1-1,-1 0,1 0,0-1,-13-10,5 2,0-1,1 0,-18-22,-6-15,3-1,1-2,-30-66,-63-182,20-63,-6-14,110 369,3 7,-1 0,1 1,0-1,0 0,0 0,0 1,0-1,1 0,-1 0,1 0,0 0,0 0,0 0,0 0,1 0,-1 0,2-5,6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30.7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1,'4'0,"2"4,3 1,5 5,0 4,-3 4,1-1,-1 0,-3-2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31.19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32.0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0 867,'1'-9,"-1"1,2 0,-1-1,1 1,1 0,-1 0,1 0,1 1,4-10,47-66,-27 43,107-156,223-249,-346 433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18.3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2895 1176,'-1'-10,"-1"1,-1 0,1 0,-1 0,-1 0,-8-15,3 4,-18-45,-36-131,55 164,2 0,2 0,0 0,3 0,0-1,6-48,-1 62,0 1,2 0,0 1,0-1,2 1,0 0,1 1,1 0,19-25,-9 17,0 1,2 1,0 1,1 1,29-19,-17 17,2 2,1 1,1 1,0 3,1 1,55-12,10 5,141-9,-162 23,0 4,0 4,0 3,92 17,75 9,-206-28,-1-2,1-2,71-12,-99 12,-18 5,-29 11,15-8,-611 314,317-154,167-92,-1049 535,1150-588,12-6,0-1,-1-1,-55 16,78-27,-1 0,1-1,-1 0,1 0,-1 0,1-1,-1-1,1 1,-1-1,0-1,1 1,0-1,-1 0,1-1,0 0,0 0,1 0,-1-1,1 0,-1-1,-7-6,-29-35,1-3,3-1,2-2,-38-70,8 15,34 51,-48-112,73 151,9 21,13 32,195 331,-137-251,87 118,-157-232,-1 0,1 0,0 0,-1 1,0-1,0 1,1-1,-2 1,1-1,0 1,0-1,-1 1,1 0,-1 0,0-1,0 1,0 4,-1-5,-1 0,1 0,0-1,-1 1,1 0,-1 0,0-1,1 1,-1-1,0 0,0 1,0-1,0 0,0 0,0 0,-1 0,1-1,0 1,0-1,-4 1,-304 65,125-30,-45 20,-243 94,-204 127,653-265,17-8,0 0,0-1,-1 0,1 0,-1-1,1 1,-1-2,0 1,-14 0,20-2,1-1,0 1,0-1,-1 1,1-1,0 1,0-1,0 0,0 0,0 0,0 1,0-1,0 0,0 0,0 0,0-1,0 1,1 0,-1 0,1 0,-1 0,1-1,-1 1,1 0,-1-1,1 1,0 0,0-1,0 1,0 0,0-3,3-52,-2 41,5-77,62-576,-57 607,10-56,53-168,-73 283,18-40,-19 41,1 0,-1 0,1 0,0 0,0 0,-1 0,1 1,0-1,0 0,0 0,0 1,0-1,0 0,0 1,0-1,0 1,0 0,0-1,0 1,0 0,0-1,1 1,-1 0,0 0,0 0,0 0,0 0,1 0,-1 0,0 1,0-1,2 1,14 10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18.8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1,'4'0,"6"0,1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19.31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26.3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635 0,'55'177,"0"-14,92 315,-145-474,-1 1,0 0,0 0,0 0,-1 0,0 0,1 0,-2 0,1-1,-1 1,1 0,-1 0,-1 0,1 0,-1-1,-3 8,2-8,-1 0,1 0,-1 0,-1 0,1-1,0 0,-1 1,0-2,0 1,0 0,0-1,0 0,0 0,-8 1,-23 9,-1-1,0-3,0 0,-62 3,97-12,1 1,-1 0,1 0,0 1,-1-1,1 0,-1 0,1 1,0-1,-1 1,1-1,0 1,-1-1,1 1,0 0,0 0,0 0,-1 0,1 0,0 0,0 0,0 0,1 0,-1 0,0 0,0 1,-1 1,1 3,0 0,0 0,0 0,0 0,1 11,0-11,0-1,0 1,0-1,-1 1,0-1,0 0,0 1,-5 9,3-11,0 0,-1 0,1 0,-1-1,0 0,0 0,0 0,-1 0,1 0,-1-1,1 0,-1 0,0 0,0-1,0 1,0-1,0-1,0 1,-10 0,0-1,0 0,0 0,0-2,0 1,-25-8,23 3,0 0,1-2,0 0,0-1,0 0,1-2,1 1,-15-15,7 4,0-1,1-1,-33-49,50 66,1 0,0 0,-1 0,2 0,-1-1,1 1,0-1,1 1,-3-14,4 17,0 1,0 0,1 0,-1 0,0-1,1 1,-1 0,1 0,0 0,0 0,-1 0,1 0,1 0,-1 0,0 0,0 1,1-1,-1 0,1 1,-1-1,1 1,0-1,0 1,0 0,-1 0,1 0,0 0,0 0,1 0,-1 1,0-1,0 0,4 1,3-2,0 1,1 0,-1 0,0 1,1 0,-1 1,0 0,1 1,-1 0,0 0,0 1,13 6,2 3,0 1,42 33,-47-32,1 0,1-1,0 0,29 11,-33-18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28.2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1591 353,'-89'34,"17"-13,42-11,-1-1,0-1,0-2,-1-1,1-2,-38 0,64-4,0 0,0 0,0 0,0-1,0 0,1 0,-1 0,1 0,0-1,-1 0,1 0,0 0,0 0,1 0,-1-1,1 0,-4-4,-6-10,1-1,-16-33,10 19,-16-33,21 40,0 0,-2 1,0 1,-2 0,-27-30,40 51,0-1,0 1,0 0,0 0,-1 0,1 0,-1 1,0 0,1 0,-1 0,0 0,0 1,-1 0,1 0,0 0,0 1,0 0,0 0,-1 0,1 0,0 1,0 0,0 0,0 0,0 1,-7 3,1 0,-1 1,1 1,0 0,1 1,0 0,0 0,1 1,0 1,-12 14,-5 9,6-10,2 1,-31 52,46-70,-1 1,1-1,1 1,-1 0,1 0,0 0,1 0,0 0,0 0,0 0,1 1,0-1,0 0,1 0,0 1,0-1,5 13,-3-14,0 0,1 0,-1-1,2 1,-1-1,0 0,1 0,0 0,7 5,58 38,-34-24,-23-15,0 0,-1 1,0 1,-1 0,0 0,14 20,-23-29,-1 1,1 0,-1-1,1 1,-1 0,0 0,0 0,0 0,0 0,-1 0,1 0,-1 0,0 0,0 0,0 0,0 1,-1-1,1 0,-1 0,0 0,1 0,-1 0,-1 0,1-1,0 1,-1 0,0 0,1-1,-1 1,0-1,0 0,0 1,-1-1,1 0,0 0,-1-1,0 1,1 0,-5 1,-17 13,0-2,-1-1,0 0,-1-2,-1-1,0-1,0-2,0 0,-1-2,0-1,0-1,0-2,0 0,-1-2,1-1,0-1,-30-8,49 8,0-1,1 0,-1 0,1 0,0-1,0 0,0-1,1 0,0 0,0 0,1-1,-1 0,2 0,-7-11,-1-2,1 0,1-1,1-1,-11-33,17 46,2-1,-1 0,1 0,0 0,1 0,0 0,1 0,0 0,1 0,-1 0,2 0,0 0,0 0,1 0,0 0,0 1,1 0,1-1,0 1,0 1,0-1,1 1,11-12,-2 5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28.6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53,'0'-4,"5"-1,0-5,5 1,-1-4,0 2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29.4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25,'0'-4,"0"-6,0-1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19.7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26,'4'0,"1"1,0-1,-1 1,1 0,-1 1,1-1,-1 1,0 0,1 0,-1 0,0 0,0 1,0 0,-1 0,7 6,3 5,0 1,17 26,1 2,-31-43,1 0,-1 1,0-1,1 1,-1-1,0 0,1 1,-1-1,1 0,-1 0,1 1,-1-1,0 0,1 0,-1 0,1 1,-1-1,1 0,-1 0,1 0,-1 0,1 0,-1 0,1 0,-1 0,1 0,-1 0,1 0,-1 0,1-1,-1 1,1 0,-1 0,1 0,-1-1,0 1,1 0,-1-1,1 1,-1 0,0-1,1 1,-1 0,0-1,1 1,-1-1,0 1,0 0,1-1,-1 1,0-1,0 1,0-2,14-36,-7 18,-2 11,0 0,0 0,1 0,0 1,0 0,1 0,0 1,1-1,-1 2,11-8,-15 12,0 0,1 0,-1 1,1-1,-1 1,1 0,0 0,-1 0,1 0,0 1,0 0,0-1,-1 1,1 0,0 1,0-1,0 1,-1 0,1 0,0 0,-1 0,1 1,-1-1,1 1,-1 0,0 0,0 0,0 0,6 6,1 0,-1 1,0 0,-1 1,0 0,0 0,-1 0,0 1,-1 0,-1 1,8 19,-9-11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29.8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20,'0'-4,"4"-2,6 1,5 0,4 6,-1 3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30.31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0,'4'0,"2"0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31.5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1 387,'0'-1,"0"-1,1 1,-1 0,1-1,-1 1,1 0,0-1,0 1,-1 0,1 0,0 0,0 0,0 0,0 0,0 0,0 0,1 0,-1 0,2-1,32-15,-22 11,29-21,-1-2,-1-1,-2-2,-1-2,42-49,-37 40,13-5,-33 34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33.0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652 1010,'1'-2,"-1"0,1 1,-1-1,1 1,0-1,0 1,-1-1,1 1,0 0,0-1,0 1,1 0,-1 0,0 0,0 0,1 0,-1 0,0 0,1 0,-1 0,1 1,-1-1,1 0,0 1,1-1,42-8,-33 9,0 1,0-1,0 2,1 0,-1 0,-1 1,1 1,0 0,12 6,-20-7,1-1,-1 1,1 0,-1 0,0 1,0-1,-1 1,1 0,-1 0,0 0,0 0,0 0,0 1,-1 0,0-1,0 1,0 0,0 0,-1 0,0 0,0 0,0 0,0 9,-1-9,0 1,0-1,-1 0,0 1,0-1,0 0,0 0,-1 1,0-1,0 0,0-1,0 1,-5 6,-1-2,0 1,-1-1,-1-1,-16 13,-30 22,-3-2,-1-3,-2-2,-114 46,172-80,0 0,-1-1,1 1,-1-1,0 0,0 0,1 0,-1-1,0 0,0 0,0 0,1 0,-1-1,0 0,0 0,1 0,-9-4,8 2,0-1,0 1,1-1,0 0,0-1,0 1,0-1,1 1,0-1,-1 0,2-1,-1 1,1 0,-3-9,-23-71,-26-141,43 170,-158-896,156 886,7 44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3:33.9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514 0,'-14'2,"1"0,1 1,-1 0,0 1,1 1,0 0,0 0,-21 14,-9 2,-20 12,-88 62,45-27,85-55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07.1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1252 46,'0'-3,"0"0,0 0,-1 0,1 0,-1 0,0 0,1 0,-1 0,-1 0,1 1,0-1,-1 0,-3-4,20 68,161 619,-40 6,-121-596,-4 0,-2 160,-10-244,1 0,-2 1,1-1,0 0,-1 0,-1 0,1 0,-1 0,0 0,0-1,0 1,-1-1,-7 8,3-5,0 0,-1-1,1 0,-2 0,1-1,-1 0,-12 5,-8 1,0-1,-1-2,-1-1,-44 6,32-9,-1-1,1-3,-1-1,1-2,-1-2,1-3,0-1,1-2,-1-1,-57-26,19 5,-98-55,151 71,1-1,1-2,0-1,2 0,0-2,-36-43,58 63,1-1,0 0,-1 0,1 0,1 0,-1 0,0 0,1 0,-1-1,1 1,0 0,0-1,0 1,1-1,-1 1,1-1,0-5,1 5,1 0,-1 1,1 0,0-1,0 1,0 0,0 0,0 0,1 0,0 0,-1 0,1 1,0-1,0 1,0 0,5-2,11-7,-1 1,2 1,-1 1,1 1,0 1,1 0,-1 2,35-4,-10 4,0 3,0 1,45 7,-72-5,-1 1,0 0,0 1,0 1,0 1,-1 0,0 1,0 1,26 18,-34-21,-1 1,0 1,0-1,0 1,-1 0,0 1,-1-1,1 1,-1 0,-1 1,0-1,0 1,0 0,-1 0,-1 0,1 0,-2 0,1 1,0 13,-5 22,-1 0,-2-1,-3 0,-1 0,-19 51,7-22,0 9,-4-2,-4-1,-3-1,-53 92,13-54,-125 151,137-196,-3-3,-3-3,-78 59,126-110,-1 0,-25 11,26-15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07.6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08.12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34.2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2181 2074,'-2'-3,"1"-1,-1 1,-1 0,1 0,0 0,-1 0,0 0,1 1,-6-4,-3-5,-46-50,2-3,3-2,3-2,-52-97,82 129,2-1,1-1,2 0,2-1,-8-42,17 65,1-1,1 1,0-1,1 1,1-1,0 1,2-1,0 1,0 0,2 0,0 0,1 1,0-1,1 1,11-16,-3 9,1 2,1 0,0 0,2 2,0 0,1 2,1 0,29-17,-21 16,1 1,0 2,1 1,1 1,0 2,34-6,-54 13,0 0,1 1,-1 1,0 0,1 0,-1 2,0-1,1 2,-1-1,0 2,0-1,0 2,0 0,-1 0,1 1,-1 0,0 1,-1 1,12 8,39 33,3-2,1-3,118 57,-141-80,2-3,0-1,0-2,2-3,0-1,0-2,66 2,-99-10,-10 0,0-1,0 1,0 0,1 0,-1 0,0 0,0 0,0 1,0-1,0 1,0 0,0 0,0 0,0 1,-1-1,1 1,4 2,-7-4,0 1,0-1,0 1,0-1,1 1,-1 0,0-1,0 1,0-1,0 1,0-1,0 1,0-1,-1 1,1-1,0 1,0-1,0 1,0-1,-1 1,1-1,0 1,0-1,-1 0,1 1,0-1,-1 1,1-1,-1 0,1 1,0-1,-1 0,1 0,-1 1,0-1,-21 12,17-9,-620 273,314-145,-489 175,450-210,314-84,0-2,-1-2,0-1,-1-2,0-1,-52-2,84-3,0-1,1 1,-1-1,1 0,-1-1,1 1,0-1,0 0,0 0,0-1,1 0,-1 1,1-1,0-1,0 1,1-1,-1 1,1-1,-3-6,-9-15,2 0,-16-44,18 42,-131-373,60 158,4 18,-171-427,100 390,125 224,3 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34.8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21.8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360 105,'0'-6,"0"-1,0 1,0 0,-1 0,0-1,0 1,0 0,-1 0,0 0,-3-5,3 8,0 0,0 1,-1 0,1-1,-1 1,1 0,-1 0,0 1,0-1,0 0,0 1,0 0,0 0,0 0,-1 0,1 0,0 1,0-1,-1 1,-4 0,-9 0,1 2,0-1,-1 2,1 0,0 1,1 1,-1 0,1 1,-22 12,-5 1,38-17,0 0,0 0,0 0,0 1,1 0,-1 0,1 0,0 0,0 0,0 0,0 1,0 0,1-1,0 1,0 0,0 0,-2 6,4-8,-1-1,1 1,-1-1,1 1,0 0,0-1,0 1,0 0,0 0,1-1,-1 1,0-1,1 1,-1 0,1-1,-1 1,1-1,2 4,-2-4,1 1,0 0,0-1,-1 1,1-1,1 0,-1 1,0-1,0 0,0 0,0-1,1 1,-1 0,0-1,1 1,-1-1,3 0,2 1,-1-2,1 1,0-1,-1 0,1 0,-1 0,0-1,1 0,10-5,56-34,-40 22,-20 12,-4 1,1 1,-1 0,1 0,0 1,19-4,-26 7,1 1,-1 0,0 0,1 0,-1 0,1 0,-1 1,0 0,1-1,-1 1,0 1,0-1,0 0,0 1,0-1,0 1,0 0,0 0,0 0,-1 1,0-1,1 0,1 4,26 33,-1 2,-3 0,23 49,-22-40,4 6,-2 1,40 120,-56-128,8 52,-19-83,0-1,-1 1,0 0,-2 0,0 0,-5 26,5-41,0 0,1 0,-2 0,1 0,0 0,0 0,-1 0,0-1,1 1,-1-1,0 1,0-1,0 0,-1 1,1-1,0 0,-1-1,0 1,-2 1,0-1,0 0,1-1,-1 0,0 0,0 0,0 0,0-1,0 0,0 0,-10-1,-3-3,0 0,0-1,0-1,1 0,-23-13,19 8,0-1,1-2,1 1,0-2,1-1,-16-18,22 22,1-1,1-1,0 0,0 0,2-1,0 0,0 0,2-1,-7-21,12 33,1 0,0-1,0 1,0 0,0-1,0 1,1 0,0-1,0 1,0 0,0 0,1 0,-1 0,1 0,0 0,1 0,-1 1,1-1,-1 1,1-1,5-4,9-8,0 1,39-25,-24 17,-17 10,1 1,0 1,1 0,0 1,1 1,0 1,1 0,-1 1,1 1,0 1,1 1,19-2,-17 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0.2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3330 1321,'-2'-5,"0"0,0 0,0 1,0-1,-1 1,1-1,-1 1,0 0,-1 0,-5-6,-6-8,-83-114,-54-81,94 112,-62-152,101 205,2-2,1 0,4-1,1-1,-6-81,16 124,1 0,0-1,0 1,1 0,0 0,0 0,5-14,-4 19,0 0,0 1,0-1,1 1,-1-1,1 1,0 0,0 0,0 0,0 1,1-1,-1 1,1 0,-1 0,1 0,0 0,0 0,6-1,11-3,0 1,0 0,1 2,-1 0,1 2,41 1,134 26,-87-8,-40-9,205 34,-274-43,1 0,0 0,-1 0,1 1,0-1,-1 1,1 0,0-1,-1 1,1 0,-1 0,0 0,1 0,-1 0,0 0,1 0,1 3,-3-4,0 1,0 0,0 0,0 0,0 0,0-1,0 1,0 0,0 0,0-1,-1 1,1 0,0 0,-1 0,1-1,0 1,-1 0,1-1,-1 1,1 0,-1-1,1 1,-1-1,0 1,0 0,-9 7,-1-1,1 0,-20 8,19-9,-617 264,327-167,253-89,0-3,-1-3,0-1,-72 1,116-8,-1 1,1-1,-1-1,1 1,0-1,-1 0,1 0,0 0,-1-1,1 0,0 0,0 0,1-1,-1 1,0-1,1-1,-1 1,1 0,0-1,0 0,1 0,-1 0,-4-7,7 9,0 0,-1 0,1 0,0 1,-1-1,1 1,-1-1,0 1,0 0,1 0,-1-1,0 1,0 0,0 1,0-1,0 0,0 0,0 1,0 0,-1-1,1 1,0 0,0 0,0 0,0 0,0 0,-1 1,-3 0,-7 3,-1 0,1 1,-22 11,-14 5,15-13,0-2,0-1,0-2,-1-1,1-2,-1-1,1-2,-1-1,1-2,0-1,-39-14,13 0,1-3,1-2,2-3,1-2,-64-47,88 55,1-1,1-1,1-2,-32-41,47 45,13 23,0 0,0-1,0 1,0 0,0-1,0 1,0 0,0 0,0-1,0 1,0 0,0-1,0 1,0 0,0 0,1-1,-1 1,0 0,0 0,0-1,0 1,1 0,-1 0,0-1,0 1,0 0,1 0,-1 0,0 0,0-1,1 1,-1 0,0 0,0 0,1 0,-1 0,0 0,1 0,-1 0,3 0,0 0,0 1,0 0,0-1,-1 1,1 0,0 0,-1 1,1-1,-1 1,1-1,-1 1,3 2,22 19,-2 0,0 2,31 42,56 92,-91-127,-21-32,35 51,-2 2,45 100,-71-137,0 1,-2 0,0 0,-1 1,-1-1,0 1,-1 0,-1 0,-1 0,-1 0,0-1,-1 1,-1 0,-8 26,-2-11,-1 0,-2-1,-33 52,-75 86,112-153,-245 296,-378 360,571-611,-182 186,235-235,-2 0,-21 16,14-15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0.8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1.7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257 394,'-3'1,"-1"-1,0 0,1-1,-1 1,0-1,1 1,-1-1,1 0,-1-1,1 1,-1 0,1-1,0 0,0 0,0 0,0 0,0 0,0-1,-3-3,2 1,1-1,0 1,0-1,1 0,-1 0,1 0,1 0,-1 0,1-1,-1-9,0 2,1 0,1 0,0 0,1 0,1-1,0 1,1 1,0-1,1 0,0 1,11-21,-12 27,1 0,0 0,1 1,0-1,-1 1,2 0,-1 1,1-1,0 1,0 0,0 0,1 1,0 0,0 0,0 1,0 0,0 0,1 0,-1 1,1 0,0 1,8-1,-9 2,-1 0,0 1,1 0,-1 0,0 0,0 1,1 0,-1 0,-1 1,1-1,0 1,-1 1,1-1,-1 1,0 0,0 0,0 0,-1 1,0 0,0-1,6 11,3 4,-1 1,-1 0,0 1,11 36,-11-25,-2 0,-2 0,0 1,-3 0,0 1,-2-1,-2 1,-4 35,-1-27,-2-1,-2-1,-1 1,-2-2,-2 1,-22 42,-65 116,-8-5,-142 191,239-369,1-5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2.3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1218 1,'1'5,"0"0,1 0,-1 0,1 0,0 0,1 0,-1-1,5 6,5 13,0 5,-2 1,-1 1,-1-1,-1 2,-2-1,-1 1,0 58,-6-44,-2 0,-2-1,-1 0,-26 80,-2-31,-5-2,-3-1,-4-2,-69 96,16-42,-231 253,-174 73,481-450,8-6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2.9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1148 134,'-1'21,"-1"0,-1 0,-1 0,-1 0,0-1,-2 0,-11 26,-75 128,69-135,-1 0,-3-2,0-1,-3-1,0-1,-3-2,-50 38,65-56,-1-1,-1-2,0 0,-1-1,0-1,-45 13,49-19,1 0,-1-1,1-1,-1 0,1-1,-1-1,1-1,-1-1,1 0,-23-8,23 5,0-1,1 0,0-2,1 0,0 0,1-2,-1 0,2 0,0-1,0-1,1 0,1-1,0 0,1 0,0-2,1 1,1-1,1 0,-8-23,0-8,2-1,3 0,1-1,3 0,-1-89,7 98,3-1,1 1,14-61,-9 64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3.3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13.8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121 1,'-4'4,"-1"6,-4 0,-1 4,-2-1,-4 1,1 3,-1-2,-2 1,2-2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37.2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4061 268,'3'1,"0"-1,0 1,-1 0,1 0,0 0,0 1,0-1,-1 0,1 1,-1 0,1 0,-1 0,0 0,0 0,2 3,32 40,-30-38,50 71,-3 2,-4 3,-3 1,65 173,-109-254,-1 0,0 0,0 1,0-1,-1 0,1 1,-1-1,0 0,0 1,0-1,0 1,-1-1,1 0,-1 1,0-1,0 0,0 0,0 1,0-1,-1 0,-3 5,1-4,0-1,0 1,0-1,0 1,-1-1,1 0,-1-1,0 1,0-1,0 0,0 0,-1-1,-4 2,-53 13,-124 15,167-29,1-2,-1 0,0-1,0-1,0 0,1-2,-1 0,1-2,0 0,-29-14,4-3,2-3,1-1,1-2,2-1,0-2,-53-61,89 90,0 1,0-1,0 0,1 0,-1 0,1 0,0 0,-1 0,2 0,-1 0,-1-3,2 5,0 1,0-1,0 1,0-1,0 1,0 0,0-1,0 1,0-1,0 1,1 0,-1-1,0 1,0-1,0 1,0 0,1-1,-1 1,0 0,0-1,1 1,-1 0,0-1,0 1,1 0,-1 0,0-1,1 1,-1 0,1 0,-1-1,2 1,-1 0,1 0,-1 0,1 1,-1-1,1 0,-1 1,1-1,-1 1,0-1,1 1,-1-1,0 1,2 1,16 11,0 0,-1 1,-1 1,-1 0,19 22,69 97,-77-98,2 4,28 50,-48-74,-1 0,-1 1,0 0,-1 1,-1-1,4 26,-9-39,0 0,0-1,0 1,-1 0,1-1,-1 1,0-1,0 1,0-1,0 1,-1-1,1 0,-1 0,0 0,0 1,0-2,-1 1,1 0,0 0,-1-1,0 1,0-1,0 0,0 0,0 0,0 0,0-1,-7 3,-10 4,-1-1,1-1,-37 6,41-9,-42 7,-1-2,-1-3,1-3,0-3,-1-2,-116-21,100 7,0-4,2-3,0-3,-125-65,151 68,2-2,0-2,2-2,1-1,-44-44,72 62,0 1,0 1,-1 1,-25-14,20 13,2 0,-29-23,16 0,32 34,-1 0,1-1,0 1,-1-1,1 1,0-1,0 1,-1-1,1 1,0-1,0 0,0 1,0-1,-1 1,1-1,0 1,0-1,0 0,0 1,0-1,1 1,-1-1,0 1,0-1,1 0,0 0,0 0,0 1,0-1,0 1,0 0,0-1,0 1,1 0,-1 0,0 0,0-1,0 1,0 1,1-1,-1 0,0 0,0 0,2 1,25 7,0 1,-1 1,0 1,-1 1,48 31,-23-14,284 188,-232-146,-30-28,-48-30,40 30,-64-42,1 0,-1 0,0 0,1 0,-1 0,0 0,0 1,1-1,-1 0,0 1,-1-1,1 1,0 0,0-1,-1 1,1-1,-1 1,1 0,-1 0,0-1,1 1,-1 0,0 0,0-1,0 1,0 0,-1 0,1-1,-1 1,1 0,-1-1,1 1,-1 0,0-1,0 1,1-1,-1 1,0-1,-1 0,1 1,0-1,-3 2,-6 7,-1-1,0 0,-1-1,-18 10,12-7,-602 336,361-212,133-66,-237 91,330-150,0-1,-1-2,-40 4,54-9,-1-1,0-1,0-1,0 0,0-2,-30-7,38 5,1-1,-1 0,1-1,0 0,0-1,1 0,0-1,1 0,-18-20,-2-5,-42-65,23 18,-62-142,47 88,-106-254,14 31,91 223,-6 3,-109-153,162 263,-32-30,36 40,1-1,0-1,2 1,-1-2,2 0,-11-18,9-12,11 25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38.4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1208 0,'-5'2,"0"-1,0 1,0 0,1 0,-1 0,1 1,-1-1,1 1,0 0,-7 7,-3 1,-44 34,1 2,-82 91,-82 125,-91 186,108-145,162-241,24-34,-2 0,-34 38,42-56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39.5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1329 0,'-2'6,"1"-1,-2 1,1-1,0 0,-1 1,-5 6,4-5,-99 147,28-47,-370 477,437-575,-104 133,-93 105,133-182,57-54,0 2,0 0,2 0,0 2,0-1,-13 22,-130 228,139-233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23.1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279 0,'-7'1,"1"0,0 1,0-1,0 1,0 0,0 1,0 0,0 0,1 0,-1 0,1 1,0 0,0 0,1 0,-1 1,1-1,0 1,-6 9,-8 11,2 1,-19 39,33-62,-18 45,2 1,2 0,2 1,-13 102,25-143,1 0,0 0,0 1,1-1,0 0,1 1,3 15,-3-22,0 0,0-1,0 1,0-1,1 1,-1-1,1 1,0-1,0 0,-1 0,2 0,-1 0,0 0,0 0,0 0,1-1,-1 1,1-1,-1 0,1 0,0 0,0 0,-1 0,1 0,0-1,0 1,0-1,4 0,22 2,-1-2,0 0,35-6,-51 4,0-1,0 0,0-1,0 0,-1 0,0-1,0-1,0 0,19-14,5-11,-17 15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41.2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117 0,'-1'8,"0"0,-1 0,0 0,-1-1,-3 10,-3 7,7-16,-21 82,22-83,0 1,0 0,0-1,1 1,0-1,1 1,0-1,0 1,3 12,-2-17,-1-1,1 0,0 1,-1-1,1 0,0 0,0 0,0-1,1 1,-1 0,0-1,1 1,-1-1,1 0,-1 0,1 0,-1 0,1 0,0 0,0-1,-1 0,1 1,4-1,11 1,0-1,28-3,-20 1,-10 2,-11 0,-1 1,0-1,1 0,-1 0,0-1,1 1,-1-1,0 0,0 0,0 0,0-1,0 0,6-2,-13 2,-10 5,-13 7,1 9,0 0,2 2,0 1,2 1,-31 41,-32 34,61-75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41.8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0,'0'5,"0"0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42.2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44 0,'-4'0,"-5"0,-6 0,0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04:43.2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 69,'-5'0,"4"0,1-4,5-1,2-5,4 1,-1-4,3 2,4 1,-2 4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40.5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636 65,'15'-12,"17"-12,-32 23,1 1,0-1,-1 1,1-1,-1 0,1 1,0-1,-1 0,1 1,-1-1,0 0,1 1,-1-1,1 0,-1 0,0 0,0 1,0-1,1 0,-1 0,0 0,0 0,0 1,0-1,0 0,0 0,-1 0,1 0,0 0,0 1,-1-2,-1 1,0 0,0 1,0-1,0 1,0 0,0 0,0 0,0 0,0 0,0 0,0 0,0 1,0-1,0 1,0-1,-3 3,3-3,-300 104,43-14,252-88,1 0,-1 1,1-1,0 1,0 0,0 1,0-1,0 1,1 1,-1-1,-4 6,8-8,1 1,-1 0,1-1,0 1,-1 0,1 0,1 0,-1 0,0 0,1 0,-1 0,1 0,0 0,0 1,0-1,1 0,-1 0,1 0,-1 0,1 0,0 0,0 0,1 0,-1-1,0 1,3 3,209 401,-177-341,-14-26,31 75,-53-115,0 0,0 0,0 0,0 0,0-1,1 1,-1 0,0 0,0 0,0 0,0-1,0 1,0 0,0 0,0 0,0 0,0 0,1-1,-1 1,0 0,0 0,0 0,0 0,0 0,1 0,-1 0,0 0,0 0,0 0,0 0,1-1,-1 1,0 0,0 0,0 0,0 0,1 0,-1 0,0 0,0 1,0-1,0 0,1 0,-1 0,0 0,0 0,0 0,0 0,0 0,1 0,-1 0,0 0,0 1,0-1,0 0,0 0,0 0,1 0,-1 1,8-32,2-38,-9 56,0 0,1 0,0 0,1 1,1-1,0 1,1 0,0 0,0 0,9-11,-9 16,1 1,-1 0,1 0,0 0,1 1,0 0,0 0,0 1,0-1,0 2,1-1,0 1,0 0,0 1,0 0,15-3,32-1,0 2,1 3,-1 2,109 16,-151-15,0 1,1 0,-1 1,-1 0,1 1,-1 1,0 0,0 1,0 0,-1 1,0 0,-1 0,0 1,0 1,13 16,-17-18,0 1,-1-1,0 2,-1-1,1 0,-2 1,0 0,0 0,0 0,-1 0,-1 0,0 1,0-1,-1 1,0-1,-1 0,0 1,-1-1,0 0,-6 17,-8 11,-2 0,-2-1,-1-2,-2 0,-1-1,-34 37,49-62,-1 0,0 0,0-1,-1 0,0-1,0 0,-1-1,0 0,0-1,0 0,-1-1,1 0,-23 2,17-3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42.1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1 290,'11'11,"3"14,47 159,3 7,-53-165,1 0,1-1,1-1,2 0,19 24,-33-46,0 1,0 0,0-1,1 1,0-1,-1 0,1 0,0 0,0 0,0 0,0-1,0 1,1-1,-1 0,0 0,1 0,-1 0,0-1,1 1,-1-1,1 0,-1 0,1 0,-1 0,1-1,-1 0,1 1,-1-1,0 0,6-3,-6 2,0 0,0 0,0-1,0 1,-1-1,1 1,-1-1,1 0,-1 0,0 0,0-1,0 1,-1 0,1-1,-1 1,0-1,0 1,0-1,0 0,-1 1,1-1,-1 0,0 1,0-1,0 0,-1 1,1-1,-3-5,0-2,0 1,-1-1,-1 1,0 0,0 0,-1 0,-14-16,-59-60,54 60,-42-32,50 45,1 0,1-1,0-1,1 0,-16-22,27 32,0 0,1 0,-1 0,1 0,0-1,1 1,-1-1,1 1,0-1,0 1,1-1,0 0,0 1,0-1,2-10,1 7,-1 0,2 0,-1 0,1 0,0 1,1 0,0 0,11-13,4-1,1 1,0 1,2 1,0 1,27-15,-14 10,72-35,-98 54,0-1,-1 2,1 0,1 0,-1 0,0 1,0 1,1 0,-1 0,1 1,-1 1,1 0,16 3,-22-2,-1 0,1 1,-1-1,0 1,0 0,0 1,0-1,0 1,-1-1,1 1,-1 0,0 0,0 1,0-1,-1 1,0-1,0 1,0 0,0 0,-1 0,0 0,1 5,3 18,-1 0,1 50,-5-62,25 290,-22-282,0 0,1 0,11 33,-12-49,-1 0,1 0,0-1,1 1,0-1,0 0,0 0,1-1,0 1,1-1,-1 0,1 0,12 8,-15-12,1-1,-1 0,1 0,0 0,-1 0,1-1,0 1,-1-1,1 0,0 0,-1 0,1-1,0 1,0-1,-1 0,1 0,-1 0,1-1,-1 1,0-1,1 0,-1 0,0 0,0 0,0-1,0 1,2-4,12-10,0 0,-1-2,14-20,-21 27,31-41,-2-2,39-75,-64 105,-1-1,-2 0,-1 0,0-1,-2 0,-1-1,-1 0,1-36,-5 58,-1 1,0 0,0-1,0 1,-1 0,0 0,0-1,0 1,0 0,0 0,-1 0,0 0,0 0,0 0,0 1,-1-1,-2-3,1 4,0 0,0 1,0-1,0 1,0 0,0 0,-1 1,1-1,-1 1,1 0,-1 0,0 0,1 1,-1 0,-7 0,-36-1,-68-9,91 6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43.3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16,'0'-1,"1"0,-1 0,1 0,0 0,-1 0,1 1,0-1,0 0,-1 0,1 0,0 1,0-1,0 0,0 1,0-1,0 1,0-1,0 1,0 0,0-1,0 1,1 0,-1 0,0 0,0 0,0 0,0 0,0 0,1 0,-1 0,1 1,40 3,-27 2,0 0,0 1,0 0,-1 1,20 15,66 58,-85-69,128 124,-123-115,-1 1,-1 2,-2 0,25 45,-35-55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44.1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326 0,'4'2,"0"1,0 0,-1 0,1 0,-1 0,1 1,-1-1,0 1,0 0,-1 0,4 6,3 2,12 16,0 1,-2 2,28 60,-39-74,-2-1,0 1,-1 1,-1-1,-1 1,0 0,-1 0,-1-1,-2 32,-1-40,0 0,-1-1,0 0,-1 0,0 0,0 0,0-1,-1 1,0-1,-1 0,0-1,-12 12,-1 0,-1-1,-1-1,-25 14,32-23,0-2,-1 1,0-2,0 0,0-1,0 0,-1-1,-19 0,-28 4,35-2,21-4,-1 1,0 0,0 1,1 0,-1 0,-10 5,15-6,0 1,1 0,0 0,-1 0,1 0,0 0,0 1,0-1,0 1,0-1,1 1,-1 0,1-1,-1 1,1 0,0 0,0 0,1 0,-1 0,0 5,-3 32,2 1,6 71,0-15,-4-61,0-4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45.0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688 0,'22'2,"0"1,0 1,0 0,0 2,-1 0,1 2,-2 0,1 2,-1 0,-1 1,0 1,0 0,-1 2,-1 0,0 1,27 32,-42-45,0 0,-1 0,1 0,0 1,-1-1,1 0,-1 1,0-1,0 1,0-1,0 1,0 0,-1-1,1 1,-1 0,1 0,-1-1,0 1,0 0,0 0,-1-1,1 1,-1 0,1-1,-1 1,0 0,0-1,0 1,-1-1,1 1,0-1,-1 0,0 1,1-1,-1 0,-4 3,-7 6,0 0,-1-1,-1 0,-30 14,9-3,-7 5,-216 122,232-136,0 0,-1-2,0-1,0-1,-1-2,0 0,0-2,-30 0,48-5,0 0,1-1,-1 0,1 0,-1-1,1-1,0 1,0-2,0 1,1-2,-1 1,1-1,0-1,1 1,0-1,0-1,0 0,-12-16,-4-10,2 0,1-2,-25-58,42 84,0 1,0-1,1 0,1-1,-2-10,2 2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45.4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24.6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50,'-20'305,"19"-297,-2 19,1-1,0 1,2-1,5 35,-5-56,1 0,0 0,0 1,0-1,1 0,0 0,0 0,0-1,0 1,1 0,0-1,0 0,0 1,0-1,1 0,0-1,0 1,0-1,0 1,0-1,1 0,-1-1,1 1,0-1,0 0,0 0,0-1,6 2,-4-2,1 1,0-2,-1 1,1-1,0 0,-1-1,1 0,-1 0,1-1,-1 1,1-2,-1 1,0-1,0 0,10-6,-9 3,0 0,0 0,-1-1,0 0,0-1,-1 1,0-1,0 0,-1-1,0 1,7-17,-7 10,1 0,-2-1,0 0,-1 0,-1 0,1-22,-7-104,0 52,4 83,0 0,-1 0,0 0,0 0,-1 0,0 0,0 1,-1-1,0 1,0-1,0 1,-1 0,0 0,0 0,0 1,-8-8,8 10,0 0,0-1,0 1,0 1,-1-1,0 1,1-1,-1 1,0 1,0-1,0 1,0 0,-1 0,1 0,0 1,0-1,0 1,-1 1,1-1,0 1,0 0,-8 2,-7 3,2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45.8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46.1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0,'0'4,"0"2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47.7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94,'0'-6,"0"1,0-1,0 0,1 1,-1-1,2 1,-1-1,0 1,1 0,0-1,4-6,-4 10,0 0,0 0,0 0,1 0,-1 1,0 0,1-1,-1 1,1 0,-1 0,1 0,-1 0,1 1,0-1,0 1,-1-1,1 1,0 0,0 0,-1 0,1 1,0-1,0 1,-1-1,5 3,39 10,-1 1,84 41,-85-35,-39-17,74 31,145 89,-205-110,-1-1,0 2,0 0,-2 2,0 0,0 0,-2 1,0 1,-1 1,-1 0,0 0,16 42,-24-49,0 0,-1 0,-1 1,0 0,-1-1,0 1,-1 0,0 0,-1-1,0 1,-1 0,-1-1,0 0,-1 1,0-1,0 0,-2-1,1 1,-1-1,-8 10,1-4,0-1,-1-1,-1 0,0-1,-1-1,-1 0,0-2,0 0,-1 0,-1-2,-29 12,14-10,0-1,0-1,-1-3,0 0,0-2,-1-2,1-1,-43-5,75 4,0-1,0 1,0-1,0 1,0-1,0 0,0 0,0 0,0-1,1 1,-1 0,0-1,1 0,-1 0,1 0,0 0,-1 0,1 0,0-1,0 1,1-1,-1 1,0-1,1 0,0 0,-1 0,1 0,0 1,1-1,-1-1,0 1,1 0,0 0,0 0,0-4,0 2,0-1,1 1,0-1,0 1,0-1,1 1,0 0,0-1,0 1,1 0,-1 0,1 1,0-1,1 0,-1 1,1 0,0 0,0 0,5-3,3-1,2 1,-1 1,1 0,-1 1,1 1,1 0,-1 1,1 0,27-1,15 2,68 7,-93-3,-2 1,0 2,-1 0,1 2,-1 2,0 0,-1 2,0 1,-1 1,-1 1,40 29,-59-39,-1 1,0 0,-1 1,1-1,-1 1,0 0,0 1,-1-1,0 1,0 0,0 0,-1 0,0 0,-1 1,0-1,0 1,0-1,-1 1,0 0,0 0,-1 0,0-1,-1 1,1 0,-2 0,1 0,-5 14,-7 13,0 0,-3-1,0 0,-35 49,27-43,-99 157,109-171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48.5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642 1,'-1'6,"-1"0,0 0,-1-1,1 1,-1 0,0-1,0 0,-1 1,0-1,0 0,0-1,-7 7,-6 9,-405 497,276-336,135-167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50.3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1398 66,'0'0,"0"0,-1-1,1 1,0 0,0-1,0 1,0-1,1 1,-1 0,0-1,0 1,0 0,0-1,0 1,0 0,0-1,1 1,-1 0,0-1,0 1,0 0,1 0,-1-1,0 1,1 0,-1 0,0-1,0 1,1 0,-1 0,0 0,1-1,-1 1,0 0,1 0,-1 0,1 0,16 5,13 17,-16-9,-1 1,0 0,-1 1,-1 1,0 0,-1 0,0 1,-2 0,0 0,-1 1,-1 0,0 1,-1-1,-1 1,-1 0,-1 0,-1 0,-1 23,0-38,0-1,0 0,-1 1,1-1,-1 0,0 1,0-1,0 0,-1 0,1 0,-1 0,0 0,1 0,-1-1,0 1,-1 0,1-1,0 0,-1 1,0-1,1 0,-1 0,0-1,0 1,0-1,-4 3,-6-1,-1 0,1 0,0-1,-1-1,-18 0,-15 2,27-1,-11 2,1-1,-1-2,-50-3,80 2,0 0,0 0,0 0,1 1,-1-1,0 0,0 1,0-1,1 0,-1 1,0-1,0 1,1-1,-1 1,0-1,1 1,-1 0,1-1,-1 1,1 0,-1-1,1 1,-1 0,1 0,0 0,-1-1,1 1,0 0,0 0,0 0,0 0,-1-1,1 1,0 0,1 0,-1 0,0 0,0 0,0-1,1 3,5 49,-3-36,-2-6,1 1,-1-1,-1 1,0-1,0 1,-1 0,0-1,-1 1,-1-1,1 0,-1 0,-1 0,0 0,-1 0,1-1,-2 1,-7 10,-15 10,0-1,-2-2,-1-1,-43 29,20-15,47-35,0 0,-1 0,0 0,0-1,0 0,0-1,0 0,-1 0,-14 2,19-4,-1-1,1 0,-1 0,0 0,1 0,-1-1,1 0,-1 0,1 0,-1 0,1-1,0 0,0 0,0 0,0 0,0-1,0 1,0-1,1 0,-5-4,-24-31,0-1,-49-84,4 6,-98-143,-98-127,232 335,31 35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50.8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 0,'-5'0,"0"0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51.4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16,'0'-4,"5"-2,0 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52.0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53.5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828 344,'0'-1,"0"0,0 0,0 0,0 0,0 1,0-1,0 0,0 0,1 0,-1 0,0 0,0 1,1-1,-1 0,1 0,-1 0,0 1,1-1,-1 0,1 1,0-1,-1 0,1 1,0-1,-1 1,1-1,0 1,0-1,-1 1,1 0,0-1,0 1,1-1,0 1,1 0,0 0,-1 0,1 1,0-1,-1 1,1-1,-1 1,1 0,-1 0,4 2,0 0,0 0,0 0,0 1,-1 0,0 0,1 0,-2 1,1 0,8 10,-11-10,0 1,-1 0,1-1,-1 1,0 0,0 0,-1 0,0 0,0 0,0 0,-1 0,0 0,0 0,0 0,-1-1,0 1,0 0,-1-1,-5 11,-8 10,0 1,-34 38,26-34,17-21,-1 0,-1 0,0-1,0 0,0 0,-1-1,-1-1,1 0,-18 9,20-12,1-2,-1 1,0-1,0 0,0-1,0 0,0 0,-1-1,1 0,0 0,0-1,0 0,0 0,0-1,0 0,-9-4,-1-1,0-1,1-1,0-1,0 0,1-1,1-1,0 0,0-1,1 0,1-2,-14-18,-9-17,4-2,-33-66,37 64,-26-37,-69-89,122 179,-19-35,13 20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54.0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25.9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158 130,'0'-11,"-1"0,0 0,0 0,-2 1,1-1,-8-19,9 28,1 0,-1 0,0 0,0 0,0 1,0-1,0 0,0 0,0 1,-1-1,1 1,0 0,-1-1,1 1,-1 0,0 0,0 0,1 0,-1 0,0 0,0 0,0 1,0-1,0 1,0-1,0 1,0 0,0 0,0 0,0 0,0 0,0 0,0 0,0 1,1-1,-1 1,0-1,0 1,0 0,0 0,0 0,1 0,-1 0,0 0,-2 3,-1 0,1 0,-1 1,1 0,0 0,0 0,1 0,-1 0,1 1,0 0,0 0,1 0,0 0,0 0,1 0,-2 11,-2 11,0 58,5-86,-1 15,1-1,1 0,0 0,1 0,0 0,6 17,-6-25,1 1,0-1,0 0,1 0,0-1,0 1,0-1,1 0,-1 0,1 0,0-1,1 1,-1-1,1 0,6 3,6 3,0 2,-1 0,0 1,-1 0,-1 2,0-1,22 31,-34-41,-1-1,0 1,0 1,0-1,0 0,-1 0,0 1,0-1,0 1,0-1,-1 1,1-1,-1 1,0-1,-1 5,-1-1,0 1,0-1,0-1,-1 1,0 0,-1-1,-7 13,0-4,-1-1,0 0,-1-1,0 0,-1-1,-24 17,1-6,23-13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54.5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37.8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1292 84,'0'-3,"2"-42,-2 43,0-1,0 1,0 0,1 0,-1 0,1 0,-1 0,1 0,0-1,0 1,0 1,0-1,0 0,0 0,3-3,-2 10,-1 0,1 0,-1 0,0 0,0 1,-1-1,1 8,4 121,-14 154,5-261,-1-1,-1 1,-2-1,-1 0,0-1,-2 0,-1 0,-23 35,33-57,1-1,-1 1,1-1,-1 0,0 0,0 1,0-1,0 0,0-1,-1 1,1 0,0-1,-1 1,1-1,-1 0,0 0,1 0,-1 0,0 0,0 0,1-1,-1 1,0-1,0 0,0 0,0 0,0 0,1-1,-1 1,0-1,0 1,0-1,1 0,-1 0,0-1,1 1,-4-2,-8-7,0-1,0 0,1-1,1 0,-13-17,-1 0,20 24,0-1,0 1,0 0,0 1,-1-1,1 1,-1 0,0 1,0 0,-8-3,11 5,0 1,0-1,0 1,0-1,0 1,0 0,-1 1,1-1,0 1,0 0,1 0,-1 0,0 0,0 1,0-1,1 1,-1 0,1 0,-1 0,-5 6,-13 12,0 1,2 1,0 1,2 1,-18 28,-68 137,68-119,17-33,6-9,-2 0,-1-1,-1 0,-32 37,44-58,0-1,0 0,0-1,0 1,-1-1,0 0,0 0,0-1,0 0,-1 0,1 0,-1-1,1 0,-1 0,0-1,0 1,0-2,0 1,0-1,0 0,0 0,0-1,0 0,0 0,0-1,-8-3,2 0,1-1,0 0,1-1,0 0,0-1,0 0,1-1,0 0,1 0,0-1,0-1,1 1,1-1,0-1,-11-23,1-2,2-2,2 0,-15-74,24 92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38.5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16,'0'-5,"4"0,2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38.9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 0,'-4'4,"-2"2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56.7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947 93,'0'-4,"0"1,0-1,0 1,1 0,-1-1,1 1,0 0,0 0,0-1,1 1,-1 0,4-5,-5 7,1 1,-1-1,1 1,-1 0,1-1,-1 1,1-1,-1 1,1 0,-1-1,1 1,0 0,-1 0,1 0,0-1,-1 1,1 0,0 0,-1 0,1 0,0 0,-1 0,1 0,0 0,0 1,1 0,0 0,0 0,0 0,0 0,-1 0,1 1,0-1,-1 1,1-1,-1 1,3 3,2 5,-1 1,0 1,-1-1,-1 1,1-1,-2 1,1 0,-2 0,1 14,1-2,-1-5,1-6,-1-1,-1 1,0 0,0 0,-2 0,1 0,-6 24,5-35,0 0,0 0,0 0,0 0,0 0,0 0,-1-1,1 1,-1-1,1 1,-1-1,1 1,-1-1,0 0,0 0,0 0,0 0,0 0,0 0,0 0,0-1,0 1,0-1,0 0,0 1,-1-1,1 0,0 0,0 0,0-1,0 1,0-1,-1 1,-1-2,-9-1,0-1,1-1,0 0,-14-8,-17-12,1-1,1-2,-41-38,-103-108,147 136,39 38,-1 0,0 1,0-1,0 0,0 0,0 0,0 0,0 0,0 0,0 0,0 0,0 1,-1-1,1 0,0 0,0 0,0 0,0 0,0 0,0 0,0 0,0 0,0 0,0 1,0-1,0 0,0 0,0 0,0 0,-1 0,1 0,0 0,0 0,0 0,0 0,0 0,0 0,0 0,0 0,0 0,-1 0,1 0,0 0,0 0,0 0,0 0,0 0,0 0,0 0,0 0,-1 0,1 0,0 0,0 0,0 0,0 0,0 0,4 17,11 23,6 3,-2 0,-2 2,-2 0,-2 0,-1 2,-3-1,-2 1,-2 1,-1 52,-4-84,-1-1,0 1,-1-1,-1 1,-5 16,5-24,0-1,0-1,-1 1,0 0,0-1,0 0,-1 0,0 0,0-1,0 1,-1-1,-10 7,-84 64,3 3,-135 145,220-212,2 1,-1 0,2 0,-1 1,2 0,0 0,1 1,0 0,-5 19,11-33,1 1,0 0,0 0,0-1,-1 1,2 0,-1 0,0-1,0 1,0 0,1 0,-1-1,1 1,0 0,-1-1,1 1,0 0,0-1,0 1,0-1,0 0,0 1,3 1,-1 0,1-1,-1 0,1 0,0 0,0-1,-1 1,1-1,0 0,9 2,3-1,0-1,1-1,-1 0,21-4,8-4,0-2,0-1,-2-3,1-2,-2-2,48-27,-28 10,-1-4,-2-2,66-60,-85 61,-1-1,57-81,-73 93,-2 3,-10 18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57.6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 1,'-3'145,"6"153,-2-296,-1 1,1-1,0 1,-1-1,1 1,0-1,0 0,1 1,-1-1,0 0,1 0,-1 0,1 0,0 0,0 0,0-1,0 1,0-1,0 1,0-1,0 1,0-1,1 0,-1 0,1-1,-1 1,0 0,1-1,-1 1,1-1,3 0,12 2,0-2,0 0,29-4,-12 1,-31 3,0 0,1-1,-1 1,-1-1,1 0,0 0,0 0,0-1,0 1,-1-1,1 0,-1 0,1 0,-1-1,4-3,-5 4,-1 0,1 0,-1 0,1 0,-1 0,0 0,0-1,0 1,0 0,0-1,-1 1,1-1,-1 1,0-1,1 1,-1-1,0 1,-1-1,1 1,0-1,-1 1,1-1,-1 1,0-1,0 1,-1-3,1 4,1-1,-1 0,0 0,0 1,0-1,0 0,-1 1,1-1,0 1,-1 0,1-1,-1 1,1 0,-1 0,0 0,1 0,-1 0,0 0,0 1,0-1,-1 0,-2 0,1 1,-1 0,1-1,-1 2,1-1,-1 0,1 1,-1 0,-3 1,-4 2,0 0,1 1,-1 0,1 1,-20 14,-23 19,28-24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58.8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 0,'-1'0,"1"1,0-1,-1 0,1 0,0 1,-1-1,1 0,0 1,0-1,-1 0,1 1,0-1,0 0,0 1,-1-1,1 0,0 1,0-1,0 0,0 1,0-1,0 1,0-1,0 0,0 1,0-1,0 1,0-1,0 0,0 1,0-1,1 1,-1-1,0 0,0 1,0-1,0 0,1 1,-1-1,0 0,0 1,1-1,-1 0,0 0,1 1,-1-1,0 0,1 0,17 26,-15-22,72 103,-4 3,81 172,-148-275,-1 1,0 1,0-1,-1 0,0 1,0-1,-1 1,0-1,0 12,-2-16,1 0,-1 1,0-1,0 0,0 0,-1 0,1-1,-1 1,0 0,0 0,0-1,-1 1,1-1,-1 0,0 0,0 0,0 0,0 0,0-1,-1 1,-3 1,-17 10,1 2,1 0,0 1,-34 36,48-44,0 0,1 1,0 0,1 1,0-1,0 1,1 0,1 1,0-1,1 1,0 0,0 0,0 16,2 135,3-79,-1-64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1:59.8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282 0,'0'9,"-1"0,-1 0,1 0,-1 0,-1 0,1-1,-2 1,-3 8,-41 66,3-4,2 21,25-54,-2 0,-3-1,-27 42,37-69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00.4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56 92,'-7'-7,"1"0,0-1,0 0,0 0,1 0,1-1,-1 0,-5-18,36 56,182 288,63 109,-261-410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01.7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527 1,'46'45,"-2"3,-1 2,62 97,-79-106,45 83,-66-112,1 1,-1-1,-1 1,0 1,-1-1,-1 0,0 1,0 14,-2-24,0 0,0 1,-1-1,0 0,1 1,-2-1,1 0,0 0,-1 0,0 0,0 0,0 0,0-1,-1 1,0-1,1 1,-5 3,2-3,-1 1,0-1,0-1,0 1,0-1,-1 0,1 0,-1-1,-13 4,6-3,-1-1,1-1,0 0,-1 0,1-2,-1 0,1 0,-1-1,-27-9,7-3,-1-2,2-1,-46-31,-88-75,160 117,0 0,0 0,1-1,0 0,1 0,-1-1,1 0,-8-15,14 23,-1-1,1 1,0 0,0-1,-1 1,1 0,0-1,0 1,0 0,0-1,-1 1,1-1,0 1,0 0,0-1,0 1,0-1,0 1,0-1,0 1,0 0,0-1,0 1,0-1,1 1,-1 0,0-1,0 1,0-1,0 1,1 0,-1-1,0 1,0 0,1-1,-1 1,0 0,1-1,-1 1,1 0,19 3,22 20,-20-2,0 0,-1 2,-1 1,29 43,-28-37,9 17,-2 1,-2 1,38 98,-59-129,0 1,-1-1,0 1,-2-1,0 1,-1 19,-3 12,-7 51,1-57,-2-1,-2 1,-2-2,-25 56,4-31,-3-1,-65 85,72-106,-237 291,255-321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27.1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312 0,'-1'12,"0"-1,-1 0,-1 0,0 0,0 0,-1 0,-11 19,-11 36,8-15,-3-1,-1-1,-52 82,8-15,27-46,25-49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03.0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1 470,'-1'0,"1"0,0 0,0 1,0-1,0 0,0 0,0 0,1 0,-1 1,0-1,0 0,0 0,0 0,0 0,0 0,0 1,0-1,0 0,0 0,0 0,0 0,1 0,-1 0,0 0,0 1,0-1,0 0,0 0,0 0,1 0,-1 0,0 0,0 0,0 0,0 0,1 0,-1 0,0 0,0 0,0 0,0 0,1 0,-1 0,0 0,0 0,0 0,0 0,0 0,1 0,-1 0,12-7,9-10,62-73,-3-3,89-138,-158 212,-3 3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03.9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1 564,'2'-3,"0"0,1 0,-1 0,1 0,0 0,0 1,0-1,0 1,0 0,0 0,1 0,-1 0,7-2,2-2,261-181,-238 159,-2-2,0-2,-2-1,-1-1,32-49,-53 69,1-3,2 1,26-31,-38 47,0 0,-1 0,1 1,0-1,0 0,0 0,0 0,0 0,0 0,0 1,0-1,0 0,0 0,0 0,0 0,0 0,0 0,0 1,0-1,0 0,0 0,0 0,0 0,0 0,1 0,-1 1,0-1,0 0,0 0,0 0,0 0,0 0,0 0,0 0,0 0,1 1,-1-1,0 0,0 0,0 0,0 0,0 0,0 0,1 0,-1 0,0 0,0 0,0 0,0 0,0 1,-3 11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04.7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1,'0'4,"0"6,0 5,4 8,10 9,7 11,7 7,4 7,1 3,-2-2,-2 3,3-5,-4-8,-7-8,-3-11,-5-6,-4-3,-3-5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05.6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355 1,'8'0,"0"1,0 1,-1 0,1 0,0 0,-1 1,0 0,1 0,-1 1,0 0,-1 0,1 1,-1 0,0 0,0 0,-1 1,1 0,4 7,8 10,-1 2,-1 0,17 37,-27-50,-1 0,0 0,-1 0,-1 1,0-1,-1 1,0 0,-1-1,0 1,-2 20,1-24,-2 1,1-1,-2 1,1-1,-1 0,0 0,-1 0,0-1,-1 1,1-1,-2 0,1 0,-1 0,-10 9,1-3,-1-2,0 0,0-1,-2 0,1-2,-1 0,-30 10,-139 33,146-42,9-5,19-3,-1 0,1 1,0 0,-20 8,31-10,1 0,-1 0,0 0,0 0,1 0,-1 0,0 0,1 0,-1 1,1-1,0 1,-1-1,1 1,0-1,0 1,0 0,0 0,0 0,0-1,1 1,-1 0,0 0,1 0,0 0,-1 0,1 0,0 0,0 0,0 0,0 0,1 0,-1 0,0 0,1 0,0 0,0 2,10 19,0-1,1-1,1 0,19 23,-5-7,-16-21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06.6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592 1,'10'0,"-1"1,0 1,1-1,-1 2,0-1,0 1,-1 1,1-1,0 1,7 6,14 9,36 31,-29-21,-26-21,-1 0,0 1,0 0,-1 1,0 0,0 0,8 15,-15-21,0 0,0 0,0 0,-1 0,1 0,-1 0,0 1,0-1,0 0,-1 1,0-1,0 1,0-1,0 1,-1-1,1 1,-1-1,0 0,0 0,-1 1,0-1,1 0,-1 0,0 0,-3 3,-3 4,0 0,-1-1,0-1,-1 0,0 0,0 0,-1-1,-19 10,-6 1,-57 20,-18 9,22 0,-184 68,264-113,1-1,-1 1,1-2,-1 1,0-1,1 0,-1-1,0 0,-17-2,22 0,-1 1,1-1,-1 0,1 0,0 0,0 0,0-1,0 0,1 0,-1 0,1 0,-1 0,1-1,0 1,0-1,1 0,-1 0,1 0,-3-8,-2-8,1 0,1-1,1 1,1-1,0 0,2 0,0 0,5-37,-3 13,0 19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07.3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66,'0'-4,"0"-5,0-6,0-5,0 2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07.7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08.1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15.3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344 66,'-10'-27,"9"26,0-1,0 1,0-1,0 0,0 0,0 1,1-1,-1 0,1 0,-1 0,1 0,0 0,0 0,0 0,0 0,0 0,1-2,-1 4,0-1,1 1,-1 0,0-1,1 1,-1 0,0-1,1 1,-1 0,1 0,-1 0,1 0,-1-1,1 1,-1 0,1 0,-1 0,0 0,1 0,-1 0,1 0,-1 0,1 0,-1 0,1 0,-1 1,1-1,-1 0,1 0,-1 0,0 0,1 1,-1-1,1 0,-1 1,0-1,1 0,-1 1,0-1,1 0,-1 1,0 0,24 18,-21-16,33 32,-2 2,-1 1,-2 1,-2 2,-1 1,-3 1,33 75,-49-94,0 0,-2 0,0 1,-2 0,-1 0,-1 0,-1 1,-1 25,-1-39,0-1,-2 1,1 0,-1-1,-1 1,0-1,0 1,-1-1,-1 0,0-1,0 1,-1-1,-1 0,1 0,-2-1,1 0,-1 0,0-1,-15 11,10-11,-1-1,0 0,0-1,0 0,-1-1,0-1,0 0,-1-1,-16 1,-26 0,-62-4,73-1,9 2,24 0,0 0,0-1,0-1,-1 0,2-1,-1-1,-17-5,29 7,0 1,0-1,0 0,0-1,1 1,-1 0,0 0,1-1,-1 1,1-1,0 0,-1 1,1-1,0 0,0 0,0 1,0-1,0 0,1 0,-1 0,1 0,-1 0,1 0,0 0,-1-1,1 1,0 0,0 0,1 0,-1 0,0 0,1 0,-1 0,1 0,0 0,0 0,-1 0,1 0,2-1,-1-2,0 1,0 0,1 0,-1 0,1 0,0 1,1-1,-1 1,0-1,1 1,0 0,0 1,0-1,0 1,0-1,8-2,-3 4,0 0,0 0,0 1,1 0,-1 1,0 0,0 1,0-1,0 2,0-1,0 1,-1 0,1 1,-1 0,0 1,0 0,-1 0,13 10,6 8,0 1,-2 1,32 42,-47-54,-1 0,-1 0,0 0,0 1,-1 1,-1-1,-1 1,0-1,-1 1,0 0,0 17,-1 4,-1 0,-2 0,-10 58,5-63,-1-1,-1 0,-2 0,-1-1,-1 0,-1-1,-2 0,-1-1,-38 49,37-58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16.3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1 709,'1'-9,"2"-1,-1 1,1 0,0-1,1 2,0-1,1 0,0 1,0 0,11-13,13-24,4-19,0 0,2 2,47-63,10 16,12-15,-100 118,-6 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28.2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1,'1'9,"1"1,0 0,1-1,0 0,1 0,-1 0,11 16,8 22,77 209,-33-93,-65-156,2-1,-1 0,1 1,0-1,0 0,0-1,1 1,0-1,0 1,1-1,0 0,-1-1,1 1,1-1,-1 0,1 0,0-1,-1 0,1 0,1 0,-1 0,0-1,1 0,-1-1,1 1,0-1,-1-1,1 1,0-1,8-1,63 0,-55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18.5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313 622,'-12'2,"1"1,0 0,0 1,0 0,1 1,-1 0,1 0,0 1,1 0,-11 9,-9 4,13-9,0 1,0 1,1 0,-25 26,34-31,0 1,1-1,0 1,0 0,0 0,1 1,0-1,1 1,0 0,0 0,1 0,-2 12,4-16,1 0,-1 0,1 0,0 0,0 0,1 0,-1-1,1 1,0 0,1-1,-1 1,1-1,0 0,0 0,0 0,0 0,1-1,-1 1,1-1,5 4,9 6,-1-1,2 0,25 12,-13-9,0 0,1-2,1-1,38 8,-68-19,0-1,0 1,0-1,1 0,-1 0,0-1,0 1,0-1,1 1,-1-1,0 0,0 0,0 0,0-1,0 1,-1-1,5-2,-2 0,-1 0,0-1,0 1,0-1,0 0,-1 0,1 0,3-10,3-9,-2 0,-1 0,7-40,-10 47,10-44,-5 24,8-63,-17 96,0 1,0-1,0 1,-1-1,1 1,-1-1,0 1,0-1,0 1,0 0,0-1,-1 1,0 0,1 0,-1 0,-1 0,-3-4,-2-1,-1 0,-1 1,1 0,-12-6,14 10,0-1,0-1,0 1,1-1,0 0,0-1,0 1,1-1,0 0,0-1,-5-7,9 12,0 0,0 0,1 0,-1 0,1 0,-1-1,1 1,0 0,0 0,0 0,0 0,0 0,1 0,-1 0,0 0,1 0,0 0,-1 0,1 0,0 0,0 0,0 0,0 0,1 1,-1-1,0 0,1 1,-1-1,1 1,-1 0,1-1,0 1,0 0,-1 0,1 0,0 0,0 0,3 0,8-5,1 1,0 1,1 0,16-2,-29 6,119-20,1 6,197 3,-313 11,-1 1,1-1,-1 1,0 1,1-1,-1 1,0 0,0 0,0 0,0 1,-1-1,1 1,-1 1,0-1,1 1,-1-1,-1 1,1 0,-1 0,1 1,-1-1,3 6,-1 0,0 0,-1 0,0 0,-1 0,0 0,0 1,-1 0,-1-1,1 1,-2 15,0-24,0 0,0 1,0-1,0 0,0 0,-1 0,1 0,-1 0,0 0,0 0,1 0,-1 0,-1 0,1 0,-2 2,3-3,-1 0,0-1,0 1,0 0,0-1,0 1,0-1,-1 1,1-1,0 0,0 1,0-1,0 0,0 0,-1 0,1 0,0 0,0 0,0 0,-2-1,-2 0,1 0,0-1,0 0,0 0,0 0,0 0,0-1,0 1,1-1,-1 0,1 0,-5-6,-12-17,2 0,0-1,2-1,1-1,2 0,0-1,-11-45,11 26,3-1,2 0,-4-102,12 120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20.0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399 501,'1'-9,"-1"1,-1-1,0 1,0 0,-1-1,0 1,0 0,-1 0,0 0,0 0,-5-7,6 11,-1 1,0-1,0 1,0 0,0 0,-1 1,1-1,-1 0,1 1,-1 0,0 0,0 0,0 1,0-1,0 1,0 0,-1 0,1 0,0 1,-1-1,1 1,0 0,-6 1,-1 0,0 1,1 0,0 1,-1 0,1 1,0 0,1 0,-1 1,1 0,0 1,0 0,1 0,-1 1,1 0,1 1,-1 0,2 0,-1 0,1 1,0 0,1 0,-6 11,3-2,0 0,1 0,0 0,2 1,0 0,1 0,1 0,1 1,0-1,2 1,2 24,-2-40,0-1,1 0,0 0,-1 1,1-1,0 0,1 0,-1 0,0 0,1 0,0 0,0 0,0 0,0-1,0 1,0-1,1 0,-1 1,6 2,-4-3,0 0,0 0,1-1,-1 1,1-1,-1-1,1 1,-1 0,1-1,0 0,-1 0,9-1,3-2,-1-1,1 0,-1-1,0-1,0 0,0-1,13-9,-5 3,-6 3,1 0,-1-1,-1-1,0 0,0-2,-1 0,17-20,-29 29,-1 0,1 0,-1 0,-1 0,1-1,-1 1,0 0,0-1,0 1,-1-1,1 1,-2-1,1 1,0-1,-1 1,0 0,0-1,-1 1,0 0,0 0,0 0,0 0,-1 0,-4-7,-8-11,-1 1,-1 1,-32-31,39 42,-60-59,33 34,1-2,1-1,3-1,-42-65,56 83,16 19,0 0,0 0,0 0,0 0,0 0,1-1,-1 1,1 0,-1-1,0-3,2 6,1 0,-1 0,1 0,-1 0,1-1,-1 1,1 0,-1 0,1 0,-1 0,1 0,-1 0,1 0,-1 0,1 0,-1 1,1-1,-1 0,1 0,-1 0,1 1,-1-1,1 0,-1 0,1 1,-1-1,0 0,1 1,-1-1,1 1,-1-1,1 1,19 14,199 209,-102-98,-68-64,-37-44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21.9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66 627,'1'-9,"0"0,1-1,0 1,0 0,1 0,0 0,1 1,4-10,42-68,-35 62,-3 5,-2 0,0 0,-1-1,-1 0,-1 0,-1-1,5-32,-10 52,-1 0,0-1,1 1,-1 0,0-1,0 1,0-1,1 1,-2 0,1-1,0 1,0-1,0 1,-1 0,1-1,0 1,-1 0,1 0,-1-1,0 1,1 0,-1 0,0 0,0-1,0 1,0 0,0 0,0 1,0-1,0 0,0 0,0 0,-1 1,1-1,0 0,0 1,-1-1,1 1,0 0,-1-1,-1 1,-1 0,1 1,-1-1,1 1,-1 0,1 0,-1 0,1 0,0 1,0-1,0 1,0 0,0 0,0 0,0 0,-4 4,-5 8,1 0,0 1,1 0,1 0,0 1,-7 18,-36 106,46-120,4-14,0 0,0 0,0 0,1 1,0-1,1 0,-1 1,1-1,1 0,-1 1,1-1,0 1,0-1,1 0,3 8,-3-9,1 0,0-1,0 1,1 0,0-1,0 0,0 0,0 0,0-1,1 1,-1-1,1 0,0 0,0-1,0 1,1-1,7 2,-12-3,13 4,0-1,0 0,0-1,18 2,-26-5,-1 0,0-1,1 1,-1-1,0 0,1-1,-1 1,0-1,0 0,0 0,0 0,-1-1,1 0,7-6,0-1,-1-1,0 0,0 0,-2-1,1 0,-2-1,1 0,-2-1,0 0,0 0,6-23,-5 12,-2-1,-1 0,0 0,-2 0,-2-1,0-26,-2 42,-1-1,0 0,-1 0,0 1,-1-1,0 1,-1 0,0 1,-1-1,0 1,-14-18,-7-5,-59-55,86 87,-1 0,-1 0,1-1,0 1,-1 0,1 0,-1 0,1 0,-1 0,1 1,-1-1,1 0,-1 1,-3-1,5 1,-1 0,1 0,-1 0,1 0,-1 0,1 0,-1 0,1 0,-1 0,1 1,-1-1,1 0,-1 0,1 1,0-1,-1 0,1 1,-1-1,1 0,0 1,-1-1,1 0,0 1,0-1,-1 1,1-1,0 1,0-1,-1 1,1 2,0-1,0 0,-1 0,2 0,-1 0,0 1,0-1,1 0,-1 0,1 0,-1 0,1 0,0 0,0 0,0 0,0 0,0 0,0 0,1-1,1 3,3 2,1-1,-1 0,1 0,0 0,0-1,0 0,1 0,-1-1,1 0,0-1,0 1,12 1,11 0,62 1,-41-4,-49 0,1-1,0 0,0 1,0 0,-1 0,1 0,0 0,-1 1,1-1,-1 1,0 0,0 0,1 0,-1 1,0-1,-1 1,1 0,0-1,-1 1,1 0,-1 0,0 1,0-1,0 0,-1 1,1-1,-1 1,0 0,0-1,1 8,1 11,-1 0,-1-1,-1 1,-4 32,1-6,1 37,3 175,-1-258,0 0,0 0,0 0,1 0,-1 1,0-1,1 0,0 0,-1 0,1 0,0 0,0 0,0 0,0-1,0 1,1 0,-1 0,1-1,-1 1,1-1,-1 1,1-1,2 2,-1-3,-1 1,1 0,0-1,0 1,0-1,0 0,-1 0,1 0,0-1,0 1,0 0,-1-1,1 0,0 0,3-1,10-6,1 0,-1-1,-1-1,17-13,-29 21,-1 1,14-11,0 0,-1 0,24-27,-35 33,0 0,0 0,0 0,-1-1,1 1,-2-1,1 0,-1 0,0 0,0 0,-1 0,0-1,0-11,-2-30,0 28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22.5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0,'5'0,"4"0,6 0,4 0,3 0,2 0,1 0,1 0,-1 4,1 2,-1 3,-4 5,-2 0,-4 2,-1-2,2 0,-2-1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22.8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10,'0'-4,"0"-2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24.0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0 246,'30'1,"-1"1,0 1,0 2,0 0,0 2,27 12,-53-18,-1 0,0 0,0 0,0 0,-1 1,1-1,0 1,0 0,-1-1,1 1,2 4,-4-2,-13-13,-2-7,1-1,0 0,-23-38,31 45,1-1,-1 1,2-1,-1-1,2 1,0-1,0 1,1-1,-1-13,2 22,1 0,0 0,1 0,-1 0,1 0,-1 1,1-1,0 0,0 0,0 0,0 1,0-1,1 1,-1-1,1 1,0-1,0 1,0 0,0 0,0 0,0 0,0 0,1 0,-1 1,1-1,-1 1,1 0,0-1,-1 1,1 0,0 1,0-1,0 0,5 1,-1-1,0 1,-1 0,1 0,0 1,-1-1,1 2,-1-1,1 1,-1 0,0 0,0 1,0-1,0 1,9 7,-3 1,0 0,-1 0,-1 2,0-1,15 26,-15-21,2 0,26 28,-11-15,-15-16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25.8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287 1,'-16'0,"0"0,1 1,-1 1,-17 4,26-4,-1 1,1 0,0 0,0 1,1 0,-1 0,1 0,-1 1,2 0,-9 7,-11 13,13-15,1 0,1 1,0 0,0 1,1 0,-8 15,16-26,0 0,1 0,-1 0,1 0,-1 0,1 0,0 0,0 0,-1 0,1 1,0-1,0 0,0 0,0 0,0 0,0 1,0-1,1 0,-1 0,0 0,1 0,-1 0,1 1,-1-1,1 0,-1 0,1 0,0-1,0 1,1 2,1-1,0-1,0 1,0-1,0 1,0-1,0 0,1 0,-1 0,0-1,7 1,5 0,0-1,0-1,1 0,14-4,-19 3,-1 0,1-1,-1-1,0 0,0 0,-1-1,12-7,-16 9,-1-1,0 1,0-1,-1 0,1 0,-1 0,0-1,0 1,0-1,0 0,-1 0,0 1,0-2,0 1,-1 0,2-8,-3 9,1 0,0 0,0 0,0 0,0 0,1 0,-1 1,3-5,-3 8,-1-1,1 1,-1-1,1 1,-1 0,1-1,-1 1,1-1,-1 1,1 0,-1-1,1 1,0 0,-1 0,1 0,-1-1,1 1,0 0,-1 0,1 0,0 0,0 0,21 13,79 95,0 0,-65-74,-1 0,2-1,56 38,-92-71,1 1,0 1,-1-1,1 0,-1 0,1 1,-1-1,0 0,1 1,-1-1,0 1,0 0,0-1,0 1,0 0,-1 0,1 0,0 0,-1-1,1 1,-1 0,0 4,0-3,-1 0,1 0,-1 0,0 0,0 0,0 0,0-1,-1 1,1 0,-1-1,0 1,1-1,-5 4,2-1,-2 0,1 0,0 0,-1-1,0 0,0 0,0-1,-1 1,1-2,-1 1,1 0,-13 1,8-2,-1-1,1-1,-1 0,0-1,1 0,-1-1,1 0,0-1,0 0,0-1,0 0,0 0,-18-12,23 12,0 0,1-1,0 0,0 0,0 0,0 0,1-1,0 0,0 0,0 0,1 0,0-1,0 1,1-1,0 0,0 0,0 0,1 0,0 0,1 0,-1 0,1 0,2-14,0 9,1 0,0 1,0-1,2 0,-1 1,1 0,12-19,7-16,-17 30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27.3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15,'0'-4,"4"-1,6 0,1 5,2 2,0 6,5 5,1 4,0 4,1 3,6 0,-2 2,0-1,-1 0,1 1,-1-1,-3-5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28.5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562 177,'-23'1,"0"2,0 1,-40 11,-30 5,67-17,0 0,1-2,-1-1,0-1,-50-9,69 9,1-1,-1 1,1-1,-1 0,1-1,0 1,0-1,0-1,1 1,-1-1,1 0,0 0,0 0,0-1,0 0,1 0,0 0,0 0,0-1,1 0,0 1,0-1,0 0,1-1,0 1,0 0,0-1,0-8,1 12,1 1,0-1,0 1,0-1,0 1,1-1,-1 1,1-1,-1 1,1-1,0 1,0 0,0-1,0 1,0 0,1 0,-1 0,1 0,-1 0,4-3,-1 2,0 0,0 1,0-1,1 1,-1 0,1 0,-1 0,1 1,9-3,5 2,-1 0,1 1,0 1,27 3,-33-2,0 2,0 0,-1 1,1 0,-1 0,20 11,66 47,-40-24,-48-31,-1 1,1 0,-2 0,1 1,-1 0,-1 0,0 1,0 0,-1 0,0 1,0 0,5 16,-5-10,-1 0,0 1,-1-1,0 1,-2 0,0 0,-1 32,-3-42,1 0,-1 0,0 0,-1 0,1 0,-2-1,1 1,-7 9,-43 59,17-27,0 7,-2-1,-2-2,-59 58,82-95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29.4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316 0,'3'2,"1"0,0 0,-1 0,1 0,-1 1,0-1,0 1,0 0,0 0,4 6,0-1,7 6,-1 2,-1-1,0 2,-1 0,-1 0,0 1,-2 0,13 37,-17-42,-1 0,0 1,-1 0,0-1,-1 1,0 0,-1 0,-1 0,0 0,-1-1,-1 1,0 0,-9 22,-18 28,-3-1,-69 97,60-106,-2-2,-76 69,103-104,-40 33,34-34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29.3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0 155,'9'-4,"7"-2,5 1,4 1,-3-4,-1 0,1-3,1-4,1 0,-4-1,-1 2,1-1,-3-3,-5 3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31.2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23 723,'-1'-1,"0"1,0-1,0 1,0-1,-1 0,1 1,0-1,0 0,0 0,1 0,-1 0,0 0,0 0,0 0,1 0,-1 0,1 0,-1-1,1 1,-1 0,1 0,-1-1,1 1,0 0,0 0,0-1,0-1,-3-37,5 21,1 1,1-1,1 1,1 0,0 1,2-1,9-17,15-38,-18 34,-2 1,-1-2,-3 1,-1-1,4-75,-12 108,1 0,-1-1,-1 1,1 0,-1 0,0 0,-5-9,6 13,0 0,0 1,-1 0,1-1,-1 1,1 0,-1 0,0 0,0 0,0 0,0 0,0 0,0 1,-1-1,1 1,-1-1,1 1,-1 0,1 0,-1 0,0 0,-2 0,4 1,0 0,0 0,0 0,0 0,1 0,-1 0,0 0,0 1,0-1,0 0,1 0,-1 1,0-1,0 1,1-1,-1 0,0 1,1-1,-1 1,1 0,-1-1,0 1,1-1,-1 1,1 0,-1-1,1 1,0 0,-1 0,1-1,0 1,0 0,-1 0,1 0,0-1,0 1,0 0,0 0,0 0,0 0,0-1,0 1,0 0,0 0,1 0,-1-1,1 2,13 42,20 19,2-3,87 109,-45-64,-6-7,153 237,-216-325,-4-14,-1-31,-11-50,5 68,-4-19,2-1,0-54,4 78,2 0,-1 0,2 1,0-1,0 1,1 0,1-1,0 2,0-1,14-20,-13 23,0 1,0-1,1 1,1 1,-1-1,1 1,0 0,12-7,-17 13,0-1,0 0,1 1,-1 0,0 0,0 0,1 0,-1 0,1 1,-1-1,0 1,1 0,-1 0,1 0,-1 1,1-1,-1 1,0 0,1 0,-1 0,0 0,0 0,0 1,0-1,0 1,0 0,0 0,5 5,34 35,-1 2,36 50,38 42,-99-120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32.2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66 76,'-4'3,"1"-1,0 1,1-1,-1 1,0 0,1 0,0 0,-1 0,1 0,1 1,-1-1,0 1,1-1,-2 5,-4 8,4-11,0-1,0 1,1 0,0 0,0 0,0 1,1-1,-1 0,1 1,0-1,1 1,0-1,0 11,1-14,-1 1,1 0,0-1,0 1,1-1,-1 0,0 1,1-1,-1 0,1 0,0 0,0 0,0 0,0 0,0-1,0 1,0-1,1 1,-1-1,0 0,1 0,-1 0,1 0,-1 0,1-1,0 1,-1-1,1 1,5-1,7 2,0 0,0-2,0 1,0-2,0 0,0-1,24-5,-37 5,1 0,0 0,-1 0,1-1,-1 1,1-1,-1 1,0-1,0 0,-1 0,1 0,-1 0,1 0,-1 0,0 0,0 0,0-1,0 1,-1 0,1-1,-1 1,0 0,0-5,0-12,-1-1,-4-27,5 45,-1-3,-1 1,0 0,0-1,0 1,-1 0,1 0,-1 1,-1-1,1 1,0-1,-1 1,0 0,0 0,0 1,-1-1,1 1,-1 0,0 0,1 0,-2 1,1 0,0 0,0 0,-9-2,-5 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33.0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0,'5'2,"0"0,0 0,-1 1,1 0,0-1,-1 1,0 1,0-1,0 1,0-1,0 1,5 8,2-1,21 25,-1 1,36 59,-45-62,2 0,1-1,2-2,30 28,-53-55,-1-2,1 1,0 0,1-1,-1 0,0 0,1 0,-1 0,1-1,0 1,-1-1,7 0,7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34.3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266 408,'-9'1,"0"0,1 1,-1 0,0 0,1 1,-1 0,1 0,0 1,0 0,0 1,0 0,1 0,0 0,0 1,0 0,1 0,0 1,0 0,-7 11,-5 8,2 0,1 2,1-1,-14 40,25-60,0 0,1 0,0 0,0 0,1 1,0-1,0 0,1 1,0-1,0 0,2 9,-1-13,0 0,0 0,0 0,0-1,1 1,-1 0,1 0,0-1,0 1,0-1,0 0,0 0,1 0,-1 0,0 0,1 0,0 0,-1-1,1 1,0-1,0 0,0 0,0 0,0 0,0 0,0-1,0 0,4 1,17 2,0-1,0-1,1-1,-1-1,0-1,0-2,0 0,0-1,29-11,-47 13,0 0,0 0,0-1,0 0,0 0,-1-1,0 1,0-1,0 0,0-1,-1 1,0-1,0 0,0 0,-1 0,0 0,0-1,-1 1,0-1,0 0,0 1,-1-1,0 0,0 0,-1 0,0-10,-1 2,-1-1,0 1,-2-1,1 1,-2 0,0 0,-1 0,0 1,-1 0,-14-21,-193-265,199 281,1-1,1-1,1-1,-14-34,25 55,1 1,0 0,-1-1,1 1,0 0,-1-1,1 1,0 0,0-1,0 1,-1-1,1 1,0-1,0 1,0 0,0-1,0 1,0-1,0 1,0-1,0 1,0-1,0 1,0 0,0-1,0 1,0-1,1 1,-1-1,0 1,0 0,0-1,1 1,-1 0,0-1,0 1,1 0,-1-1,0 1,1 0,-1-1,1 1,-1 0,0 0,1-1,0 1,23 12,26 30,34 47,-40-39,3-2,56 44,-49-63,-36-20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34.8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1,'4'0,"1"4,5 2,4-1,-1 4,3-1,2-1,-2 7,0 0,3 3,1 2,1-2,-2 0,-5-3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35.2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10,'0'-4,"0"-1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36.3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1 178,'51'20,"-36"-17,-1 2,1 0,-1 1,-1 0,1 1,-1 1,0 0,-1 1,0 0,0 1,-1 0,0 1,10 13,-54-94,20 38,0 5,0-1,1-1,-13-47,24 75,1-1,-1 0,1 1,0-1,0 0,0 0,0 1,0-1,0 0,0 0,0 1,0-1,1 0,-1 1,1-1,0 0,-1 1,1-1,0 1,0-1,0 1,0-1,0 1,0-1,0 1,2-2,1 1,-1 1,0-1,1 1,-1 0,1 0,-1 0,1 0,-1 1,1-1,0 1,-1 0,5 0,7 1,1 1,-1 0,0 2,0-1,17 8,-9 0,0 1,-1 1,0 1,-1 1,0 1,-1 1,-1 0,-1 2,-1 0,0 1,22 36,-30-44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38.0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116 1,'-9'0,"1"0,0 1,-1 0,1 0,-1 1,1 0,-15 6,21-7,0 0,0 0,0 0,0 1,0-1,0 1,0-1,1 1,-1 0,0-1,1 1,-1 0,1 0,0 0,0 0,0 0,0 0,0 1,0-1,0 0,1 0,-1 1,1-1,0 0,-1 1,1-1,0 0,1 1,-1-1,0 1,1-1,-1 0,2 3,-1-2,0-1,1 1,-1-1,1 1,-1-1,1 1,0-1,0 0,1 0,-1 0,0 0,0 0,1-1,-1 1,1-1,0 1,-1-1,1 0,0 0,0 0,0-1,0 1,0-1,0 1,0-1,0 0,0 0,3-1,-2 2,0-1,0-1,0 1,0 0,0-1,0 0,0 0,0 0,0-1,-1 1,1-1,0 0,-1 0,1 0,-1 0,0-1,0 1,0-1,0 0,4-4,-7 5,1 1,-1-1,1 1,0-1,0 1,0-1,0 1,0 0,0 0,0-1,0 1,0 0,1 0,-1 0,0 0,1 0,-1 0,1 1,-1-1,1 0,-1 1,1-1,0 1,-1 0,3-1,0 2,-1 0,1 1,-1-1,0 1,0-1,0 1,0 0,0 1,0-1,0 0,4 6,164 177,-12-10,-71-95,31 31,-104-95,-1 0,-1 1,-1 1,0 0,13 28,-24-44,0 0,0 0,0 0,0 0,0 1,0-1,-1 0,1 1,-1-1,0 0,0 1,0-1,0 1,0-1,0 0,-1 1,1-1,-1 0,1 1,-1-1,0 0,-2 4,1-4,0 1,0-1,-1 0,1 0,-1 0,0-1,1 1,-1 0,0-1,0 0,0 0,0 0,0 0,0 0,-3 0,-7 1,1-1,-1-1,0 0,1 0,-1-1,0-1,-20-5,12 0,0-2,1 0,0-2,0 0,1-1,0-1,1-1,1 0,0-1,1-1,1-1,-13-18,11 13,1-1,2-1,0 0,1 0,2-1,0-1,2 0,1-1,-7-40,14 61,0 0,1 0,0 0,0 0,0 0,1 0,0 0,0 0,0 0,1 0,0 1,0-1,1 0,-1 1,1 0,0 0,7-8,-4 6,0 1,0 0,1 0,0 1,0 0,0 0,1 1,-1 0,1 0,0 1,15-5,-6 4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39.8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470 263,'-8'2,"0"0,1 0,0 1,-1 0,1 0,0 1,0 0,-8 6,-2 0,-27 16,2 2,0 2,-63 59,90-75,1 0,1 1,0 1,1 0,1 1,0 0,1 0,1 1,1 1,1-1,0 1,-5 28,11-43,0 0,0 0,1 1,0-1,0 0,0 0,0 1,1-1,0 0,0 0,0 0,0 1,1-1,-1-1,1 1,0 0,0 0,4 4,-2-4,0 0,0-1,0 1,1-1,-1 0,1 0,0-1,0 1,0-1,0 0,0 0,9 1,12 1,1-1,0-1,0-1,45-5,-55 3,18-1,1-2,-1-1,0-1,0-2,-1-1,34-15,-59 20,1 0,-1 0,0-1,0-1,-1 1,0-2,0 1,0-1,-1 0,1 0,-2-1,1 0,-1 0,-1-1,1 0,-1 0,-1 0,0 0,0-1,-1 0,0 1,0-1,-1-1,-1 1,1-11,-5-56,1 57,1 1,0-1,5-31,-4 51,0 0,0 0,0 0,0-1,0 1,0 0,0 0,0 0,0 0,0-1,0 1,0 0,0 0,0 0,1 0,-1 0,0-1,0 1,0 0,0 0,0 0,0 0,0 0,1 0,-1 0,0 0,0-1,0 1,0 0,1 0,-1 0,0 0,0 0,0 0,0 0,1 0,-1 0,0 0,0 0,0 0,0 0,0 0,1 0,-1 0,0 0,0 0,0 0,0 1,1-1,-1 0,0 0,0 0,11 10,9 16,-20-26,5 7,0 0,0-1,1 0,0 0,0-1,0 0,0 0,1 0,0-1,0 1,0-2,1 1,-1-1,1 0,0-1,13 3,-10-4,1 0,0 0,0-1,-1-1,1 0,0-1,-1 0,1-1,-1 0,0-1,13-5,31-17,-1-3,-2-2,50-39,-98 67,0-1,0 0,-1 0,0 0,1-1,-2 1,1-1,0 1,-1-1,0 0,0 0,0 0,-1 0,0 0,0-1,0 1,0 0,-1 0,0-1,0 1,-1 0,1-1,-1 1,0 0,-1 0,-1-6,-2-6,-1 0,-1 0,0 1,-1 0,-1 0,-16-22,22 33,-1 1,1 0,-1 0,0 0,0 0,0 0,-1 1,1 0,-1-1,0 2,0-1,0 1,0 0,0 0,-1 0,1 0,-1 1,-6-1,4 2,1 1,-1-1,0 1,0 1,1-1,-1 1,1 1,0-1,-1 1,1 0,0 1,-11 7,-45 34,-83 77,98-80,44-38,0 0,1 0,-1 0,1 0,0 1,0-1,1 1,-1 0,1 0,0 0,0 0,1 0,-1 0,1 1,0-1,1 0,-1 9,0 7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41.0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84 606,'2'-111,"-4"-114,-1 185,-1 1,-2 0,-18-62,4 64,6 24,14 13,-1 0,1 0,0 0,-1 0,1 0,-1 0,1 0,-1 0,1 0,0 0,-1 0,1 0,-1 1,1-1,0 0,-1 0,1 0,0 0,-1 1,1-1,0 0,-1 1,1-1,0 0,-1 0,1 1,0-1,0 0,-1 1,1-1,0 1,0-1,0 0,0 1,0-1,-1 1,1 1,0 0,0 0,0 0,0 0,0 0,0 0,1 0,-1 0,1 0,-1 0,1 0,0 0,0 0,0 0,0-1,0 1,0 0,0-1,0 1,2 1,32 34,-33-35,34 28,0-1,2-3,49 28,49 33,-132-84,0 0,-1 0,1 1,-1-1,0 1,0 0,0 0,0 0,-1 1,1-1,-1 0,0 1,-1 0,3 8,-4-10,1-1,-1 1,0 0,0-1,0 1,0 0,0 0,-1-1,1 1,-1-1,0 1,0 0,0-1,0 1,0-1,-1 0,1 1,-1-1,1 0,-1 0,0 0,0 0,0 0,0 0,0-1,0 1,-5 2,-8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27.8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957 1,'18'36,"19"39,29 82,-58-134,-1 0,-1 1,-1 0,-1 0,-2 0,0 0,-1 1,-3 29,1-44,-1 0,0-1,-1 1,0-1,0 1,-1-1,0 0,-1-1,0 1,0-1,-1 0,-7 9,3-7,-1 0,0 0,0-1,-1-1,0 0,0 0,-22 8,6-4,-1-2,0-2,-1 0,0-2,0-1,0-2,-38 0,4-6,49 1,1 0,-1 2,0-1,0 2,0 0,1 1,-1 0,-21 7,31-7,1 1,-1 0,1 0,-1 0,1 0,0 1,1 0,-1 0,1 0,-1 0,1 0,-4 8,-26 64,16-31,-64 157,-75 292,105-317,33-101,12-47,-17 49,13-55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50.1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0,'0'954,"2"-928,0-1,7 29,4 38,-5-12,18 83,-4-34,48 267,-46-303,-21-75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42.0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1,'11'1,"1"0,-1 1,0 0,0 1,0 0,0 1,-1 1,1-1,-1 1,17 13,11 9,45 41,-48-39,1 0,-16-14,-1 1,0 0,-1 1,-1 1,21 30,-36-46,-1 1,1-1,-1 1,1-1,0 0,0 0,0 0,0 0,1 0,-1 0,0 0,1-1,-1 1,1-1,0 0,0 0,-1 0,1 0,0 0,5 0,-4-1,0 0,1-1,-1 1,0-1,0 0,1-1,-1 1,0-1,0 1,-1-1,1 0,6-5,7-7,1-1,-2 0,0-1,17-24,-25 31,8-11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42.8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0 198,'6'-1,"-1"0,1-1,-1 0,0 0,0 0,1-1,-1 1,-1-1,9-6,12-7,20-3,-33 15,-1-1,0 0,0 0,-1-1,1 0,10-10,16-12,-29 23,0 0,0-1,-1 0,0-1,0 1,9-13,-12 13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44.7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79 14,'0'-1,"0"1,0-1,0 0,1 0,-1 1,0-1,1 0,-1 1,1-1,-1 1,1-1,-1 1,1-1,-1 1,1-1,-1 1,1-1,0 1,-1-1,1 1,0 0,-1-1,1 1,0 0,-1 0,1 0,0 0,0-1,-1 1,1 0,0 0,0 0,-1 0,2 1,26 2,-12 3,-1 0,1 1,-2 1,1 1,-1 0,24 20,73 76,-76-70,3 1,-2 2,-2 1,-1 2,-2 1,50 92,-80-131,0 1,0-1,0 1,0-1,-1 1,1-1,-1 1,0-1,0 1,0-1,-1 1,1 0,-1-1,0 0,0 1,0-1,-1 1,1-1,-1 0,1 0,-1 0,0 0,0 0,-1 0,1-1,0 1,-1-1,-3 3,-9 9,-1-2,-1 1,-29 15,35-22,-47 29,-251 136,295-164,6-3,0 0,0 0,0 0,0-1,0-1,-1 1,1-1,-1-1,1 1,-1-1,-11-1,19 0,-1-1,0 1,1-1,-1 1,1-1,-1 0,1 0,0 0,-1 0,1 0,0 0,0 0,-1 0,1 0,0-1,0 1,0 0,1-1,-1 1,0-1,0 1,1-1,-1 1,1-1,-1 1,1-1,0 0,-1 1,1-1,0 0,0 1,0-1,1 0,-1 1,0-1,1 1,-1-1,1 0,-1 1,1-1,-1 1,3-3,-1-2,1 1,-1-1,1 1,1 0,-1 0,1 0,0 0,0 1,0-1,7-4,-3 4,0 1,0 1,0 0,0 0,1 0,-1 1,1 0,-1 1,13-1,86 4,-56 0,231 0,-277-2,0 0,0 1,0 0,0 0,0 0,0 1,-1-1,1 1,-1 0,1 0,-1 1,1-1,-1 1,0 0,5 5,-2-1,-1 0,0 0,0 1,-1 0,1 0,-2 0,8 17,-7-11,0 0,0 1,-2-1,0 1,0 0,-2 0,0 0,0 0,-1 0,-4 23,1-28,0-1,0 1,-1-1,0 0,-1 0,0 0,0 0,-9 9,-59 62,31-36,-93 100,114-121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45.5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739 0,'-51'46,"-67"43,42-32,-91 84,80-66,53-46,-22 18,-77 84,117-113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47.4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0 640,'140'-18,"-68"16,0 4,0 4,0 2,-1 3,0 4,71 24,-79-11,-25-10,-29-15,-10-7,-9-6,-31-32,-43-59,75 88,0 0,0-1,1 0,1 0,1-1,0 0,0 0,2 0,-5-27,9 40,0-1,0 1,0 0,0 0,0-1,1 1,-1 0,1 0,0-1,-1 1,1 0,0 0,0 0,1 0,-1 0,0 0,1 0,-1 1,1-1,-1 0,1 1,0-1,0 1,0 0,0 0,0-1,0 1,0 0,0 1,0-1,0 0,1 1,-1-1,0 1,0-1,1 1,1 0,15-1,0 0,-1 0,31 5,-29-3,15 3,1 1,-1 1,1 2,-2 2,0 1,0 2,-1 1,0 1,41 27,-73-40,1-1,0 0,-1 0,1 0,0 0,0 0,0 0,0 0,0-1,0 1,0 0,0-1,4 0,-6 0,1 0,-1 0,0-1,1 1,-1-1,0 1,1 0,-1-1,0 1,0-1,1 1,-1-1,0 1,0 0,0-1,1 1,-1-1,0 1,0-1,0 1,0-1,0 1,0-1,0 1,0-1,0 1,0-1,-1 1,1-1,0 1,0-1,0 1,-1-1,-28-61,22 48,-17-32,-44-97,61 124,0 0,2-1,0 0,1 1,-2-38,5 54,1 0,0 1,0-1,1 0,-1 0,0 1,1-1,0 0,-1 1,1-1,0 1,0-1,1 1,-1-1,1 1,-1 0,1 0,-1-1,1 1,0 1,4-5,-2 4,0 0,0 0,0 1,0-1,0 1,1 0,-1 0,0 0,1 0,-1 1,0 0,7 0,3 1,0 1,0 0,0 1,0 1,0 0,-1 1,21 10,-6 2,47 38,-8-5,-50-39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48.1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0,'4'0,"2"5,3 4,5 2,0 3,2-1,2-3,-2 1,0 4,-2 2,1 3,-3-2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48.4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10,'0'-4,"0"-2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49.7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77,'7'0,"-1"1,1 0,0 1,-1-1,1 1,-1 1,0-1,1 1,7 5,56 39,-37-23,1-2,50 45,-204-229,117 157,0 1,1 0,0-1,-1 0,1 1,1-1,-1 0,1 0,0 0,-1-7,2 11,0-1,0 0,1 1,-1-1,1 0,-1 1,1-1,-1 1,1-1,0 1,0-1,-1 1,1-1,0 1,0 0,1 0,-1-1,0 1,0 0,1 0,-1 0,0 0,1 0,-1 1,1-1,-1 0,1 1,0-1,-1 1,1-1,-1 1,1 0,0 0,1 0,9-1,-1 0,0 1,0 1,0 0,0 0,0 1,0 0,0 1,17 7,-13-4,0 1,-1 0,0 1,0 1,-1 0,14 12,-12-7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50.45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1,'4'0,"6"0,5 0,4 0,3 4,-2 6,0 0,-4 4,0-1,-4 1,2-1,-3 1,-3 2,2-1,-1-4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50.8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56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1237 472,'0'0,"1"0,-1 0,0 0,1 0,-1 1,1-1,-1 0,0 1,1-1,-1 0,1 1,-1-1,0 0,0 1,1-1,-1 0,0 1,0-1,1 1,-1-1,0 1,0-1,0 1,0-1,0 1,1-1,-1 1,0-1,0 1,0-1,-1 0,1 1,0-1,0 1,0-1,0 1,0-1,0 1,-1-1,1 1,0-1,-1 1,9-5,0-1,0 0,-1 0,1 0,-1-1,-1 0,1-1,-1 1,6-10,49-75,-42 60,23-42,-3-1,29-80,-394 1021,330-886,-1-1,0 1,-1-1,-1 0,-3-34,1 40,-1-1,0 1,0 0,-2 0,1 1,-2-1,0 1,-1 0,0 0,-1 0,-15-21,3 13,-2 2,0 0,-1 2,0 0,-2 2,0 0,0 1,-1 2,-52-18,29 15,-1 1,-1 3,0 2,-82-4,118 13,0 1,0 0,0 1,0 0,0 1,0 1,1 0,-1 1,1 1,-16 8,-12 10,-66 52,22-14,-75 45,240-155,227-126,-141 96,3 8,3 7,202-45,-297 88,-54 12,1 1,0 1,0 2,0 0,0 2,38 0,-43 6,-4 2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52.4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1 606,'0'-2,"1"0,-1 0,1 0,0 0,-1 0,1 0,0 0,0 1,0-1,1 0,-1 0,0 1,1-1,-1 1,1 0,-1-1,1 1,0 0,-1 0,1 0,0 0,0 0,0 0,0 0,0 1,0-1,3 0,5-1,0 0,0 0,0 1,12 0,12 2,-1 2,1 2,-1 1,0 2,-1 0,0 3,31 14,-63-25,0 0,0 0,0 0,1 0,-1 0,0 1,0-1,0 0,0 0,0 0,1 0,-1 0,0 0,0 0,0 0,0 0,1 0,-1 0,0 0,0 0,0 0,0 0,1 0,-1 0,0 0,0 0,0 0,0 0,1 0,-1 0,0 0,0 0,0 0,0 0,1 0,-1 0,0-1,0 1,0 0,0 0,0 0,0 0,1 0,-1 0,0-1,0 1,0 0,0 0,0 0,0 0,0-1,0 1,0 0,0 0,0 0,0 0,0-1,0 1,0 0,0 0,0-1,-7-18,-26-40,16 30,-6-11,15 27,1 1,0-1,0 0,2 0,-1-1,2 0,0 1,-3-21,6 32,1 0,0 1,0-1,0 0,0 1,0-1,0 0,0 0,0 1,1-1,-1 0,1 1,-1-1,1 1,0-1,0 0,-1 1,1-1,0 1,0 0,1-1,-1 1,0 0,0 0,2-2,0 3,-1-1,1 0,-1 0,1 1,-1 0,1-1,-1 1,1 0,0 0,-1 0,1 1,-1-1,1 1,4 1,6 2,-1 1,0 1,0 0,0 0,13 10,36 31,-61-47,0 0,0 0,0 0,0 0,0 0,0 0,0 0,0 1,1-1,-1 0,0 0,0 0,0 0,0 0,0 0,0 0,0 0,1 0,-1 0,0 0,0 0,0 0,0 0,0 0,0 0,1 0,-1 0,0 0,0 0,0 0,0 0,0 0,0 0,1 0,-1 0,0-1,0 1,0 0,0 0,0 0,0 0,0 0,0 0,0 0,1 0,-1 0,0-1,0 1,0 0,0 0,0 0,0 0,0 0,0 0,0-1,0 1,-1-12,-8-14,-4-1,-46-102,52 111,2 0,-1-1,2 0,0 0,0-24,3 41,1 0,0-1,0 1,0-1,0 1,0-1,1 1,-1 0,1-1,-1 1,1 0,0-1,0 1,0 0,0 0,0 0,3-3,-3 4,0 1,0-1,0 0,1 1,-1-1,0 1,0-1,1 1,-1-1,0 1,1 0,-1 0,1 0,-1 0,0 0,1 0,-1 0,0 0,1 1,-1-1,3 1,7 4,0 0,0 1,0 0,-1 1,11 9,-14-11,20 14,-1 2,45 45,-59-52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53.5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0 280,'2'5,"0"1,1-1,-1 0,1 0,0-1,1 1,-1-1,1 1,0-1,0 0,0 0,8 5,0 2,16 25,-25-31,1 0,-1 0,1-1,-1 1,1-1,0 0,7 5,-9-8,0 0,0 0,0 0,0-1,0 1,0-1,1 1,-1-1,0 0,0 0,0 0,0 0,0 0,0-1,1 1,-1 0,0-1,0 0,0 1,0-1,0 0,0 0,-1 0,5-3,9-6,0-1,-1-1,0 0,-1-1,0-1,-1 0,-1 0,18-29,-17 22,-1 1,-1-2,-1 1,-1-1,0-1,5-33,-11 31,2-19,-4 42,1 0,-1 1,0-1,1 0,-1 1,1-1,-1 1,1-1,0 0,0 1,0-1,0 1,0 0,0-1,0 1,0 0,2-2,-1 3,0-1,0 1,0 0,0 0,0 0,-1 0,1 0,0 0,0 1,0-1,0 1,-1-1,1 1,0 0,0-1,-1 1,1 0,0 0,-1 0,2 2,34 27,-31-25,13 14,-4-2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55.0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0 526,'15'1,"-1"1,0 0,1 1,-1 0,-1 2,1-1,0 2,-1 0,0 0,-1 1,18 13,-20-14,-8-5,-1 0,0 0,1 0,-1 0,1-1,-1 1,1 0,-1-1,1 1,0-1,-1 0,1 1,0-1,-1 0,1 0,0 0,-1 0,1 0,0 0,2-1,-3 0,0 0,0 0,0 0,0 0,0 0,0 0,0 0,0 0,-1 0,1-1,-1 1,1 0,-1 0,1-1,-1 1,0 0,1-1,-1 1,0 0,0-2,0-11,0 0,-2 0,1 1,-5-15,4 13,-2 0,0 1,0-1,-10-19,2 4,11 30,1-1,0 0,-1 1,1-1,0 0,-1 0,1 0,0 1,0-1,-1 0,1 0,0 0,0 0,0 1,0-1,0 0,0 0,1 0,-1 0,0 1,0-1,0 0,1 0,-1 1,1-1,-1 0,0 0,1 1,-1-1,1 0,0 1,0-2,1 2,0-1,0 0,0 1,0 0,0 0,0-1,0 1,0 0,0 1,0-1,0 0,0 0,2 2,8 1,1 1,-1 1,16 7,21 25,-43-31,0-1,0 1,1-1,-1-1,1 1,1-1,-1-1,14 6,-21-9,1 0,0 0,0 1,0-1,0 0,0 0,0 0,-1-1,1 1,0 0,0 0,0 0,0-1,-1 1,1 0,0-1,0 1,0-1,-1 1,1-1,0 1,-1-1,1 1,0-1,-1 0,1 1,-1-1,1-1,8-29,-12-32,-13-34,-30-98,44 192,2 0,-1-1,0 1,1-1,-1 1,1-1,0 0,0 1,1-1,0-5,0 8,-1 0,1 0,-1 0,1 0,0 0,0 0,-1 1,1-1,0 0,0 0,0 1,0-1,0 1,0-1,0 1,0-1,0 1,0-1,0 1,0 0,0 0,1 0,-1-1,0 1,0 0,0 0,0 0,0 1,0-1,0 0,1 0,-1 1,0-1,0 1,0-1,0 1,1 0,16 5,0 1,0 1,-1 0,20 14,-20-11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56.4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276 1,'7'0,"-1"1,1 0,-1 1,0 0,1-1,-1 2,0-1,0 1,0 0,-1 0,6 5,62 49,-45-32,13 8,-2 2,-1 1,-2 3,37 49,-68-81,0 1,-1-1,0 1,0 0,-1 0,4 11,-7-17,1 0,-1 0,1-1,-1 1,0 0,0-1,0 1,0 0,0 0,0 0,0-1,0 1,-1 0,1-1,-1 1,1 0,-1-1,0 1,0 0,0-1,0 1,0-1,0 0,0 1,0-1,0 0,-1 1,1-1,0 0,-1 0,1 0,-1 0,1-1,-1 1,0 0,1-1,-3 1,-9 3,0-2,0 0,0-1,-1 0,1-1,0 0,-19-3,-96-22,86 15,24 6,3 0,0 0,0 2,-1 0,1 0,-22 2,34 0,0 1,0-1,1 1,-1-1,0 1,0 0,1 0,-1 0,0 0,1 1,-1-1,1 1,0 0,-1-1,1 1,0 0,0 0,0 1,0-1,1 0,-1 1,0-1,1 1,0-1,0 1,-1-1,2 1,-1 0,0 0,0 0,1 0,0-1,-1 1,2 5,-39 385,8-105,26-243,-1-1,-3 0,-1-1,-2 0,-26 65,24-75,11-24,-2 0,1-1,-1 1,0-1,-1 0,-6 9,2-7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57.42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523 1,'-8'0,"1"1,0 0,0 0,0 1,0 0,1 0,-1 0,0 1,1 0,-1 1,1-1,0 1,-6 6,-10 8,2 1,-21 25,-12 11,22-26,-37 32,-109 128,166-175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58.9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834 185,'10'1,"0"0,0 1,0-1,-1 2,1-1,-1 2,0-1,1 1,-2 0,11 7,-17-10,1 1,-1-1,0 0,1 1,-1 0,0 0,0-1,0 1,0 1,-1-1,1 0,0 0,-1 1,0-1,1 0,-1 1,0 0,0-1,-1 1,1-1,0 1,-1 0,0 0,1-1,-1 1,0 0,0 0,-1-1,1 1,-1 0,1 0,-1-1,0 1,0 0,0-1,0 1,-1-1,1 0,0 1,-3 1,-5 6,-1 0,0-1,0 0,-1-1,0-1,0 1,-1-2,-14 7,-31 20,-124 93,178-125,0 1,0-1,0 1,0-1,-1 0,1 0,0 0,0 0,-1-1,1 0,0 1,-1-1,1 0,0-1,-1 1,1 0,0-1,-1 0,1 0,0 0,0 0,0 0,0-1,0 0,0 1,0-1,0 0,1 0,-4-3,-7-9,0 1,0-2,1 0,-12-20,-2-2,-25-23,-4 2,-72-59,15 15,48 33,50 57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2:59.4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01.2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937 0,'6'2,"-1"0,0 0,0 0,0 0,0 1,0-1,-1 2,1-1,-1 0,0 1,0-1,0 1,0 1,3 4,2 0,23 26,-2 2,-1 1,-2 1,-1 1,25 55,-49-91,0 0,0-1,-1 1,1 0,-1 0,0 0,0 0,0 0,-1 0,1 0,-1 0,0 1,0-1,-1 0,-1 8,1-10,-1 0,1 0,-1 0,0 0,0 0,0 0,0 0,0 0,0-1,0 1,-1-1,1 0,0 1,-1-1,1 0,-1-1,1 1,-1 0,0-1,1 1,-1-1,0 0,1 0,-1 0,-3 0,-25-1,1-1,-1-2,1 0,0-3,0 0,0-2,1-1,1-1,0-1,0-2,1-1,1-1,1-1,-25-21,24 2,25 36,1-1,0 1,-1-1,1 1,0-1,0 1,-1-1,1 1,0-1,0 1,0-1,0 0,0 1,0-1,0 1,0-1,0 1,0-1,0 0,0 1,1-1,-1 1,0-1,0 1,1-1,0 0,0 1,0 0,0-1,0 1,0 0,0 0,0 0,0 0,0 0,0 0,1 0,-1 0,0 0,0 0,0 1,0-1,0 0,0 1,1 0,11 5,-1-1,0 2,0 0,0 0,-1 1,0 1,17 17,1 4,31 42,-57-69,0 1,0 0,0 0,0 0,-1 0,0 1,0-1,0 1,0-1,-1 1,0 0,0-1,0 1,0 0,-1 0,0 0,0 6,-2-6,1 1,-1-1,-1 1,1-1,-1 0,0 0,0 0,0-1,-1 1,1-1,-1 0,0 0,-1 0,-5 4,-34 24,0-2,-3-3,-70 33,-23 12,72-31,-101 78,139-93,0 0,2 2,1 1,1 1,-25 38,42-52,0 0,0 1,2 0,-10 31,14-40,1 0,1 0,-1 0,1 0,1 1,-1-1,1 0,1 0,0 1,0-1,0 0,1 0,3 9,-3-14,-1 0,1 0,0 0,0 1,0-2,0 1,1 0,-1 0,1-1,-1 1,1-1,0 0,0 0,0 0,0 0,0-1,5 2,-1-1,0 0,-1 0,1-1,0 0,0-1,0 0,0 0,11-1,0-3,1 1,-1-2,1-1,-1 0,29-16,10-9,-1-4,62-50,93-95,-63 57,-131 114,-3 2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02.4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199 1,'-17'19,"1"1,1 1,1 0,1 1,1 1,1 0,1 0,-13 46,4 8,-15 119,30-169,-6 60,10-80,-1-1,2 1,-1-1,1 1,0-1,0 1,1-1,0 0,0 0,4 9,-4-12,1 0,-1 0,1 0,0-1,0 0,0 1,0-1,0 0,0 0,0-1,1 1,-1-1,1 1,-1-1,1 0,0 0,-1-1,1 1,0-1,4 0,14 1,0-2,29-4,-10 2,-34 2,1 1,-1-1,0-1,0 1,0-1,0 0,8-4,-13 5,-1 0,1 1,0-1,0 0,-1-1,1 1,-1 0,1 0,-1-1,1 1,-1-1,0 1,0-1,1 0,-1 1,0-1,-1 0,1 0,0 0,0 1,-1-1,1 0,-1 0,0 0,0 0,1 0,-1 0,-1 0,1 0,0-3,-1 4,1-1,0 1,0 0,-1 0,1 0,-1 0,1 1,-1-1,1 0,-1 0,1 0,-1 0,0 0,1 1,-1-1,0 0,0 1,0-1,1 0,-1 1,0-1,0 1,0-1,0 1,0 0,-2-1,0 1,0-1,0 1,0 0,0 0,0 0,-1 1,1-1,0 1,-3 1,-4 1,0 1,1 0,0 0,-17 12,-9 11,19-15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11.8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397 88,'-5'-1,"1"1,0-1,-1 0,1-1,0 1,0-1,0 0,0 0,0 0,0 0,-3-4,-39-31,42 33,3 4,0-1,0 0,0 1,0-1,0 0,1 0,-1 0,0 1,1-1,-1 0,0 0,1 0,-1 0,1 0,0 0,-1 0,1 0,-1-2,2 3,-1-1,0 1,0-1,1 1,-1 0,0-1,1 1,-1 0,0-1,1 1,-1 0,1-1,-1 1,1 0,-1 0,0 0,1 0,-1-1,1 1,-1 0,1 0,-1 0,1 0,-1 0,1 0,-1 0,1 0,4 0,-1 1,0-1,0 1,0 0,0 0,0 0,0 0,7 4,33 25,-1 2,-2 2,-1 1,-2 3,55 67,-82-90,3 1,0 1,-2 0,0 2,10 21,-19-35,-1-1,-1 1,1 0,-1 0,1 0,-1 0,-1 0,1 1,-1-1,0 0,0 0,0 0,-1 0,0 1,0-1,0 0,-1 0,0-1,1 1,-2 0,1 0,-4 5,-32 39,-2-2,-88 80,83-84,19-17,-2-1,0-1,-2-2,0-1,-1-1,-62 28,88-46,-1 0,1-1,-1 1,1-1,-1-1,0 1,1-1,-1 0,0 0,1-1,-1 1,0-1,1 0,-1-1,1 0,0 0,-1 0,1 0,0-1,0 0,0 0,1 0,-1 0,1-1,0 0,0 0,0 0,0 0,1-1,-5-7,3 4,0 0,1 0,0-1,0 1,1-1,0 0,1-1,0 1,0 0,1-1,0 1,1-1,0 1,0-1,1 1,0 0,5-18,-4 22,0-1,1 1,0-1,0 1,1 0,-1 0,1 1,0-1,1 1,-1-1,1 1,-1 1,1-1,0 1,1 0,-1 0,0 0,1 1,0-1,11-2,-1 1,1 1,-1 1,1 0,-1 1,1 1,25 2,-32 0,0 0,-1 1,1 1,-1-1,0 1,0 1,-1 0,1 0,-1 1,0 0,0 0,-1 1,0 0,7 8,10 13,-1 1,26 44,-31-45,5 7,-1 1,-1 1,-3 1,20 53,-35-80,0 0,-1-1,0 1,0 0,-1 0,-1 1,1-1,-2 0,0 0,0 0,-1 0,0 0,-1-1,-1 1,1-1,-2 1,1-1,-1 0,-1-1,0 1,-11 13,-174 196,175-202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2:59.4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418 266,'2'-4,"0"0,0 1,0-1,1 1,-1 0,1 0,0 0,0 0,0 0,0 0,1 1,-1 0,5-3,4-4,40-34,-2-3,44-53,-79 75,-28 28,-33 31,-54 70,6 4,4 4,-83 138,167-241,-32 47,-38 82,68-122,0 0,1 1,1 0,1 1,1 0,0-1,2 1,0 0,1 32,2-46,0 0,0 0,0-1,1 1,-1 0,1-1,0 0,1 1,-1-1,1 0,0 0,0 0,0-1,0 1,1-1,0 0,-1 0,1 0,0 0,0-1,8 4,10 4,0-1,0-1,30 7,-18-6,17 4,1-2,0-2,94 2,158-20,-263 6,-7 2,0-2,0-2,56-15,-71 14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12.4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12.9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13.5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 0,'-4'0,"-6"0,4 0,6 4,7 2,8 7,8 11,5 4,2 3,-4 3,-3 1,4 3,-3-2,-2-6,-4-4,-6-7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14.4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156 1,'1'0,"26"-1,0 2,44 7,-62-6,1 1,0 0,-1 0,0 1,0 0,0 1,0 0,-1 0,0 1,11 9,-13-8,1-1,-1 1,-1 1,1-1,-1 1,-1 0,1 0,-1 0,-1 0,0 1,0 0,0-1,-1 1,-1 0,1 0,-1 11,-1-14,1-1,-2 1,1 0,-1 0,0 0,0-1,0 1,-1-1,0 1,0-1,-1 1,1-1,-1 0,0 0,0-1,-1 1,0 0,1-1,-1 0,-1 0,1 0,-1-1,1 1,-1-1,0 0,-8 3,-20 6,-1-1,-1-2,-40 5,43-9,0 2,0 1,-59 23,90-30,0-1,1 0,-1 1,0-1,1 0,-1 1,0-1,1 1,-1-1,0 1,1 0,-1-1,1 1,-1 0,1-1,0 1,-1 0,1-1,0 1,-1 0,1 0,0-1,0 1,0 0,-1 0,1-1,0 2,11 22,37 24,-34-36,15 18,-1 2,-2 0,-1 2,30 55,-44-68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15.4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530 20,'0'-2,"0"1,1 0,-1 0,1 0,0 0,-1 0,1 0,0 0,-1 0,1 0,0 1,0-1,0 0,0 0,0 1,0-1,0 0,0 1,0-1,0 1,0-1,0 1,1 0,-1 0,0-1,0 1,0 0,0 0,1 0,0 0,39 0,-29 2,-1 1,1 0,-1 0,1 1,-1 0,0 1,0 0,-1 1,19 13,-26-16,0-1,-1 0,1 1,0 0,-1-1,0 1,1 0,-1 0,0 1,-1-1,1 0,-1 0,1 1,-1-1,0 1,0 0,0-1,-1 1,1 0,-1-1,0 1,0 0,0-1,-1 1,1 0,-1-1,0 1,0 0,0-1,-1 0,1 1,-1-1,0 0,0 1,-2 2,-11 13,-1 0,-1-1,-1 0,0-2,-28 20,13-10,-36 25,-116 64,121-78,55-32,-1 2,0-1,-1 0,0-1,-17 5,25-9,0 0,-1 0,1-1,0 0,-1 1,1-1,0 0,-1-1,1 1,0-1,0 1,-1-1,1 0,0 0,0 0,0-1,0 1,0-1,0 0,1 1,-4-4,-10-11,0-1,1 0,1-1,-22-36,26 38,1 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16.01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10,'0'-4,"0"-1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16.42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16.8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18.7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350 12,'0'0,"0"-1,0 0,0 1,-1-1,1 1,0-1,0 1,-1-1,1 1,0-1,-1 1,1-1,-1 1,1 0,0-1,-1 1,1-1,-1 1,1 0,-1-1,1 1,-1 0,0 0,1 0,-1-1,1 1,-1 0,1 0,-1 0,0 0,1 0,-1 0,1 0,-1 0,0 0,1 0,-1 0,1 1,-1-1,1 0,-1 0,0 1,1-1,-1 0,0 1,-32 13,31-13,-53 25,5-4,2 3,-52 34,97-57,1 0,-1-1,0 1,1 1,-1-1,1 0,-1 1,1-1,0 1,0-1,0 1,1 0,-1 0,1 0,-1 0,1 0,0 0,0 1,1-1,-2 6,3-4,0 1,0-1,1 0,-1 0,1-1,0 1,0 0,1-1,-1 1,1-1,0 0,0 0,5 5,56 63,84 72,-147-142,0-1,1 0,-1 1,1-1,-1 0,1 0,-1 0,1 0,0 0,0 0,-1 0,1-1,0 1,0-1,0 1,0-1,0 0,0 0,-1 0,1 0,0 0,0 0,0 0,0 0,0-1,0 1,0-1,-1 0,1 1,0-1,0 0,-1 0,1 0,0 0,-1 0,1-1,1-1,5-6,0-1,0-1,-1 1,0-1,5-12,15-22,-13 26,2 1,0 0,1 1,0 0,27-18,-38 31,0 1,0-1,0 1,1 0,0 1,0 0,-1 0,1 0,0 1,0 0,0 0,1 1,-1 0,0 0,0 0,0 1,0 1,0-1,0 1,0 0,0 0,7 5,-9-5,0 1,0 0,-1 1,1-1,-1 1,0 0,0 0,0 0,0 1,-1-1,0 1,0 0,0 0,-1 0,1 0,-1 1,0-1,-1 1,0-1,1 1,-2-1,1 1,-1 0,0 9,0 9,-2-1,0 1,-2 0,-10 36,1-25,-1 0,-2-1,-1-1,-37 52,42-65,5-11,1 1,-2-1,1 0,-14 13,10-13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20.34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3 322,'-1'57,"0"-4,11 104,-8-143,0 0,1 0,1-1,0 1,1-1,1 0,0 0,0-1,1 0,1 0,0 0,13 14,-15-21,0 0,0-1,0 1,1-1,-1-1,1 1,0-1,0 0,0-1,1 1,-1-2,0 1,1-1,-1 0,1 0,0-1,-1 0,1 0,8-2,-11 1,0 0,0 0,0 0,0-1,0 0,0 0,-1 0,1 0,-1-1,1 1,-1-1,0 0,0-1,0 1,-1-1,1 1,-1-1,0 0,0-1,0 1,0 0,-1-1,0 0,0 1,0-1,-1 0,1 0,0-9,-1 7,0 0,-1-1,0 1,0 0,-1 0,0-1,0 1,-1 0,0 0,0 0,0 0,-1 0,0 1,-1-1,-4-6,-5-4,0 2,-1-1,-31-25,-11-11,53 48,0 1,0-1,0 0,0 0,1 0,-1 0,1-1,0 1,0 0,1-1,-1 0,1 1,0-1,1 0,-1 1,1-1,0 0,0 0,0 0,1 1,-1-1,1 0,0 0,1 1,-1-1,1 1,0-1,0 1,0 0,4-6,9-11,0 1,2 0,0 0,30-25,-14 13,-29 28,-1 1,1-1,-1 1,1-1,0 1,1 0,-1 1,0-1,1 1,-1-1,9-1,-10 4,-1 0,1 0,-1 0,1 0,0 1,-1-1,0 1,1 0,-1 0,1 0,-1 0,0 0,0 1,0-1,0 0,0 1,0 0,0-1,0 1,0 0,-1 0,1 0,-1 0,0 0,2 4,118 193,-6-8,-112-186,1-1,-1 0,1 0,0 0,0 0,1 0,-1-1,1 0,-1 0,1 0,0 0,0-1,1 0,-1 0,0 0,1-1,-1 0,1 0,8 1,-11-3,0 1,0 0,1-1,-1 1,0-1,0 0,0 0,0 0,0 0,0-1,0 1,0-1,-1 0,1 1,-1-1,1-1,-1 1,1 0,-1-1,0 1,0-1,-1 1,1-1,0 0,-1 0,0 0,1 0,-1 0,0 0,-1 0,1 0,0 0,-1-1,0-4,2-18,-1 0,-2-1,0 1,-2 0,-1 0,-1 0,-1 1,-14-36,13 41,-1 1,-1-1,-1 2,-1-1,0 2,-2-1,0 1,0 1,-2 1,-29-25,39 36,0 1,0-1,-1 1,1 0,-1 1,0 0,0-1,-11-1,-1 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00.1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767 1,'-1'3,"0"0,0-1,0 1,-1 0,1-1,-1 1,1-1,-1 1,0-1,0 0,0 1,0-1,-5 3,-2 3,-45 55,-82 119,-28 83,145-233,-328 584,336-597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24.9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0 235,'5'1,"-1"0,0 1,0-1,1 1,-1 0,0 0,0 1,5 3,11 6,55 17,-52-21,0 0,34 19,-53-25,0 0,0 0,0 0,0-1,0 0,1 0,-1 0,1 0,-1-1,0 1,1-1,-1 0,1-1,-1 1,1-1,-1 0,5-1,0-1,0 0,-1-1,1 0,14-10,-17 10,-24 15,4-2,0-1,-1 0,0 0,-22 6,32-13,-1 1,0-1,0-1,1 1,-1-1,0 0,0 0,0-1,1 1,-1-1,0-1,1 1,-1-1,1 0,-1 0,-8-5,7 4,0-1,0 1,0-1,0 0,1-1,-1 0,1 0,0 0,1-1,-1 0,1 0,0 0,1 0,0-1,0 0,-4-8,2-6,1 0,0 0,2 0,0 0,2-1,0 1,4-43,-1 12,-3 76,0-6,0 1,2 0,4 37,-4-52,0 0,-1 0,1-1,0 1,1 0,-1-1,1 1,-1-1,1 0,0 1,1-1,-1 0,0 0,1 0,-1-1,1 1,0-1,0 1,0-1,1 0,-1 0,0 0,1-1,-1 1,1-1,6 2,31 6,48 17,-85-25,60 15,-44-10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27.07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796 1,'0'0,"0"0,1 0,-1 0,0 0,0 0,1 0,-1 0,0 0,0 0,1 0,-1 0,0 0,0 0,0 0,1 0,-1 0,0 0,0 0,1 0,-1 0,0 1,0-1,1 0,-1 0,0 0,0 0,0 0,0 1,1-1,-1 0,0 0,0 0,0 1,0-1,0 0,0 0,1 1,-1-1,0 0,0 0,0 1,0-1,0 0,0 0,0 1,-9 12,-18 11,-27 8,-2-3,-2-1,-96 31,-191 31,318-86,21-4,0 0,1 1,-1-1,1 1,-1 1,1-1,-1 1,1 0,0 0,-1 0,-7 6,15-6,-1 0,1 0,-1 0,1-1,0 1,0 0,0-1,0 1,0-1,0 0,0 1,0-1,1 0,2 1,-1 0,15 8,26 13,-1 2,-1 2,-1 2,44 40,-74-57,0-1,1-1,0 0,1-1,0 0,24 11,-34-18,1 0,0-1,-1 1,1-1,0 0,0 0,0-1,0 0,0 1,0-2,0 1,0 0,0-1,0 0,-1 0,1-1,0 1,0-1,-1 0,1 0,-1-1,0 1,0-1,0 0,6-5,-1 0,1 2,0-1,1 1,-1 1,1-1,0 2,1 0,-1 0,1 1,0 0,0 1,-1 1,1 0,0 0,1 1,-1 1,0 0,-1 0,1 1,0 1,15 5,-18-6,1 1,-1 1,0 0,0 0,0 0,-1 1,1 1,-1-1,-1 1,1 1,-1-1,0 1,0 0,-1 1,0 0,0 0,-1 0,0 1,0 0,-1 0,0 0,-1 0,0 0,0 1,-1 0,1 13,-3-13,-1-1,0 1,-1-1,0 0,0 1,-1-1,-1 0,1-1,-1 1,-1-1,1 0,-2 0,-8 11,-10 11,-52 49,73-76,-90 84,73-70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28.8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1 447,'0'24,"0"5,0 0,2 1,6 31,-5-50,0-1,0-1,0 1,1 0,1-1,0 0,0 0,1 0,0-1,0 0,1 0,12 11,-1-5,0-1,0 0,2-2,-1 0,1-1,1-1,0-1,41 10,-11-7,1-2,88 4,-137-13,6 1,-1 0,1-1,0 0,0-1,0 0,-1 0,11-3,-17 2,1 1,-1 0,0-1,1 0,-1 1,0-1,0 0,0 0,0-1,0 1,0 0,-1 0,1-1,-1 1,0-1,0 0,0 1,0-1,0 0,0 1,-1-1,1 0,-1 0,0 0,0-5,0-6,0-1,-1 1,-1 0,0-1,-1 1,0 0,-1 0,-1 0,0 1,-1 0,-1 0,0 0,0 1,-1 0,-1 0,0 1,-1 0,0 1,-21-18,13 14,-1 0,0 1,-1 1,0 1,0 1,-1 0,-1 2,1 0,-2 2,1 0,-43-4,-88 9,151 2,0-1,0 0,0-1,1 1,-1 0,0 0,0-1,0 1,0-1,0 0,1 1,-1-1,0 0,0 0,1 0,-1 0,1-1,-1 1,1 0,-3-3,4 2,-1 1,1-1,-1 1,1-1,0 0,-1 1,1-1,0 0,0 1,0-1,0 0,0 1,1-1,-1 0,0 1,1-1,-1 0,2-1,2-6,0 1,1 0,0 1,0-1,1 1,0 0,7-6,44-37,2 3,3 3,1 2,2 3,86-38,-150 76,0 1,0-1,0 1,0 0,0-1,0 1,0 0,0-1,0 1,0 0,0 0,0 0,0 0,0 0,0 0,0 0,0 0,0 1,0-1,0 0,0 0,0 1,0-1,0 1,-1-1,1 1,0-1,0 1,0 0,-1-1,1 1,0 0,0-1,-1 1,1 0,-1 0,1 0,-1 0,1 0,-1 0,0 0,1 0,-1 0,0-1,0 1,1 0,-1 1,0-1,0 0,0 0,0 0,-1 1,2 12,-1 0,-1 0,-3 18,1-8,-2 77,8 122,-3-221,0 0,0 0,1 0,-1 0,1 1,-1-1,1 0,0 0,0 0,0 0,0 0,0 0,0-1,0 1,0 0,1 0,-1-1,1 1,0-1,-1 0,1 1,3 1,-1-1,0-1,0 0,-1 0,1-1,0 1,0-1,0 0,-1 0,1 0,0 0,0-1,4 0,11-4,0-1,0-1,34-17,-49 22,16-7,0-1,-1-1,-1-1,27-21,-40 28,0 1,-1-1,1 0,-1-1,0 1,0-1,-1 0,1 1,-1-2,-1 1,1 0,-1-1,0 1,-1-1,1 1,-1-1,-1 0,1-13,-1 17,0 0,-1 0,1 0,0 1,-1-1,0 0,1 0,-1 0,0 0,-1 1,1-1,0 0,-1 1,1 0,-1-1,0 1,0 0,0-1,0 1,0 0,-1 1,1-1,0 0,-1 1,1-1,-1 1,-4-2,-5 0,-1 0,1 1,-1 1,1-1,-19 2,23 1,1-1,-1 1,0-2,1 1,-1-1,1 0,-1-1,1 0,-1 0,1 0,0-1,0 0,-8-5,13 5,-1 0,1 0,0 0,0 0,0 0,1 0,-1 0,1-1,-1 1,1-1,0 1,0-1,0-3,-1-11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30.4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0 151,'5'5,"-1"1,-1-1,1 1,-1 0,0 0,4 10,7 14,9 9,0-1,3-2,52 59,-69-85,0 0,1-1,0-1,0 1,1-2,0 1,0-2,1 1,0-2,0 1,0-2,1 0,-1 0,1-1,0-1,0 0,19 1,-27-3,0-1,0 1,0-1,0 0,0 0,-1-1,1 0,0 1,0-1,-1-1,0 1,1-1,-1 0,0 0,0 0,0 0,-1-1,6-5,-4 2,-1 0,0-1,0 1,-1-1,0 1,0-1,-1 0,0 0,0-1,1-11,-2 0,-1 1,0 0,-1 0,-2-1,1 1,-2 0,-1 1,0-1,-10-20,3 15,-29-41,26 45,2-1,-13-27,23 33,14 17,16 20,18 29,48 70,-24-27,-63-87,1-1,-1 1,1-2,12 9,-1 0,-5-3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31.4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0 278,'7'1,"1"0,-1 0,0 1,0-1,0 2,0-1,-1 1,1 0,10 6,57 43,-53-36,-7-4,1 0,-2 1,0 1,0 0,12 19,-35-77,-4 6,2 0,1-1,3-1,0 1,3-1,2-1,1-48,2 86,0 0,1 1,-1-1,1 1,0-1,-1 1,1-1,1 1,-1-1,0 1,0 0,1-1,-1 1,1 0,0 0,0 0,0 0,0 1,0-1,0 0,0 1,0-1,1 1,-1 0,0 0,1 0,-1 0,1 0,0 1,-1-1,5 0,9 0,-1 0,1 1,0 0,20 4,-17-2,35 6,-2 2,60 19,-109-29,0 1,-1 0,1 0,0 0,-1 0,1 0,-1 1,1-1,-1 1,0 0,1 0,-1-1,0 1,0 0,-1 1,1-1,0 0,-1 1,3 3,1 9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32.1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0,'5'0,"4"0,6 0,4 0,0 4,-1 2,2 8,1 1,1 7,2-1,-4 1,-1-4,-4 0,0-4,-3 0,-3-2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32.5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33.6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1,'7'1,"-1"1,0 1,1-1,-1 1,0 0,-1 0,11 8,48 36,42 45,-67-56,72 52,-106-85,-1 0,1-1,0 1,-1-1,1 0,0-1,0 1,1-1,-1 0,0 0,0 0,1-1,-1 0,0 0,1 0,9-3,-1-1,0 0,0-1,-1-1,24-14,-19 10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34.3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295 1,'-4'0,"-5"0,-6 0,-4 4,1 5,-1 2,-1-1,-1 1,-1 4,-2-2,4 2,1-1,0-4,3 0,0 0,-2 1,3-1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35.6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20,'1'-2,"-1"1,0 0,1 0,-1 0,0 0,1 1,0-1,-1 0,1 0,-1 0,1 0,0 0,0 1,0-1,-1 0,1 1,0-1,0 0,0 1,0-1,0 1,0 0,0-1,0 1,0 0,0 0,0-1,0 1,0 0,0 0,1 0,-1 0,0 0,1 1,38 4,-31 0,0-1,0 1,-1 1,0-1,0 2,-1-1,1 1,-1 0,8 10,52 80,-49-70,-15-22,0 0,0 0,-1 0,1 0,-1 0,0 0,-1 0,1 1,-1-1,0 1,0 5,-1-8,0-1,0 0,-1 0,1 0,-1 0,0 0,1 0,-1 0,0 0,0 0,0 0,0 0,-1-1,1 1,-1 0,1-1,-1 1,1-1,-1 1,0-1,1 0,-1 0,0 0,0 0,0 0,0 0,0-1,0 1,0 0,-4-1,-3 2,0 1,1 0,-1 0,1 0,-1 1,-12 8,17-8,0-1,1 0,-1 1,1 0,0 0,0 0,1 0,-1 0,1 0,0 1,0-1,0 1,1 0,-2 8,-3 17,2 0,1 1,2-1,0 1,5 33,27 154,-28-199,11 54,-4-19,6 71,-15-101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00.8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0,'139'137,"6"-6,5-7,249 157,-362-257,-1 1,33 31,-46-37,-13-11,0 1,-1-1,0 1,0 1,8 13,-8-9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36.4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50 0,'0'5,"0"4,0 10,0 6,0 2,-4 6,-1 5,-5 4,1 0,1 0,2 2,2 2,1-4,2-4,1-4,0-4,1-7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37.5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0,'3'1,"-1"-1,1 1,0 0,-1-1,1 1,-1 1,1-1,-1 0,0 0,1 1,-1 0,0-1,0 1,0 0,0 0,3 4,26 40,-26-38,10 16,13 18,-3 1,39 90,-61-126,-1 0,0 1,0-1,-1 0,0 0,0 1,-1-1,1 1,-2-1,1 1,-1-1,0 0,-3 10,2-12,0 0,-1-1,1 0,-1 1,0-1,0 0,0-1,0 1,-1 0,1-1,-1 0,0 0,0 0,0 0,-1-1,1 1,-1-1,1 0,-1-1,-7 3,5-2,-3 1,0-1,1 2,-1 0,1 0,-9 6,15-8,0 0,0 1,0-1,1 1,-1 0,1 0,0 0,-1 0,2 0,-1 0,0 0,1 1,-1-1,1 1,0-1,0 1,-1 5,-3 47,2 0,6 100,2-35,-5 448,0-541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38.3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91 0,'0'4,"0"6,0 5,0 4,0 3,0 6,-4 7,-2 2,-3-2,-1 1,-2 0,0-3,3-3,-2-6,1-4,3-4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39.7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217 53,'1'-3,"-1"1,1-1,0 1,0-1,0 1,0 0,0-1,0 1,1 0,-1 0,1 0,0 0,0 0,-1 0,1 0,0 0,0 1,1-1,-1 1,0 0,1-1,-1 1,0 0,1 0,-1 1,1-1,0 0,-1 1,1 0,-1-1,4 1,-3 0,1-1,-1 1,0 0,1-1,-1 1,0 1,1-1,-1 0,0 1,0 0,1 0,-1 0,0 0,0 0,0 1,0-1,0 1,0 0,-1 0,1 0,-1 0,1 0,-1 1,4 4,-2 7,-1 0,0 0,-1 0,-1 0,0 0,-1 0,0 0,-1 0,-1 1,0-1,-1-1,-5 16,-8 7,-1-1,-2 0,-1-2,-1 0,-39 43,24-30,-42 70,74-107,-9 11,1 1,1 1,1 0,1 0,0 1,2 0,-6 37,12-57,1 0,0 0,0-1,0 1,1 0,-1-1,1 1,-1 0,1-1,0 1,0-1,0 1,0-1,0 1,1-1,-1 0,1 1,0-1,0 0,3 3,-1-2,0 0,1-1,-1 0,0 0,1 0,-1 0,1-1,0 0,-1 0,1 0,5 0,4 0,-1-1,0 0,1-1,-1-1,0 0,0-1,25-8,-23 4,0-1,-1 0,1-1,-2-1,1 0,-1-1,-1 0,18-21,7-14,35-57,26-33,-64 92,-24 25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40.7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328 0,'-2'10,"0"-1,-1 0,0 0,0 0,-1 0,0 0,-1-1,-9 13,-2 7,-34 73,-63 115,93-178,2 2,-18 56,11-28,15-45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43.42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1294 222,'0'-13,"1"0,1 0,0 0,0 0,1 0,1 1,0-1,7-13,-8 19,1 1,-1 0,1 0,0 0,0 1,1-1,-1 1,1 0,1 0,-1 1,0-1,1 1,0 1,0-1,0 1,1 0,7-3,-11 5,1 0,0 1,0-1,-1 1,1-1,0 1,0 0,-1 1,1-1,0 1,0 0,-1-1,1 2,0-1,-1 0,1 1,5 3,-4-1,1 0,-1 0,1 1,-1 0,-1 0,1 0,-1 1,0-1,5 9,-4-4,0 0,0 0,-1 1,0-1,-1 1,0 0,-1 0,0 0,-1 0,0 0,-1 1,-1 11,0-16,0 1,-1-1,-1 1,1-1,-1 0,0 0,-1 0,0-1,0 1,0-1,-1 0,0 0,0 0,0-1,-1 0,0 0,0 0,0-1,0 0,-1 0,0 0,0-1,-11 4,8-4,0 0,0-1,0 0,0-1,0 0,0-1,0 0,-1 0,1-1,0-1,0 1,0-2,0 1,0-1,1-1,-1 0,-11-7,17 8,-1 0,2 0,-1 0,0 0,1-1,-1 1,1-1,0 0,0 0,1-1,-1 1,1 0,0-1,-2-6,5 111,1-50,1-31,-2-1,-1 1,0 0,-1-1,-1 1,0-1,-8 27,8-42,0 1,1-1,-1 0,0 0,-1 0,1 0,0 0,-1 0,0 0,1-1,-1 1,0-1,0 0,-1 0,-4 2,1-1,-1 0,1-1,-1 0,0 0,0 0,1-1,-9 0,-8-1,0-1,1-2,-47-9,49 6,0-1,0-1,1-1,0-1,1 0,0-2,1 0,0-1,1 0,0-2,1 0,1-1,1-1,0 0,-21-34,35 51,-1-1,1 1,-1-1,1 1,0-1,-1 1,1-1,0 0,0 1,-1-1,1 1,0-1,0 0,0 1,0-1,0 0,0 1,0-1,0 0,0 1,0-1,0 1,0-1,0 0,0 1,1-1,-1 0,0 1,1-1,-1 1,0-1,1 1,-1-1,0 1,1-1,-1 1,1-1,-1 1,1-1,-1 1,1 0,-1-1,1 1,0 0,-1 0,1-1,-1 1,1 0,0 0,-1 0,1 0,0 0,-1 0,1 0,0 0,-1 0,1 0,0 0,-1 0,1 0,-1 1,1-1,0 0,43 13,-14 8,0 1,-2 2,0 1,33 41,-44-49,11 15,-1 0,44 70,-69-101,-1 1,0 0,0 0,0 0,0-1,0 1,-1 0,1 0,-1 0,1 1,-1-1,1 0,-1 0,0 0,0 0,0 0,0 0,-1 0,1 0,-1 0,1 0,-1 0,1 0,-1 0,0 0,0 0,0 0,0 0,-1 0,1-1,0 1,-1-1,1 1,-1-1,1 1,-1-1,0 0,1 0,-1 0,0 0,-4 2,-9 3,-1 0,0-1,0 0,-25 3,8-2,5 1,0-1,-1-1,0-2,0-1,0-1,0-2,-53-7,75 6,1 0,-1-1,1 0,0 0,0 0,0 0,1-1,-1 0,-9-9,-43-52,16 17,-160-134,65 62,124 109,6 6,0-1,0 0,1 0,0 0,0-1,0 0,1 0,0 0,-7-16,12 23,0 0,0-1,0 1,1 0,-1-1,0 1,0 0,1-1,-1 1,0 0,0 0,1-1,-1 1,0 0,1 0,-1-1,0 1,1 0,-1 0,0 0,1 0,-1 0,0 0,1 0,-1-1,0 1,1 0,-1 0,1 0,-1 1,0-1,1 0,-1 0,0 0,1 0,-1 0,0 0,1 0,-1 1,0-1,1 0,-1 0,0 0,1 1,21 8,-21-9,20 10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44.7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172 1,'-3'23,"-1"1,-1-1,-1 0,0-1,-2 1,-1-1,-18 33,-1 6,13-28,1 1,2 0,1 1,-11 69,20-85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45.79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148 1,'-2'29,"-2"1,-1-1,-1 0,-2 0,-22 53,-3 17,6-37,21-51,1 1,0-1,0 1,-4 21,6-14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47.9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 1,'-4'0,"-2"4,5 6,3 5,4 0,2 1,3-1,1 0,1 2,-1 3,-2-3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48.7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01.5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0 311,'9'-1,"0"-1,0 0,0-1,0 0,0 0,13-7,11-4,297-87,-54 25,15-4,-284 78,-6 2,0 0,1 0,-1 0,0-1,0 1,1-1,-1 1,0-1,0 1,0-1,0 0,1 1,-1-1,0 0,0 0,1-1,-4-1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50.4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1125 218,'22'0,"0"1,-1 1,1 0,0 2,-1 1,1 0,-1 2,-1 0,1 1,-2 2,33 19,-50-28,0 1,0-1,0 1,0 0,0-1,-1 1,1 0,-1 0,1 0,-1 0,0 1,0-1,0 0,0 1,0-1,0 0,-1 1,1-1,-1 1,1-1,-1 1,0-1,0 1,0-1,-1 1,1-1,-1 1,1-1,-1 1,0-1,0 1,0-1,0 0,0 0,-3 4,-5 8,-1 0,0-1,-1 0,-17 14,15-13,-10 9,-112 110,110-111,-2-1,0-1,-48 27,63-43,0 1,0-2,-1 1,0-2,1 1,-21-1,-19 5,45-6,1 0,0-1,-1 0,1 0,-1-1,1 1,0-1,0-1,-1 1,1-1,0 0,0-1,0 1,1-1,-1 0,1-1,-9-6,-6-7,1 0,1-1,-18-25,-3-2,-445-416,376 363,87 76,12 10,9 12,0-1,0 1,0 0,0 0,0 0,0 0,0 0,0-1,0 1,-1 0,1 0,0 0,0 0,0-1,0 1,0 0,0 0,0 0,0 0,0-1,0 1,1 0,-1 0,0 0,0 0,0-1,0 1,0 0,0 0,0 0,0 0,0 0,0-1,1 1,-1 0,0 0,0 0,0 0,0 0,0 0,0 0,1 0,-1 0,0 0,0-1,0 1,0 0,1 0,8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51.0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51.4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10,'0'-4,"0"-2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52.89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41 0,'18'1,"-1"1,1 1,0 0,-1 1,0 1,0 1,0 0,-1 1,0 1,0 0,-1 2,19 14,14 14,-1 2,48 55,-92-92,0 0,0 1,0-1,0 1,0 0,-1-1,0 1,0 1,0-1,0 0,-1 0,1 1,-1-1,0 0,-1 1,1-1,-1 1,0-1,0 1,0 0,0-1,-1 1,0-1,-2 7,0-4,0-1,0 1,-1-1,0 0,0 0,-1 0,0-1,0 1,0-1,0 0,-1-1,0 0,0 1,-11 4,-12 5,-1-2,0-1,-1-2,-43 8,24-6,45-10,1 1,0-1,-1 1,1-1,0 1,0 0,0 1,0-1,0 1,1 0,-1 0,1 0,0 0,-1 0,2 1,-1 0,0-1,1 1,-1 0,1 0,0 0,1 1,-1-1,1 0,-2 7,0 9,1-1,1 1,1 0,3 34,0-3,-4 13,-4-1,-2 0,-23 94,26-142,-1 0,0 0,-1 0,-12 19,11-21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54.41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758 1,'-11'0,"1"0,-1 1,0 1,1 0,0 0,-1 1,1 0,0 1,1 0,-1 0,1 1,-1 1,1-1,1 1,-12 10,-62 54,-126 136,157-152,-154 158,177-192,14-14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3:56.42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343 104,'-38'14,"15"-5,-7 0,0-1,-34 3,54-9,-1-1,1 0,0-1,-1 0,1-1,0 0,-1-1,1 0,0 0,-12-5,20 6,0 0,0 0,0 0,1 0,-1-1,0 1,0 0,1-1,-1 0,0 1,1-1,0 0,-1 0,1 1,0-1,0 0,0 0,0 0,0 0,1-1,-1 1,1 0,-1 0,1 0,0-1,0 1,0 0,0 0,0 0,0-1,1 1,-1 0,1 0,-1 0,1 0,0 0,0 0,2-4,-1 2,1 0,-1-1,1 1,0 0,0 0,1 1,-1-1,1 1,0-1,-1 1,1 1,1-1,-1 0,0 1,1 0,7-3,13 1,1 1,-1 2,0 0,33 4,2 0,-55-3,0 0,0 0,-1 0,1 1,0 0,-1 0,1 0,-1 1,1-1,-1 1,0 0,0 0,0 1,0-1,0 1,0 0,3 3,-5-3,1 1,-1-1,0 0,-1 1,1-1,-1 1,1 0,-1 0,0-1,0 1,-1 0,1 0,-1 0,0 0,0 0,0-1,-1 1,1 0,-1 0,0 0,-1 4,-1 3,1 0,-2 0,1 0,-2-1,1 1,-1-1,-1 0,0-1,0 1,-1-1,0 0,-1-1,0 0,0 0,-1 0,-18 11,20-14,0 0,0 1,1-1,-1 1,1 0,1 1,-9 11,4-2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4:19.4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18517 7681,'0'-1,"0"0,-1 0,1 0,0 0,-1 0,1 0,-1 0,0 0,1 1,-1-1,1 0,-1 0,0 1,0-1,1 0,-1 1,0-1,0 1,0-1,0 1,0-1,0 1,0 0,0-1,0 1,0 0,0 0,0 0,0 0,0 0,0 0,-1 0,-37 2,-314 84,148-32,128-35,-589 119,609-130,0-3,-1-2,1-3,-1-3,1-1,0-4,0-2,1-2,0-3,1-2,1-3,0-2,-52-30,12-4,2-4,3-4,-160-149,-160-211,157 159,130 134,7-5,-117-179,-6-19,164 242,-126-121,-116-62,251 226,-1 4,-2 2,-88-41,-145-79,185 96,82 48,-47-28,-118-48,159 79,-13-6,-69-17,105 35,0 0,-1 1,1 2,-1-1,0 2,1 0,-1 1,-23 5,17-2,1-2,-1 0,1-1,-1-2,1 0,0-2,-1 0,-27-9,-28-10,-78-35,68 23,-1033-341,408 144,-84-48,-45-14,-8 32,776 240,-242-60,248 67,-1 4,-112-4,138 15,0 3,0 1,1 2,0 2,0 2,-51 21,20-2,1 3,-105 67,-303 238,63-39,268-205,-4-6,-4-8,-3-6,-3-8,-187 50,251-93,-2-3,-143 8,-209-14,395-13,-29-3,0-4,0-4,1-3,-115-34,196 45,0 1,0-1,0-1,0 1,1-1,-1 0,1 0,0 0,0-1,0 0,1 0,-1 0,1-1,0 1,0-1,0 0,1 0,0 0,0-1,-4-8,2-2,2 0,-1 0,2 0,0 0,1 0,1-28,0-10,3 0,1 1,4 0,14-57,114-285,-23 78,-104 285,-1 0,-2-1,-1 0,-1 0,-2 0,-1 0,-2 0,-8-62,3 53,1 1,-2 0,-15-48,15 74,-1 1,0 0,-1 1,-1 0,0 0,-1 1,0 1,-19-16,-6-9,-227-220,-115-125,204 151,118 149,-82-90,2 43,107 101,18 19,0 1,0 0,0 0,-1 1,0 1,-24-8,18 7,0-1,-27-15,1-6,-18-11,-1 2,-1 3,-102-37,145 65,-1 2,1 1,-1 0,-34 1,30 2,1-2,-43-7,2 4,-5-1,67 5,0 0,0 0,0 0,0 0,0-1,0 1,1-1,-1 0,1-1,-1 1,1-1,0 1,-4-5,5 5,1-1,-1 1,1-1,0 0,0 0,0 1,0-1,1 0,-1 0,1 0,-1 0,1 0,0 0,0 0,1 0,-1 0,1 0,-1 0,1 1,0-1,0 0,0 0,2-4,6-10,-1 1,18-25,-15 25,43-61,102-110,-49 63,-106 124,28-32,-12 23,-17 9,1 0,-1 0,0 0,1 0,-1 0,1 0,-1 0,0 0,1 0,-1 0,0 1,1-1,-1 0,0 0,1 0,-1 1,0-1,1 0,-1 1,0-1,0 0,1 0,-1 1,0-1,0 0,0 1,1-1,-1 1,0-1,0 0,0 1,0-1,0 0,0 1,0-1,0 1,0-1,0 1,0 4,-1 1,0-1,0 1,-1-1,0 1,0-1,0 0,0 0,-1 0,0 0,0-1,-6 9,-1 1,-319 447,102-153,167-232,38-49,-37 56,59-83,0 0,0 0,0 0,0 1,0-1,1 0,-1 0,0 0,0 1,0-1,0 0,0 0,0 0,1 1,-1-1,0 0,0 0,0 0,0 0,1 0,-1 0,0 0,0 1,0-1,1 0,-1 0,0 0,0 0,1 0,-1 0,0 0,0 0,0 0,1 0,-1 0,0 0,0 0,0 0,1 0,-1 0,0-1,0 1,0 0,1 0,-1 0,0 0,0 0,1-1,17-2,-15 2,85-14,1 4,118-1,180 28,-236 8,-60-8,-85-15,-1 0,1-1,0 1,0-1,0-1,-1 1,9-2,-13 1,0 1,0 0,0-1,0 1,0-1,0 1,0-1,0 0,0 1,0-1,-1 0,1 1,0-1,0 0,-1 0,1 0,0 0,-1 0,1 0,-1 0,0 0,1 0,-1 0,0 0,1 0,-1 0,0 0,0 0,0 0,0 0,0-1,0 1,0 0,0 0,-1 0,1 0,0 0,-1 0,1 0,-1 0,1 0,-1 0,1 0,-2-1,-19-41,-3 2,-46-64,0 2,41 56,-32-50,-53-119,102 192,2 7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05.4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1057 5863,'-31'4,"0"0,1 2,-1 1,2 2,-1 0,-34 18,-10 1,-360 134,249-111,107-32,77-18,0-1,0 0,0 0,0 1,0-1,0 0,0 0,0 0,0 0,0 0,0-1,0 1,0 0,0 0,0-1,0 1,0-1,0 1,0 0,0-1,0 0,1 1,-1-1,0 0,0 1,1-1,-1 0,0-1,-1 0,0-1,1 0,0 0,0 0,0 0,0-1,0 1,0 0,1-5,-1-9,1-1,3-27,-2 40,27-215,-4 43,-2 31,-7 53,48-161,-60 243,99-291,2-10,-7 42,-71 204,93-219,93-267,-25-15,-137 423,-12 38,4 1,5 3,4 1,4 3,111-146,-115 178,123-152,-166 210,1-1,0 1,0 1,1-1,17-8,10-8,-24 14,0-1,0 0,-1-1,-1-1,14-19,47-79,-25 36,29-36,153-168,-165 208,-25 26,90-80,-121 120,0 0,0 0,1 1,-1 1,1-1,0 1,0 1,11-2,27-9,726-339,-767 349,311-175,-307 172,0 0,0 2,1-1,-1 1,1 1,0 0,16-3,82-3,-70 7,331-3,-226 6,-123-1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06.9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693 1,'-55'3,"1"2,0 3,-95 27,-47 8,166-39,18-3,-1 0,0 1,1 1,0 0,-18 8,26-10,1 2,-1-1,1 0,-1 1,1-1,0 1,0 0,0 0,0 0,1 1,-1-1,1 1,0-1,0 1,0 0,1 0,-1 0,1 0,0 0,-1 8,-3 26,2 1,2 0,5 55,0 1,-5-60,0-18,1-1,1 0,4 31,-5-46,0-1,0 1,0 0,0-1,1 1,-1-1,0 1,0-1,0 0,0 1,1-1,-1 1,0-1,0 1,1-1,-1 1,0-1,1 0,-1 1,0-1,1 0,-1 1,1-1,-1 0,1 0,-1 1,1-1,-1 0,0 0,1 0,-1 0,1 1,-1-1,1 0,0 0,-1 0,1 0,-1 0,1 0,-1 0,1-1,-1 1,1 0,-1 0,1 0,-1 0,0-1,1 1,-1 0,1 0,-1-1,1 1,-1 0,0-1,1 1,-1 0,0-1,1 1,-1-1,0 1,0-1,1 1,-1-1,0 0,26-37,-21 31,1-3,1-1,1 1,0 0,0 1,1 0,14-12,-18 18,-1 0,2 0,-1 1,0-1,0 1,1 0,-1 1,1 0,0-1,-1 2,1-1,0 1,0 0,-1 0,1 0,9 2,5 2,0 1,-1 1,1 1,-1 0,0 1,-1 1,31 21,-20-10,-1 2,-1 1,40 44,-61-61,-1 1,0 0,0 0,-1 0,0 0,0 1,0 0,-1-1,2 11,-4-15,0 1,0-1,-1 1,0-1,1 1,-1-1,0 0,-1 1,1-1,-1 1,1-1,-1 1,0-1,0 0,-1 1,1-1,-1 0,1 0,-1 0,0 0,0-1,0 1,-1 0,-3 3,-29 20,-1-1,-57 29,19-11,60-35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08.3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41 265,'-3'4,"0"0,0-1,1 2,-1-1,1 0,0 0,0 1,1-1,-1 1,1 0,0-1,0 1,1 0,0-1,-1 1,1 0,1 0,0 5,0-4,-1 0,1-1,1 1,-1 0,1-1,0 1,0-1,1 1,-1-1,1 0,0 0,1 0,-1 0,6 4,-6-6,0 0,0-1,0 1,1-1,-1 0,1 0,-1 0,1 0,0-1,0 0,0 0,0 0,0 0,0 0,0-1,0 1,0-1,0 0,0-1,0 1,0-1,0 0,0 0,0 0,0 0,0-1,-1 1,1-1,0 0,-1 0,1 0,-1-1,0 1,5-6,0 1,-1-1,-1 0,1 0,-1-1,-1 1,1-1,-1 0,-1-1,0 1,0-1,-1 0,3-16,-1-20,-2 0,-2 0,-9-80,8 123,0 1,-1-1,1 1,-1-1,1 1,-1 0,0-1,0 1,0 0,0-1,0 1,-1 0,-1-2,2 3,0 0,0 1,1-1,-1 0,0 1,0-1,0 1,0-1,-1 1,1-1,0 1,0 0,0-1,0 1,0 0,0 0,-1 0,1 0,0 0,-2 1,-1 0,0 0,0 1,0 0,0-1,0 2,0-1,0 0,1 1,-1 0,1-1,0 2,0-1,-3 4,-99 136,49-62,48-69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02.2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0,'2'1,"1"-1,0 1,-1 0,0 0,1 0,-1 0,1 0,-1 1,0-1,0 1,0-1,0 1,0 0,0 0,0 0,-1 0,3 3,28 45,-26-39,29 52,-3 2,39 113,21 147,-16-64,-63-219,-7-27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0.1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1004 608,'0'-1,"0"1,0 0,0-1,0 1,0 0,0-1,0 1,0 0,0-1,0 1,0-1,0 1,0 0,0-1,0 1,1 0,-1-1,0 1,0 0,0-1,0 1,1 0,-1 0,0-1,0 1,1 0,-1 0,0-1,0 1,1 0,-1 0,0 0,1-1,-1 1,0 0,1 0,-1 0,0 0,1 0,-1 0,1 0,16 9,11 19,-24-22,-1 0,0 0,0 0,-1 0,0 0,0 0,0 1,-1-1,0 1,0-1,-1 1,1 0,-2-1,1 1,-1-1,0 1,0 0,0-1,-1 0,0 1,-1-1,1 0,-1 0,0 0,-1-1,1 1,-1-1,0 0,-1 0,-7 7,-24 11,0-1,-2-2,-1-2,-63 21,52-20,18-8,-1-1,0-2,-60 8,89-16,1 0,-1 0,1-1,-1 1,1-1,-1 0,1 0,0 0,0 0,-1-1,1 1,0-1,0 0,0 0,0 0,1 0,-1 0,1-1,-1 1,1-1,0 1,0-1,0 0,0 0,-2-5,-5-10,1 0,1 0,-7-28,6 21,-28-69,-4 2,-65-109,35 71,13 27,30 57,1-2,-27-73,53 121,0 0,1 0,-1 0,0 0,0 0,0 0,1 0,-1 0,0 0,0 0,1 0,-1 0,0 0,0 0,1 0,-1 0,0 0,0 0,0 0,1-1,-1 1,0 0,0 0,0 0,1 0,-1 0,0-1,0 1,0 0,0 0,1 0,-1-1,0 1,0 0,0 0,0 0,0-1,0 1,0 0,0 0,0-1,0 1,0 0,0 0,0-1,0 1,0 0,0 0,0-1,0 1,0 0,0 0,11 8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0.8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 34,'0'-4,"0"-5,-4-2,-1 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1.82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1,'17'1,"-1"0,0 2,0-1,0 2,0 0,29 13,88 51,-79-39,-32-18,47 26,-66-35,0 0,1 1,-1-1,0 0,0 1,0 0,-1 0,1-1,-1 2,0-1,1 0,-1 0,-1 1,1-1,1 5,-3-5,0 0,0 1,0-1,0 1,-1-1,1 0,-1 0,0 1,0-1,0 0,-1 0,1 0,-1 0,1 0,-5 5,-37 42,25-31,-27 38,3 2,3 1,2 2,2 2,-25 68,-45 176,104-303,-7 18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4.1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1250 704,'-6'-2,"0"-1,0 0,0 0,0 0,1-1,0 0,-1 0,1 0,1 0,-8-9,7 8,-11-12,0-1,1-1,1 0,1-1,1 0,0-1,-9-25,15 32,0-1,1-1,1 1,0 0,2-1,-1 0,2 0,0 0,1 0,0 0,5-24,-3 33,0 0,0 0,1 1,0-1,1 1,-1 0,1 0,0 0,1 0,-1 1,1 0,0 0,1 0,-1 0,1 1,0 0,0 0,0 1,1-1,-1 1,1 1,8-3,18-5,0 2,1 2,50-5,-21 4,60-16,157-49,-233 67,-46 5,-1-1,1 1,-1 0,1 0,0 0,-1 1,1-1,-1 0,1 0,0 0,-1 0,1 0,-1 1,1-1,-1 0,1 1,-1-1,1 0,-1 1,1-1,-1 0,1 1,0 0,-2 0,1 0,0 0,-1 0,1 0,-1 0,1 0,-1 0,1 0,-1 0,0 0,0 0,1-1,-1 1,0 0,0-1,0 1,0 0,0-1,-1 1,-309 196,250-162,-415 211,449-234,-100 38,111-46,1 1,-1-2,0 0,0-1,-1 0,-17-2,28 0,1-1,0-1,0 1,-1-1,1 0,0 0,-9-5,13 7,0-1,1 1,-1 0,0-1,0 1,0-1,0 0,0 1,0-1,1 0,-1 1,0-1,1 0,-1 0,0 0,1 0,-1 1,1-1,-1 0,1 0,0 0,-1 0,1 0,0 0,0 0,-1 0,1 0,0 0,0 0,0 0,0-1,1 1,-1 0,0 0,0 0,1 0,-1 0,0 0,1 1,-1-1,1 0,-1 0,1 0,0 0,-1 0,2-1,0 1,0 0,0-1,0 1,1 0,-1 0,0 0,1 0,-1 0,1 1,-1-1,1 1,-1 0,1-1,-1 1,1 0,-1 0,1 1,-1-1,1 1,-1-1,1 1,-1 0,5 2,57 28,-59-27,3 0,-1 1,0 0,0 0,0 1,-1 0,0 0,0 1,0 0,-1 0,0 0,-1 1,1-1,-2 1,5 11,-4-7,-1 1,0 0,-1 0,0 0,-1 0,0 0,-1 0,-4 25,4-34,-1 1,0-1,-1 0,1 0,-1 0,1 0,-1 0,0 0,-1 0,1 0,-1-1,1 1,-1-1,0 0,-5 4,1-2,0 0,-1 0,0-1,1 0,-1 0,-1-1,-10 4,-5-1,-1-1,0-2,-1 0,-35-1,15-3,-1-2,1-2,-82-21,95 17,1-1,0-2,0-2,2 0,-57-37,51 30,28 17,0-1,0 0,0 0,0 0,1-1,-12-11,19 17,0-1,0 1,0 0,0-1,0 1,1 0,-1-1,0 1,0 0,0-1,0 1,0 0,0 0,0-1,1 1,-1 0,0 0,0-1,0 1,1 0,-1 0,0-1,0 1,1 0,-1 0,0 0,1 0,-1-1,0 1,0 0,1 0,-1 0,0 0,1 0,-1 0,0 0,1 0,-1 0,0 0,1 0,-1 0,0 0,1 0,-1 0,0 0,1 1,18-2,-9 2,0 1,-1 0,1 1,-1 0,0 0,0 1,12 7,62 41,-52-32,23 16,67 58,-99-74,0 0,-2 2,0 1,-1 0,19 33,-35-50,1 1,-1-1,0 1,-1 0,0 0,0 0,0 0,-1 1,0-1,-1 0,1 1,-1-1,-1 0,1 1,-1-1,-1 0,1 0,-1 0,-1 0,-4 10,-5 8,-2-1,-1 0,0-2,-23 26,-8 12,-8 15,4 2,3 2,4 1,-43 113,75-165,2-7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4.6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5.0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33,'4'0,"1"-4,5-2,4 1,0-4,-3 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5.4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57,'4'-4,"6"-6,1-5,2 0,0 3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5.8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34,'0'-4,"5"-5,4-2,2 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6.3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0,'4'0,"2"0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7.0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03.0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 0,'-2'1,"1"-1,0 1,0-1,0 1,0 0,0 0,0-1,0 1,0 0,1 0,-1 0,0 0,0 0,1 0,-1 0,0 0,1 0,-1 0,1 1,0-1,-1 0,1 0,0 0,0 1,-1-1,1 2,-3 36,3-15,2 0,1 0,1-1,1 1,15 44,58 114,-6-17,9 49,-75-199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8.5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1078 0,'3'1,"1"-1,0 1,0 0,0 0,0 1,-1-1,1 1,0 0,-1 0,0 0,1 0,-1 0,5 5,41 44,-29-29,-15-17,9 7,-1 2,-1-1,0 1,-1 1,0 0,-1 1,12 25,-22-39,1-1,0 0,-1 1,1-1,-1 1,0-1,0 1,1-1,-1 1,0-1,0 1,0-1,0 0,-1 1,1-1,0 1,-1-1,1 1,-1-1,1 0,-1 1,0-1,1 0,-1 1,0-1,0 0,0 0,-1 2,-1-2,0 1,0-1,0 0,0 1,0-1,0 0,0-1,-1 1,1-1,0 1,0-1,-5 0,-11-1,-1-1,1-1,-23-6,-163-54,201 61,-44-17,45 18,0-1,1 1,0 0,-1-1,1 0,0 1,0-1,-1 0,1 0,1 0,-1 0,0 0,1-1,-3-3,4 6,0 0,0-1,-1 1,1 0,0 0,0 0,0-1,0 1,0 0,0 0,0 0,0-1,0 1,0 0,0 0,0 0,0-1,0 1,0 0,0 0,0 0,0-1,0 1,0 0,1 0,-1 0,0-1,0 1,0 0,0 0,0 0,0 0,1 0,-1-1,0 1,0 0,0 0,0 0,1 0,-1 0,0 0,0 0,0 0,1-1,-1 1,0 0,0 0,0 0,1 0,-1 0,17 5,15 11,-21-9,0 1,-1 0,0 1,0 0,-1 1,17 21,-24-28,-1 0,1 0,0 0,-1 0,0 0,1 1,-1-1,-1 1,1-1,0 1,-1-1,0 1,1-1,-2 1,1-1,0 1,-1-1,1 1,-1-1,0 0,0 1,0-1,-1 0,1 1,-1-1,0 0,0 0,0 0,0-1,0 1,-4 2,-12 14,-2-1,0-2,-1 0,-42 24,-101 43,114-59,44-21,-244 104,224-98,-1 0,0-2,-1-1,0-2,0 0,0-2,-43-2,66 0,0-1,0 0,0 0,1 0,-1 0,0-1,1 0,-1 0,1 0,0 0,-1-1,1 0,0 0,1 0,-1 0,0 0,1-1,0 0,0 1,0-1,0 0,1-1,-1 1,-1-6,-1-5,0 0,1 0,1 0,1 0,0-1,1-23,1-21,0 34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9.1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19.5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22.0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1913 225,'2'0,"1"-1,-1 0,0 0,0 0,0 0,0 0,0-1,0 1,0-1,-1 1,4-4,2-2,56-49,-33 27,57-41,-79 64,0 1,1 0,-1 0,1 1,0 0,1 1,-1 0,0 0,1 1,0 0,-1 1,15-1,-22 2,0 0,0 0,0 1,0-1,0 0,0 1,0 0,0-1,0 1,-1 0,1 0,0 0,0 0,-1 0,1 1,0-1,-1 0,1 1,-1-1,0 1,1 0,1 3,-1-1,0 0,-1 1,1-1,-1 1,0 0,0-1,-1 1,1 0,-1 8,-1-1,0 1,-1-2,0 1,0 0,-2 0,1-1,-8 17,2-13,0 1,0-1,-1-1,-1 0,-1 0,0-1,-18 15,21-21,0-1,0 0,0-1,-1 0,0 0,0-1,0 0,-1-1,1 0,-1-1,0 0,0-1,-12 0,2 0,0-2,1 0,-1-1,1-1,-23-7,33 7,1 0,0 0,0-1,0 0,1-1,0 0,-1 0,2-1,-1 0,1 0,0-1,-12-14,16 36,-1-1,-10 28,13-41,-21 50,-3 0,-39 60,35-63,-33 43,55-80,-2-2,1 1,-1-1,-1-1,1 0,-18 11,22-17,-1 0,0 0,1-1,-1 0,0 0,1 0,-1-1,0 1,0-1,0-1,1 1,-1-1,0 0,0-1,1 1,-9-5,-10-3,0-1,-28-18,-28-23,74 46,-1-1,1 0,0 1,0-2,1 1,-1-1,1 0,1 0,-5-8,9 14,-1 0,1 0,-1 0,1 0,0 0,-1 0,1 0,0 0,0 0,0 0,0 0,0 0,0-1,0 1,0 0,0 0,0 0,0 0,1 0,-1 0,0 0,1 0,-1 0,1 0,-1 0,1 0,1-1,0 1,-1-1,1 1,0 0,0 0,0 0,0 1,0-1,0 0,0 1,1-1,-1 1,0 0,3 0,2 0,1 0,0 0,-1 1,1 0,0 1,-1-1,9 5,25 15,-2 2,-1 2,-1 1,-1 2,-1 1,40 45,-70-69,0 1,0 0,-1 0,1 0,-1 1,-1 0,1-1,-1 1,0 0,-1 1,0-1,0 0,1 15,-2-17,-2 0,1 0,0 0,-1 0,0-1,0 1,0 0,-1 0,1-1,-1 1,-1-1,1 1,0-1,-1 0,0 0,0 0,0 0,-1-1,1 1,-1-1,1 0,-8 5,-7 3,-1-1,0 0,-1-1,0-1,0-1,-36 7,-133 14,110-19,69-7,0-1,-1 0,1-1,0 0,0-1,0 0,0 0,0-1,0-1,0 1,0-2,1 1,-1-1,1-1,0 0,1 0,-1 0,1-1,0-1,-8-7,-64-61,-108-130,62 55,-256-237,345 361,30 22,0 0,1-1,-1 0,1 0,0 0,0-1,-6-8,12 14,0 0,-1-1,1 1,0-1,0 1,0-1,0 1,0 0,0-1,0 1,0-1,0 1,0 0,0-1,0 1,0-1,1 1,-1 0,0-1,0 1,0-1,1 1,-1 0,0-1,0 1,1 0,-1-1,0 1,1 0,-1 0,0-1,1 1,-1 0,0 0,1-1,-1 1,0 0,1 0,-1 0,1 0,-1 0,1 0,-1 0,0 0,1 0,-1 0,1 0,0 0,25-3,-23 3,32-1,1 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22.7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0,'19'76,"-13"15,-6 127,0 27,1-227,1 0,1 0,0 0,2-1,7 21,-5-23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23.5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0,'23'55,"-2"1,-2 0,-3 2,14 93,-24-101,1 76,-4-37,0-70,2-4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24.2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0,'4'0,"10"4,6 2,5-1,-3 4,-1-1,-3 4,-1 3,-4-1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24.6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26.5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125 270,'-5'0,"0"0,0 0,0-1,0 1,0-1,0 0,0-1,0 1,0-1,0 0,1 0,-1 0,1-1,0 0,-1 0,1 0,0 0,1 0,-1-1,0 0,1 0,0 0,0 0,0 0,1-1,-1 1,1-1,0 1,0-1,1 0,0 0,-1 0,2 0,-1 0,0 0,1 0,0 0,0-1,1 1,-1 0,1 0,2-6,-2 3,1 0,0 0,0 0,1 1,0-1,0 1,0 0,1 0,0 0,9-11,-10 15,0 1,0-1,0 1,1 0,-1 0,1 0,-1 0,1 1,-1-1,1 1,0 0,0 0,0 1,0-1,0 1,-1-1,1 1,0 0,0 1,0-1,0 1,0 0,6 2,32 8,-1 2,0 2,-1 1,-1 3,0 0,-2 3,0 1,-2 2,64 58,-96-80,0 0,-1 0,1 0,-1 0,0 1,0-1,0 1,0-1,-1 1,1 0,-1 0,0 0,0 0,0 0,-1-1,1 2,-1-1,0 0,0 0,-1 0,1 0,-1 0,0-1,0 1,0 0,0 0,-1 0,0-1,1 1,-5 5,-5 8,-2 0,0 0,-1-1,-26 23,18-17,-161 164,22-48,144-125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27.7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1,'3'2,"0"-1,-1 1,1 1,0-1,-1 0,1 1,-1-1,0 1,0-1,0 1,0 0,2 5,6 8,0-6,0 1,0-1,0-1,2 0,-1 0,1-2,0 1,0-1,1-1,0 0,0-1,28 7,-22-8,1-1,-1-1,1-1,0 0,0-2,-1 0,1-2,33-7,-53 10,0 0,1-1,-1 1,0 0,0 0,1 0,-1 0,0 0,0 0,0 0,1 0,-1 0,0 0,0 0,1 0,-1 0,0 0,0 0,1 0,-1 0,0 0,0 0,0 0,1 0,-1 0,0 1,0-1,0 0,1 0,-1 0,0 0,0 0,0 1,0-1,1 0,-1 0,0 0,0 0,0 1,0-1,0 0,0 0,0 1,0-1,1 0,-6 14,-15 16,19-28,-167 202,21-29,134-156,3-4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05.3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376 1,'4'0,"-1"1,0 0,0-1,1 1,-1 1,0-1,0 0,0 1,0-1,-1 1,1 0,4 4,32 31,-28-25,32 37,-2 2,-2 1,57 106,-22-35,-64-109,0 0,-1 1,-1 0,-1 1,0 0,-1 0,0 0,5 31,-11-44,-1 0,1 1,-1-1,1 0,-1 0,0 0,0 0,0-1,0 1,-1 0,1 0,-1-1,0 1,0-1,0 1,0-1,0 0,0 0,-1 0,1 0,-1 0,-3 2,-9 5,0-2,0 1,-16 4,10-4,-87 28,76-27,0 1,-34 17,-244 124,256-131,44-18,1 1,0 0,0 1,0 0,0 0,1 1,-1 0,-7 7,4-1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28.6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312 0,'16'1,"0"0,0 1,0 1,0 0,0 1,-1 1,0 0,0 1,0 1,18 10,-23-10,0-1,0 1,0 1,-1 0,0 0,-1 1,0 0,0 1,-1 0,0 0,-1 0,0 1,-1 0,6 17,-9-24,-1 1,0-1,0 1,-1 0,1 0,-1-1,0 1,0 0,-1 0,1 0,-1-1,0 1,0 0,-1-1,0 1,-2 4,0-2,0 0,0-1,-1 0,0 1,-1-2,1 1,-1-1,0 0,-8 6,1-3,-1 0,0 0,0-2,0 1,-1-2,0 0,0-1,0 0,-25 1,12-4,-1-1,1-1,-1-2,1-1,0-2,0 0,1-2,-48-20,67 24,0-1,1 0,0 0,0-1,1 0,-1 0,1-1,0 1,1-1,-9-16,5 8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29.7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182 815,'1'-4,"1"1,0-1,0 1,1-1,-1 1,0 0,1 0,0 0,0 0,0 0,0 1,5-4,-2 2,19-16,1 1,1 1,0 1,1 2,38-16,-49 25,0 0,0 1,0 1,0 0,1 1,-1 1,1 1,0 0,0 1,-1 2,22 2,-31-1,-1 0,1 0,-1 1,0 0,0 0,0 0,0 1,-1 0,0 0,0 1,0 0,-1 0,0 0,7 12,-8-13,0 0,-1 0,0 1,0 0,0-1,-1 1,0 0,0 0,0 1,-1-1,0 0,0 0,-1 1,1-1,-2 0,1 1,-1-1,1 0,-3 7,1-10,0 0,0 0,-1 0,1 0,-1 0,1-1,-1 1,0-1,0 0,0 0,0 0,0 0,0-1,-1 1,1-1,-1 0,1 0,-5 1,-70 12,71-13,-1 0,0-1,-1 0,1 0,0 0,-1-1,1-1,0 1,0-1,0-1,0 1,-14-8,11 3,-1 0,1 0,1-1,0-1,0 1,-16-19,-1-10,1 0,1-2,-26-57,34 62,-70-151,63 126,-3 1,-3 1,-2 2,-44-58,59 92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30.4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109 0,'-6'123,"-26"149,5-57,-8 83,31-279,-1-4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1:55:31.1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119 1,'0'148,"-6"0,-43 245,49-391,-57 241,50-222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34.8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456 0,'-4'7,"0"0,0 0,1 0,-1 1,2-1,-1 1,1 0,1 0,-1 0,0 11,0-3,-38 402,27-232,5-102,1-23,2 0,7 110,0-161,1 12,-3-21,-1-1,1 0,0 1,0-1,0 0,0 1,-1-1,1 0,0 0,0 1,-1-1,1 0,0 0,-1 1,1-1,0 0,0 0,-1 0,1 0,0 1,-1-1,1 0,0 0,-1 0,1 0,-1 0,1 0,0 0,-1 0,1 0,0 0,-1 0,1 0,0 0,-1 0,1-1,0 1,-1 0,1 0,0 0,-1 0,1-1,0 1,-1 0,1 0,0-1,0 1,-1 0,1 0,0-1,0 1,0 0,-1-1,-31-23,1-1,-40-41,-18-16,-28-26,155 170,190 224,-168-221,2-2,82 64,-141-125,-1 0,1-1,-1 1,1 0,0-1,0 1,-1-1,1 0,0 0,0 0,0 0,0-1,1 1,-1-1,6 0,-8 0,1-1,0 1,-1-1,1 0,-1 0,1 0,-1 0,0 0,1 0,-1 0,0 0,0 0,0-1,0 1,0 0,0-1,0 1,0-1,0 1,-1-1,1 0,-1 1,1-1,-1 0,0 1,1-1,-1 0,0 1,0-1,0 0,-1-2,1-13,-1 0,0 0,-2 0,0 0,-8-26,-37-86,30 83,16 40,-7-15,1-1,1 0,2 0,-5-25,10 40,-1 0,1 0,0 0,1 0,0-1,0 1,0 0,1 0,0 0,1 1,-1-1,1 0,0 1,1 0,0 0,0 0,7-8,-8 11,0 0,0 0,1 0,0 0,0 1,-1 0,1 0,8-4,-5 4,-94 1,48 2,11 1,0-1,0-2,-34-5,38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28.8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1 535,'4'0,"6"-8,6-4,4-4,7-7,4-9,6-8,8-10,3-5,4-3,-5 6,-2 6,-5 2,-5 9,-8 6,-4 8,-6 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36.3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233 56,'-6'-6,"0"1,0 0,-1 1,1 0,-1 0,0 0,0 1,0 0,-1 0,1 1,-1 0,0 0,1 0,-1 1,-10 0,14 1,0 0,-1 0,1 0,0 1,0-1,0 1,0 0,0 0,0 0,1 1,-1 0,0-1,0 1,1 0,0 1,-1-1,1 1,0-1,0 1,0 0,0 0,1 0,-1 1,1-1,0 1,0-1,0 1,0 0,-2 7,1 5,0 1,1 0,1 0,1 0,0-1,4 32,3-6,18 62,-20-88,0-1,0 0,2 0,-1-1,2 0,0 0,19 23,-22-31,1 0,-1 0,2-1,-1 0,0 0,1-1,0 0,0 0,0-1,1 1,-1-1,1-1,0 0,0 0,-1 0,1-1,11 0,5-1,0-2,-1 0,1-2,-1 0,1-2,-1 0,39-18,-20 5,-1-2,-1-1,41-31,19-26,130-134,-227 211,-1 0,1 0,-1-1,0 1,0-1,0 1,0-1,-1 0,1 0,-1 0,0 1,1-2,0-4,-2 6,-1 1,1-1,0 0,-1 0,1 0,-1 1,0-1,0 0,0 1,1-1,-2 1,1-1,0 1,0-1,0 1,-1 0,1 0,0-1,-1 1,1 0,-1 0,0 0,1 1,-1-1,-2-1,-11-5,-1 1,0 1,0 0,0 1,0 0,-33-2,-108 4,110 3,-375 2,400-3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37.7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1 308,'0'-3,"0"0,0 0,0 0,1 0,-1 0,1 0,0 0,0 1,0-1,0 0,0 0,1 1,-1-1,1 1,0-1,0 1,-1 0,1 0,1 0,-1 0,3-2,0 1,0 0,0 0,1 1,0 0,-1 0,1 0,0 1,0 0,11-1,4 1,-1 2,0 0,0 1,0 1,27 7,103 37,-127-38,0 1,-1 1,0 1,28 19,-48-29,1 0,-1 0,0 0,0 1,0-1,0 0,0 1,0 0,0-1,-1 1,0 0,1 0,-1 0,0-1,0 1,-1 0,1 1,0-1,-1 0,0 0,0 5,0-6,-1 0,1 1,-1-1,0 0,1 1,-1-1,0 0,0 0,-1 0,1 0,0 0,-1 0,1 0,-1-1,0 1,1 0,-1-1,0 1,0-1,0 0,0 1,0-1,0 0,-1 0,1-1,0 1,-5 1,5-2,1 0,-1 1,1-1,-1 0,1 0,-1 0,1 0,-1 0,1-1,-1 1,1 0,0-1,-1 1,1-1,-1 1,1-1,0 0,-1 1,1-1,0 0,0 0,-1 0,1 0,0 0,0 0,0 0,0-1,1 1,-1 0,0 0,0-1,1 1,-1-1,1 1,-1 0,1-1,0 1,-1-1,1 1,0-1,0 1,0-4,0-9,0 0,0 0,5-25,-3 23,11-91,7-105,-20 191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39.1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201 475,'8'-33,"-7"32,0-1,0 1,0-1,0 1,-1-1,1 0,0 1,-1-1,0 0,1 1,-1-1,0 0,0 0,0 1,0-1,0 0,0 0,0 1,-1-1,1 0,-1 0,1 1,-1-1,0 0,1 1,-1-1,0 1,0-1,0 1,0 0,-1-1,1 1,0 0,0 0,-1 0,1-1,-3 0,0 0,0-1,0 1,0 0,-1 1,1-1,0 1,-1 0,1 0,-1 0,1 0,-1 1,1 0,-1 0,1 0,-1 1,1-1,-1 1,-6 2,5-1,1 1,-1 0,1 0,0 0,0 1,0-1,0 1,1 1,-1-1,1 0,0 1,-5 8,4-6,1 1,-1-1,1 1,0 1,1-1,0 0,1 1,-1 0,2-1,-1 1,1 0,0 0,1 0,0 0,1 0,0 0,0-1,5 17,-3-18,0 0,1-1,0 1,0-1,1 0,-1 0,2-1,-1 1,0-1,1 0,0 0,0-1,1 0,-1 0,1-1,0 1,-1-1,2-1,-1 1,0-1,14 2,-16-4,0 1,0-1,0 0,0 0,0-1,0 1,0-1,-1 0,1-1,0 1,-1-1,1 0,-1 0,1 0,-1-1,0 1,0-1,0 0,0 0,0-1,-1 1,0-1,1 0,-1 0,-1 0,1 0,0 0,-1 0,0-1,0 1,-1-1,1 0,-1 0,1-5,2-14,-1 0,-1 0,-1 0,-1-1,-1 1,-1 0,-2 0,0 0,-1 0,-12-30,8 27,-2 1,0-1,-2 2,-1 0,-1 0,-1 2,-1 0,-30-32,41 49,-48-44,47 46,5 7,23 33,41 59,64 88,-81-136,-25-29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41.0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159 406,'7'-7,"3"-2,0-1,-1 0,0-1,-1 0,0 0,0-1,5-12,9-17,17-40,-37 76,0 0,0 0,-1-1,0 1,0 0,0-1,0 1,-1-1,0 1,0-1,-1 1,-1-9,1 12,1 0,-1 1,0-1,0 0,0 0,0 1,0-1,0 1,0-1,0 1,-1-1,1 1,-1 0,1 0,-1-1,1 1,-1 0,0 1,1-1,-1 0,0 0,0 1,0-1,0 1,1-1,-1 1,0 0,0 0,0 0,0 0,0 0,0 0,0 1,0-1,-2 1,-2 1,0-1,0 1,1 0,-1 1,1-1,-1 1,1 0,0 1,0-1,-5 5,-8 12,0 0,1 1,2 1,0 1,1 0,1 1,2 0,0 1,-9 31,11-23,0 0,3 1,0 0,2 1,2-1,3 62,0-92,-1 0,0-1,1 1,0 0,0-1,0 1,0 0,0-1,1 0,0 1,-1-1,1 0,0 0,1 0,-1 0,1 0,-1-1,1 1,0-1,0 1,5 3,-4-5,0 1,0-1,0 0,1 0,-1 0,0-1,0 1,0-1,1 0,-1 0,0-1,0 1,0-1,0 0,0 0,1 0,-2-1,1 1,5-4,17-9,-1-1,0-1,-1-1,-1-1,-1-1,0-2,-2 0,0-1,-2-1,0 0,-2-1,0-1,22-52,-31 56,-1 0,-1-1,-1 1,2-41,-8-90,0 80,1 71,1 0,0 0,0 0,0 0,0 0,0 0,0 0,0 0,0 0,1 0,-1 0,0 0,1 0,-1 0,0 0,1 0,-1 0,1 0,0 1,-1-1,1 0,1-1,-2 2,1 0,0 0,0 0,0 0,0 0,0 0,0 0,0 0,-1 0,1 0,0 1,0-1,0 0,0 0,-1 1,1-1,0 1,0-1,0 1,0 0,48 47,-27-26,-19-20,1 0,-1 0,0 1,0-1,0 1,0-1,-1 1,1 0,-1 0,0 1,1-1,-1 0,-1 1,1-1,0 1,-1-1,0 1,0 0,0 0,0 0,-1 0,1-1,-1 1,0 0,0 0,-1 0,1 0,-1 0,0 0,0-1,0 1,0 0,-1-1,-2 7,-26 63,6-16,2 1,-20 92,41-148,1-1,0 1,0 0,-1 0,1 0,1 0,-1 0,0 0,0 0,1 0,-1-1,1 1,-1 0,1 0,0 0,0-1,0 1,0 0,0-1,0 1,3 2,-1-2,0 1,1-1,0 1,-1-1,1 0,0 0,0-1,0 1,6 1,10 1,-1-1,0-1,27-1,-41-1,6 0,1-1,-1 0,1-1,-1-1,0 1,0-2,0 0,20-10,4-5,40-30,-22 14,-12 3,-24 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41.7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0,'4'9,"2"7,-1 5,0 4,-2 1,3-3,1-1,-1 0,-1 0,-2-3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42.1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43.6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1,'7'1,"1"2,0-1,0 1,-1 0,0 1,0 0,0 0,0 0,11 10,2 0,-12-8,-1 0,0 1,0 0,0 0,-1 1,0 0,-1 0,1 0,5 13,-8-15,11-70,-13 59,0-1,0 1,0 0,1 0,0 0,0 0,0 0,1 1,0-1,4-6,-5 10,-1 0,1 0,-1 0,1 0,-1 0,1 0,-1 1,1-1,0 0,0 1,-1-1,1 1,0 0,0 0,-1 0,1-1,0 2,0-1,0 0,-1 0,1 0,0 1,0-1,-1 1,1 0,0-1,-1 1,1 0,-1 0,1 0,-1 0,1 0,-1 0,2 2,10 8,0 0,0 0,-1 1,-1 1,0 0,-1 1,11 18,-3-1,-2 1,17 47,-26-59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45.8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299 383,'2'-42,"-3"0,-1 0,-2 0,-2 0,-1 1,-16-48,22 87,1 0,-1-1,0 1,0 0,0 0,0 0,0 0,0 0,-1 0,1 0,-1 0,1 1,-1-1,0 0,0 1,0 0,0-1,0 1,0 0,0 0,0 0,0 0,0 0,0 1,-1-1,1 1,0-1,-1 1,1 0,-4 0,3 0,1 1,-1 0,0 0,0 0,0 1,0-1,1 1,-1-1,1 1,-1 0,1 0,0 0,-1 0,1 0,0 1,1-1,-1 0,0 1,1 0,-1-1,1 1,-2 5,-4 10,1 1,1 0,1 0,0 0,1 0,0 30,3-40,1-1,-1 0,2 1,-1-1,1 0,0 0,1 0,0 0,0 0,1 0,0-1,0 1,1-1,0 0,0-1,0 1,9 6,4 3,-1 0,-1 1,0 1,-1 0,-1 1,-1 1,0 0,-2 0,0 2,8 25,19 46,-24-61,16 52,4 9,-25-71,0 1,-2-1,0 1,3 26,-8-32,1-1,-1 0,-1 0,-1 0,-1 18,1-31,0 0,-1-1,1 1,-1 0,1 0,-1-1,0 1,0 0,0-1,-1 1,1-1,0 0,-1 1,0-1,1 0,-1 0,0 0,0 0,0 0,-1 0,1-1,0 1,-1-1,1 1,-1-1,1 0,-1 0,0 0,-5 1,-6-1,-1-1,0 0,1 0,-1-2,0 0,1 0,0-1,-1-1,1-1,1 0,-20-10,-18-11,-74-52,98 60,22 15,1 0,-1 0,1-1,-1 1,1-1,0 0,1 0,-1 0,1-1,0 1,0-1,0 0,0 0,-2-7,5 9,-1-1,1 1,0-1,0 0,0 1,0-1,1 0,-1 1,1-1,0 1,0-1,1 1,-1-1,1 1,-1 0,1 0,0 0,0 0,0 0,1 0,-1 0,5-3,20-19,1 2,2 1,0 2,1 0,66-29,-44 22,24-16,-57 31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47.1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260 15,'-24'-7,"22"6,-1 0,1 0,-1 0,1 0,-1 0,1 1,-1-1,0 1,-4-1,1 2,0 0,1 0,-1 1,1 0,-1 0,1 0,0 0,-1 1,1 0,0 0,1 1,-1-1,1 1,-1 0,1 0,0 0,1 1,-4 5,-8 11,1 2,-19 42,17-32,10-22,1 1,1-1,0 1,0 0,-2 13,6-22,-1 0,1 0,-1 1,1-1,0 1,0-1,0 0,1 1,-1-1,1 0,0 1,0-1,0 0,0 0,1 0,-1 0,1 0,0 0,0 0,0 0,0-1,0 1,3 1,8 5,0 0,0-1,1-1,0 0,0-1,29 8,96 15,-88-20,-8-1,0-2,0-2,1-1,66-6,-104 2,0 0,0-1,0 1,0-1,0-1,0 1,-1-1,1 0,-1-1,6-4,2-1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48.3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 45,'-4'0,"1"0,-1 0,1 0,-1 1,0 0,1 0,-1 0,1 0,0 0,-1 1,1-1,0 1,0 0,0 0,0 0,0 0,-3 4,2-1,1 0,-1 0,1 0,0 0,0 1,0-1,1 1,0 0,-2 8,-1 12,2 0,0-1,3 50,0-60,0-8,0-1,0 1,1 0,0-1,0 1,0-1,1 0,0 1,0-1,1 0,0 0,0-1,0 1,1 0,0-1,0 0,0 0,0 0,1 0,0-1,0 0,0 0,1 0,-1-1,1 1,0-1,0-1,0 1,0-1,0 0,0 0,1-1,-1 0,1 0,-1 0,9-1,-3 0,0 0,0-1,0 0,-1-1,1 0,0-1,-1 0,1-1,15-8,-22 9,0 0,0 0,0 0,0-1,-1 0,0 0,0 0,0 0,0-1,0 1,-1-1,0 0,0 0,0 0,-1 0,0-1,0 1,0-1,-1 0,0 1,1-9,0 2,-1 1,0-1,-1 0,-1 1,0-1,0 0,-1 1,-1-1,0 1,0 0,-1 0,-1 0,0 0,0 1,-1 0,0 0,-1 0,0 1,-1 0,1 0,-2 1,-15-13,9 10,0 1,0 0,-1 1,-28-11,24 13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2:58.4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0,'4'0,"2"0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29.9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363 77,'9'-6,"-1"0,2 2,-1-1,0 1,1 0,0 1,0 0,0 1,0 0,15-1,4-2,4-3,-12 2,0 2,0 0,0 0,1 2,-1 1,1 1,26 3,-45-3,-1 1,0 0,0-1,0 1,0 0,0 0,0 0,0 0,0 1,0-1,-1 0,1 1,0 0,-1-1,1 1,-1 0,0-1,0 1,1 0,-1 0,0 0,-1 0,1 0,0 1,0-1,-1 0,0 0,1 0,-1 0,0 1,0-1,0 0,0 0,0 1,-1-1,1 0,-1 0,1 0,-3 4,-1 6,0 0,-1 0,-1-1,1 1,-13 16,-10 7,-2-1,-1-2,-53 44,-9 9,-259 280,335-346,-50 62,63-75,0 0,0 0,0 1,1-1,0 1,0 0,1 0,0 0,0 0,1 0,-2 10,3-15,0-1,0 1,0 0,0-1,1 1,-1 0,0-1,1 1,-1-1,1 1,0-1,-1 1,1-1,0 1,0-1,0 1,0-1,0 0,0 0,0 0,0 1,3 0,-1 0,0-1,0 0,0 0,0 0,0 0,0-1,0 1,0-1,0 0,0 0,5-1,10-1,-1-1,0-1,26-10,-28 9,26-11,53-27,-55 24,61-22,-83 34,-1 0,1-1,-2-1,1 0,-1-2,-1 1,0-2,0 0,-1 0,17-23,-8 12,-9 10,0 1,1 0,0 0,1 2,0 0,0 0,19-7,-13 9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49.5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65 169,'1'-40,"0"27,0 1,-1 0,0-1,-1 1,0-1,-6-19,7 31,0 0,-1 0,1 0,0 0,-1 0,1 0,-1 0,0 0,1 0,-1 0,0 0,1 0,-1 0,0 0,0 1,0-1,0 0,0 1,0-1,0 1,0-1,0 1,0-1,0 1,0 0,0-1,0 1,0 0,0 0,-1 0,1 0,0 0,0 0,0 0,-2 1,1-1,0 1,1 0,-1 0,1 0,-1 0,1 0,0 0,-1 0,1 0,0 1,0-1,0 0,0 1,0-1,0 1,0-1,0 1,1-1,-1 1,1 0,-1-1,1 1,-1 2,1 4,0-1,1 1,-1-1,2 0,-1 1,1-1,0 0,0 0,1 0,0 0,0-1,1 1,4 6,11 15,33 39,-39-52,25 32,70 64,-106-110,0 1,-1-1,1 1,0 0,0 0,-1 0,1 0,-1 0,0 0,0 0,1 0,-1 0,-1 1,1-1,0 0,0 1,-1-1,0 1,1-1,-1 1,0-1,0 0,0 1,-1-1,1 1,0-1,-1 1,0-1,1 0,-1 1,0-1,0 0,-1 0,1 0,0 0,-1 0,1 0,-1 0,-2 3,-8 6,-1 1,0-2,-1 0,-26 15,22-14,5-3,3 0,-2-1,1-1,0 0,-1-1,-16 6,7-6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50.9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0 378,'4'-1,"0"0,-1-1,1 1,-1-1,1 0,-1 0,0 0,0 0,0-1,0 1,0-1,0 0,4-6,14-11,8-2,-1-1,-1-2,-1-1,-1 0,31-45,-51 63,1 0,0 0,-1 0,0 0,5-14,-10 21,1 0,-1 0,1-1,-1 1,1 0,-1-1,0 1,0 0,0-1,0 1,0 0,0-1,0 1,0 0,0-1,-1 1,1 0,0-1,-1 1,1 0,-1 0,0-1,1 1,-1 0,0 0,0 0,1 0,-1 0,0 0,0 0,0 0,0 0,-1 1,1-1,0 0,0 1,0-1,-1 1,0-1,-56-17,41 12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52.5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3,'3'-3,"2"11,3 13,84 380,23 75,-114-473,0 1,0-1,1 0,-1 1,1-1,0 0,0 0,0 0,0 0,1-1,-1 1,1-1,3 4,-4-5,-1-1,1 1,0 0,-1 0,1-1,0 1,0-1,0 0,-1 1,1-1,0 0,0 0,0 0,0 0,-1-1,1 1,0 0,0-1,0 1,-1-1,1 0,0 1,-1-1,1 0,-1 0,3-2,12-9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53.5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27,'4'0,"6"0,6-5,4 0,4-1,1 2,1 1,1 1,0 1,-1 0,-4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54.7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1 301,'52'-22,"2"2,0 3,0 1,77-10,-55 11,244-31,-124 22,191-59,-351 74,9-7,-28 10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1:55.8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1,'1'51,"3"0,3-1,1 0,3 0,1 0,21 47,175 397,-135-334,3-8,-71-143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25.2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547 0,'-7'74,"4"-58,1 1,1 0,1 28,6 26,2 25,35 165,-33-215,-1 2,-2-1,-2 1,-3 67,14 175,-12-249,29 392,-33-423,2 0,-1 0,1 0,1 0,0-1,5 12,-2-65,-2-39,4 0,26-114,-22 147,6-44,-20 158,-7 73,5-103,1-11,0-1,-13 44,14-61,1-1,-1 0,1 0,-1 1,0-1,-1-1,1 1,-1 0,0-1,0 1,0-1,0 0,0 0,-1 0,1 0,-1-1,0 1,0-1,0 0,-8 3,7-5,0 1,-1-2,1 1,0 0,0-1,0 0,0 0,0-1,0 1,0-1,0 0,1-1,-1 1,-4-4,-35-12,-1 4,0-2,-62-31,62 25,-1 3,-52-15,70 27,6 1,-1 0,1-1,-28-13,49 20,1-1,-1 1,0 0,0 0,0-1,0 1,0 0,1-1,-1 1,0-1,0 1,1-1,-1 1,0-1,1 0,-1 1,0-1,1 0,-1 1,1-1,-1 0,1 0,0 0,-1 1,1-1,0 0,-1 0,1 0,0 0,0 0,0 1,0-1,0 0,0 0,0 0,0 0,0 0,0 0,1 0,-1 0,0 1,1-1,-1 0,0 0,1 0,-1 1,1-1,-1 0,1 0,-1 1,1-1,0 1,-1-1,1 0,0 1,0-1,1 0,4-3,1 0,0 0,0 1,0-1,11-2,42-10,0 2,122-12,-156 23,0-2,34-11,-38 9,1 1,1 1,28-2,-2 1,1-2,90-28,-104 26,3-3,-29 9,1 0,-1 1,1 0,0 1,17-2,-28 4,-1 0,0 0,1 0,-1-1,1 1,-1 0,0 0,1 0,-1 0,1 0,-1 1,0-1,1 0,-1 0,0 0,1 0,-1 0,0 0,1 1,-1-1,0 0,1 0,-1 0,0 1,1-1,-1 0,0 0,0 1,1-1,-1 0,0 1,0-1,0 0,1 1,-1-1,0 0,0 1,0-1,0 1,-10 16,-31 22,33-32,-103 103,96-93,1 2,0-1,1 1,-18 37,24-39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29.9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27,'202'-2,"221"5,-255 9,66 2,-155-15,97-15,-60 6,202 7,-153 6,-133-4,56-11,17-1,-84 13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31.2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0,'3'34,"0"-1,3 0,0 0,16 45,0 1,9 39,-9-34,20 139,-32-146,-3-29,1 63,-9-89,1-6,0 0,1 0,2 16,3-10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37.1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673 1,'-55'0,"-26"-1,-150 18,214-14,-5 0,-1 1,1 1,-33 12,47-14,1 1,-1 0,1 0,0 1,0 0,1 0,0 1,0 0,0 0,0 0,1 0,0 1,-5 10,-2 5,1 1,1 1,2-1,0 1,1 1,2-1,0 1,2 0,1 0,0 0,2 1,5 40,-3-59,-1-1,1 1,1 0,-1-1,1 0,0 0,1 0,-1 0,1 0,0-1,0 0,1 1,0-2,0 1,0 0,0-1,1 0,0 0,0-1,0 0,0 0,7 2,17 8,1-2,0-2,39 7,-70-16,46 11,-13-3,64 7,-85-15,1 0,-1 0,1-1,-1 0,0-1,0-1,0 0,21-9,37-10,-48 18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30.4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 17,'0'-5,"-4"-1,-2 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39.9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0 206,'1'-3,"-1"1,1-1,0 0,0 1,0-1,1 1,-1-1,0 1,1 0,0 0,-1 0,1-1,0 1,0 1,0-1,0 0,1 0,-1 1,0 0,1-1,2 0,4-3,1 0,0 1,0 0,11-2,0 2,1 2,34-1,31-5,63-12,171-2,-67-10,-180 20,-8 5,0 4,84 5,-31 1,1203-3,-1294-2,0 0,28-7,-28 3,54-2,-58 8,-2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41.7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0,'1'0,"0"1,0-1,0 1,0-1,0 1,0-1,0 1,0 0,0-1,0 1,0 0,0 0,0 0,-1 0,1 0,0 0,-1 0,1 0,0 0,-1 0,0 0,1 0,-1 0,0 0,1 1,-1-1,0 0,0 1,5 44,-4-34,68 359,-34-208,-34-152,1-1,0 1,1-1,0 0,0 0,10 18,-12-25,1 0,1 0,-1 0,0-1,1 1,-1-1,1 0,0 0,-1 0,1 0,0 0,1 0,-1-1,0 0,0 1,1-1,-1 0,0-1,1 1,-1-1,1 1,-1-1,7-1,10-1,0 0,0-2,0-1,26-9,-23 7,0 0,32-4,-30 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43.2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42,'25'-2,"1"0,29-7,44-4,-8 14,-58 0,0 0,1-3,58-9,-69 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44.6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1 107,'7'-8,"0"1,0 1,1-1,0 1,1 0,-1 1,1 0,0 0,0 1,1 0,-1 1,1 0,0 0,-1 1,14-1,64-8,-36 3,71 0,-82 7,-23 0,-1 1,1 0,0 1,25 6,-26-2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46.5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78,'5'0,"1"-5,4-1,4 1,1-4,1 0,3 1,2 3,3 1,0 2,2-3,0-1,0 1,0 1,0 2,-5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49.3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310 0,'-11'0,"0"0,0 1,0 1,0-1,1 2,-1-1,1 1,-1 1,1 0,0 0,1 1,-1 1,1-1,0 2,0-1,1 1,0 0,0 1,0 0,1 0,0 1,1-1,0 2,0-1,1 1,1-1,-1 1,-4 19,-12 39,9-32,-9 47,19-72,0-1,1 0,1 1,0-1,0 1,1-1,0 1,1-1,4 14,-5-21,1 1,-1-1,1 0,0 0,0 0,0 0,1 0,-1-1,1 1,-1-1,1 1,0-1,0 0,0 0,0 0,0-1,0 1,1-1,-1 1,4 0,9 2,1 0,-1-2,20 2,-7-1,33 4,1-3,123-9,-183 5,1-1,-1 1,1-1,-1 0,1 0,-1-1,1 1,-1 0,0-1,0 0,1 0,-1 0,-1 0,1-1,0 1,-1-1,1 1,-1-1,0 0,1 0,-1 0,-1 0,1-1,0 1,-1 0,0-1,0 1,0-1,0 1,0-5,2-12,-2 0,0-1,-1 1,-4-29,1 0,3 45,0 0,0-1,-1 1,1 0,-1 0,0-1,0 1,0 0,-1 0,0 0,1 0,-6-7,5 9,-1-1,1 1,-1 0,1 0,-1 1,0-1,0 0,0 1,0 0,0 0,0 0,0 0,0 0,0 1,-1-1,1 1,-6 0,-175 5,162-5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51.4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0,'4'0,"7"5,4 1,1 4,1 0,-1 3,0-1,-2-2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53.1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399 105,'0'-4,"-1"-1,1 1,-1-1,0 1,0-1,-1 1,1 0,-1-1,0 1,0 0,-1 0,1 1,-1-1,0 0,0 1,0 0,0-1,-1 1,1 0,-1 1,0-1,0 1,0 0,0 0,0 0,0 0,-1 1,1-1,-5 0,3 0,0 1,0 0,0 0,0 0,0 1,0 0,0 0,0 1,0-1,1 1,-1 0,0 1,0 0,0 0,1 0,-1 0,1 1,0 0,0 0,0 0,-8 8,-8 11,1 1,1 0,1 2,1 0,2 1,0 1,-19 51,28-63,4-9,-1 1,1 0,0-1,0 1,1 0,-1 0,1 8,2-12,-1 0,1 0,0-1,-1 1,1 0,1 0,-1-1,0 1,1-1,-1 1,1-1,0 1,0-1,0 0,0 0,0 0,0 0,0 0,1-1,-1 1,4 1,26 14,2-1,0-2,0-1,64 14,-53-14,-6-3,0-2,0-1,54 2,-71-8,-1-1,0-1,1-1,-1-1,0-1,0 0,39-15,-54 16,-1-1,1 1,-1-1,0 1,0-2,-1 1,1 0,-1-1,0 0,0 0,0 0,-1-1,0 1,0-1,0 1,-1-1,1 0,-1 0,-1-1,1 1,-1 0,0-10,2-14,-3 0,0 0,-6-43,4 58,2 11,-1 0,0 0,0 0,0 0,0 0,-1 0,0 0,1 1,-1-1,-1 1,1-1,0 1,-1 0,0 0,1 0,-1 0,-1 1,1-1,-7-4,-3 0,-1 1,0 0,-1 0,-15-3,-6-3,12 6,1 1,-1 2,0 0,-1 1,1 1,-41 4,6-1,36-2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54.9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1,'18'0,"1"0,-1 1,1 1,-1 1,0 0,22 8,-33-8,-1-1,0 2,0-1,0 0,-1 1,1 0,-1 1,0-1,0 1,0 0,-1 0,1 1,-1-1,-1 1,1 0,-1 0,0 0,0 0,-1 1,3 8,0 13,0 0,-2 0,-1 0,-2 1,-4 41,1 6,2-11,1 82,1-133,0 0,2 0,-1 0,2 0,0 0,1 0,10 22,-13-33,0 0,1-1,-1 1,0-1,1 1,-1-1,1 0,0 0,0 0,0 0,0-1,0 1,0-1,0 1,1-1,-1 0,0-1,1 1,-1 0,1-1,3 0,13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56.3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249 1,'-1'13,"-2"1,0-1,-1 1,0-1,0 0,-2-1,-7 15,-4 12,-91 204,32-75,66-146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33.1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902 1,'1'86,"-4"0,-3 0,-19 84,19-142,5-18,-1 0,0 0,-1 0,0 0,0-1,-7 13,8-20,0 1,0 0,0-1,0 0,-1 1,1-1,-1 0,1 0,-1 0,0-1,0 1,0-1,0 1,0-1,0 0,0 0,0-1,0 1,-1 0,1-1,0 0,-1 0,-5-1,-3 0,1-2,0 1,0-2,0 1,0-2,0 1,1-1,0-1,-16-11,11 8,0 0,-28-11,41 19,-1 0,1 1,0-1,0 1,0 0,-1-1,1 1,0 0,-1 0,1 1,0-1,0 0,0 1,-1-1,1 1,0 0,0 0,0 0,-3 2,1-1,0 1,0 1,1-1,-1 0,1 1,0 0,0 0,-4 7,-1 6,0-1,1 1,-9 32,16-46,-1-1,1 1,-1-1,1 1,0-1,0 1,0-1,0 1,0-1,1 1,-1-1,1 1,-1-1,1 0,0 1,0-1,0 0,0 1,1-1,-1 0,1 0,-1 0,1 0,0 0,0-1,-1 1,1 0,0-1,3 2,8 4,0 0,0-1,0-1,19 6,16 6,-40-12,0 0,0 0,-1 1,0 0,0 0,0 0,-1 1,0 0,0 1,-1-1,1 1,-2 0,1 0,-1 1,-1-1,1 1,-2 0,1 0,-1 0,0 0,-1 0,0 19,0 1,-2 0,0 0,-3 1,0-1,-2-1,-10 31,4-18,-3 0,-1 0,-2-2,-1 0,-3-1,-1-1,-34 42,51-73,-1 1,-1-1,1 0,-1 0,0-1,0 0,-1 0,1-1,-1 0,0 0,0-1,-1-1,1 1,0-1,-1-1,1 0,-1 0,0-1,1 0,-1-1,0 0,1-1,-1 0,-15-5,11 3,-1-1,1-1,0-1,1 0,0 0,0-1,0-1,1 0,0-1,1 0,0-1,1 0,0-1,-17-25,17 17,0-1,1-1,1 0,1 0,1 0,1-1,-4-38,5-11,5-81,2 77,-3 72,-1-7,1 0,1-1,-1 1,2 0,0 0,0 0,1 0,9-21,-2 17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57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1,'13'1,"-1"0,1 1,0 0,-1 1,0 1,1 0,-1 0,-1 1,1 1,20 13,8 9,57 52,-22-18,-28-24,-14-11,38 23,-59-43,-1 0,1-1,1-1,-1 0,1-1,0 0,20 3,-19-5,0 0,0 1,-1 0,1 1,-1 0,14 7,-14-2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58.1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0 130,'5'-3,"0"0,0 0,0 1,0-1,0 1,0 1,1-1,-1 1,1 0,10-1,11-3,-2-1,11-3,-1-1,47-20,-61 21,-1 1,1 1,1 1,-1 1,1 1,40-3,-40 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3:58.7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1,'4'0,"0"1,-1 0,1-1,0 2,-1-1,1 0,-1 1,1-1,-1 1,0 0,0 0,0 0,0 1,0-1,5 6,37 49,-33-40,17 25,-2 2,-2 0,20 49,-41-81,0 1,-1 0,0 0,-1 0,1 20,-2-18,1 0,0-1,1 1,6 16,0-6,0-3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01.1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209 118,'1'-15,"-1"3,0-1,0 0,-3-18,3 30,0 0,0-1,0 1,-1-1,1 1,0 0,-1-1,1 1,-1 0,1-1,-1 1,0 0,1 0,-1-1,0 1,0 0,0 0,0 0,0 0,0 0,0 0,0 0,0 1,-1-1,1 0,0 1,-1-1,1 1,0-1,-1 1,1-1,0 1,-1 0,1 0,-1 0,1 0,0 0,-3 0,1 2,0-1,0 1,0-1,0 1,1 0,-1 0,1 1,-1-1,1 0,0 1,0-1,-4 6,-21 38,16-22,1 1,1 1,-10 48,-8 24,21-81,0 1,1 0,1 0,1 1,-2 27,5-39,0-1,1 0,-1 0,1 0,0 1,1-1,-1 0,1-1,0 1,1 0,-1 0,1-1,0 1,1-1,-1 0,1 0,0-1,0 1,1-1,4 5,46 28,2-1,1-4,2-2,64 23,-105-47,2-2,-1 0,0-1,1-1,0 0,-1-2,37-4,8 1,-59 3,-1-1,1 0,0 0,-1-1,0 1,1-1,-1 0,0-1,0 1,0-1,0 0,-1-1,1 1,-1-1,1 1,-1-2,-1 1,1 0,-1-1,1 1,-1-1,0 0,3-9,7-14,-2 0,-1-1,9-38,-9 27,1-2,-3 0,-1-1,-2 0,-2 0,-2 0,-7-72,6 112,-1 1,0-1,1 0,-1 1,0 0,0-1,0 1,-1 0,1-1,-1 1,1 0,-1 0,0 0,1 0,-1 0,0 1,0-1,-1 1,1-1,0 1,0 0,-1-1,1 1,0 1,-4-2,-8-2,0 1,0 0,-23-1,9 1,-51-5,-157 7,111 3,118-2,-1 0,0 1,1 0,-1 0,1 1,-1 0,1 1,0-1,0 1,0 1,0-1,-12 10,0 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24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0,'1'16,"1"-1,0 1,1-1,1 0,11 30,4 13,139 465,-72-249,-65-207,-5-19,19 97,-28-113,1 0,1 0,2-1,2 0,0-1,19 28,7 20,-24-43,11 41,14 34,-39-109,-1 1,1 0,0-1,0 1,0-1,0 1,0-1,0 0,0 1,0-1,0 0,1 0,-1 1,3 0,-4-2,1 0,-1 0,1 0,-1 0,1 0,-1 0,1 0,-1 0,1 0,-1 0,1 0,-1-1,1 1,-1 0,1 0,-1 0,1-1,-1 1,1 0,-1-1,1 1,-1 0,0-1,1 1,-1-1,0 1,1 0,-1-1,1 0,3-7,-1 0,1 0,-1 0,3-13,-2 4,17-48,-7 18,34-76,58-112,-102 300,-37 391,17-288,14-129,1-17,-1 1,-4 21,6-39,-1-1,-1 0,1 1,0-1,-1 0,0 1,0-1,0 0,-1-1,1 1,-1 0,0-1,0 1,0-1,-6 5,8-8,0 1,-1 0,1-1,0 1,-1-1,1 0,-1 1,1-1,-1 0,1 0,-1 0,1 0,0 0,-1 0,1 0,-1-1,1 1,-1 0,1-1,0 1,-1-1,1 0,0 1,-1-1,1 0,0 0,0 0,0 0,-2-1,-33-39,24 26,-32-33,-3 2,-1 2,-3 2,-1 3,-105-61,148 96,-9-5,17 6,12 1,94 5,-75 0,1-2,-1-1,1-1,34-7,-49 2,0 0,0-1,-1-1,0 0,0-1,-1-1,0 0,-1-1,23-24,28-20,-3 5,-41 31,2 2,1 0,0 1,43-21,-23 19,-23 10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04.6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80,'0'1,"1"0,-1 0,1 0,-1 0,1 0,0 0,-1 0,1 0,0 0,0 0,0 0,0 0,-1 0,1-1,0 1,0 0,1-1,-1 1,0-1,0 1,0-1,0 1,0-1,1 0,-1 0,0 0,2 1,40 3,-39-4,103 5,123-10,-160-7,-51 8,0 0,27-1,15 0,0-3,0-2,91-29,-130 34,1 1,25-2,-38 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06.6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0,'5'13,"0"0,-1 1,0-1,2 26,10 32,53 154,-50-164,-12-42,-1 0,6 33,-10-30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27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1,'6'8,"0"0,0 1,-1 0,0 0,-1 0,1 1,-2-1,0 1,4 16,16 41,15 25,7 12,-38-89,-1 0,-1 0,7 30,-10-32,1 0,1 0,0 0,1-1,0 0,8 13,-7-18,0-1,0 1,1-1,0 0,0 0,1-1,-1 0,1-1,0 1,1-1,-1-1,1 0,-1 0,1 0,0-1,12 1,8 1,0-2,0 0,54-6,-72 3,-1 0,1-2,-1 1,0-1,0-1,0 0,18-9,-12 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28.9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73,'58'-3,"-1"-3,73-17,-15 3,-43 4,-49 12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30.4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 57,'0'0,"0"0,0 0,-1 0,1 1,0-1,-1 0,1 0,0 0,-1 0,1 0,0 0,-1 0,1 0,0 0,-1 0,1-1,0 1,-1 0,1 0,0 0,0 0,-1 0,1-1,0 1,-1 0,1 0,0 0,0-1,0 1,-1 0,1 0,0-1,0 1,0 0,-1-1,1 1,0 0,0-1,9-10,19-7,-13 13,1 0,-1 1,1 1,1 1,26-2,89 7,-50 0,-50-4,-18 0,-1 1,1 0,-1 1,22 4,-18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34.3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0,'1'25,"0"0,1 0,2-1,8 33,-8-44,0 0,1 0,0 0,1-1,1 0,0 0,1-1,0 0,14 15,-19-22,1 1,0-1,0 0,1-1,-1 1,1-1,-1 0,1 0,0 0,0 0,0-1,1 0,-1 0,1-1,-1 1,1-1,-1 0,1-1,0 1,-1-1,1 0,0-1,-1 1,1-1,-1 0,1-1,6-2,17-6,-1-2,0-2,48-30,-17 9,-56 34,0-1,-1 1,1-1,-1 0,1 0,-1 0,1 0,-1 0,0-1,0 1,0-1,-1 1,1-1,2-5,-4 8,0-1,1 0,-1 0,0 1,0-1,0 0,0 1,0-1,-1 0,1 0,0 1,0-1,0 0,-1 1,1-1,0 0,0 1,-1-1,1 1,-1-1,1 0,-1 1,1-1,-1 0,-1 0,0 0,0 0,0-1,0 1,-1 0,1 1,0-1,0 0,-1 1,-4-1,-1 0,-1 1,0 0,0 0,1 1,-1 0,0 0,1 1,-1 0,-8 4,-77 37,11-5,65-32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33.2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258 48,'-3'-1,"0"0,0 0,1 0,-1 0,0-1,0 1,1-1,-1 0,1 1,-1-1,-2-4,-20-11,22 15,-1 1,0-1,1 1,-1 0,0 0,0 1,0-1,0 1,1 0,-1 0,0 0,0 0,0 1,0-1,0 1,0 0,1 1,-1-1,0 0,1 1,-1 0,1 0,0 0,0 0,-1 1,-3 3,-1 3,1 0,0 0,1 0,0 1,0 0,1 1,-7 16,5-7,0 0,1 1,0-1,2 1,1 0,0 0,1 35,2-48,1 39,7 62,-6-94,1 0,1 0,0-1,1 0,0 1,1-2,1 1,11 16,-13-23,1 0,0-1,0 0,1-1,-1 1,1-1,1-1,-1 1,1-1,-1-1,1 1,0-1,10 2,-2 0,1-1,-1-1,0-1,1-1,31 0,-33-2,1-1,0 0,-1-1,1 0,24-10,-32 9,0 1,-1-1,0-1,0 1,0-1,-1 0,0-1,0 1,0-1,0 0,-1-1,7-10,-8 10,10-14,-2 0,0-1,-1-1,9-28,-17 43,-2 1,1-1,-1 1,0-1,-1 0,0 0,0 1,0-1,-1 0,0 1,-1-1,0 1,0-1,-1 1,1 0,-1 0,-9-13,1 1,-2 1,-1 1,0 1,-1 0,-29-25,2 9,-57-32,49 35,27 17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35.6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285 50,'0'-2,"-1"0,1 1,-1-1,0 0,0 1,0-1,0 1,0-1,0 1,0 0,-1-1,1 1,0 0,-1 0,1 0,-1 0,1 0,-1 0,1 0,-1 1,-3-2,-36-12,35 12,1 1,-1 0,1 0,-1 0,1 1,-1-1,1 2,-1-1,1 0,-1 1,1 0,0 0,-8 3,8-1,1-1,0 1,0 0,1 0,-1 0,0 0,1 1,0 0,0-1,0 1,0 0,1 1,-1-1,1 0,-2 8,-7 12,4-10,1 1,0 0,1 0,1 1,0-1,-1 17,-8 64,6-54,-1 56,8-85,0 0,1 1,1-1,0 0,1 0,0 0,1-1,8 19,-7-21,1-1,0 0,0-1,1 0,0 0,1 0,-1-1,2 0,-1 0,13 7,14 7,52 22,-59-30,22 9,1-3,1-2,0-2,1-2,0-3,57 4,-89-13,-6 1,0-1,1 0,-1-2,0 1,19-5,-31 5,0-1,0 0,0 0,0 0,0-1,0 1,0-1,-1 1,1-1,0 0,-1 0,1 0,-1-1,0 1,0-1,0 1,0-1,0 1,0-1,-1 0,1 0,-1 0,0 0,0 0,0 0,0 0,-1-1,1 1,-1-6,-1-214,-3 85,4 102,-2 0,-1-1,-14-63,14 87,-1 0,0 1,-1-1,0 1,-1 1,0-1,-1 1,0 0,-1 0,0 1,-1 0,0 0,-20-16,21 21,0 1,0 0,0 0,-1 1,1 0,-1 0,0 1,0 0,0 0,-13 0,-14 1,-49 5,22-1,-233-2,272-1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37.5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25,'1'-1,"-1"0,1 0,-1 0,1 0,-1 0,1 0,0 0,0 0,-1 0,1 0,0 0,0 0,0 0,0 1,0-1,0 0,0 1,0-1,0 1,0-1,0 1,1-1,-1 1,0 0,0 0,0 0,3-1,38-3,-38 3,3 1,0 1,0-1,0 1,0 0,0 1,0 0,0 0,-1 0,1 1,-1 0,0 0,0 0,0 1,0 0,-1 0,1 1,-1 0,0 0,0 0,-1 0,5 7,7 11,-1 2,-1 0,20 47,-30-58,0 1,0 1,-1-1,-1 1,-1-1,0 1,-1-1,-2 21,3 57,0-84,1-1,-1 0,1 1,1-1,0 0,0 0,0 0,9 13,-9-17,1 0,0-1,0 1,0-1,0 0,1 0,-1 0,1-1,0 1,0-1,-1 0,2-1,-1 1,0-1,0 0,0 0,0-1,1 1,-1-1,8-1,10 0,1-1,-1-1,28-8,-44 10,1-1,-1 0,0-1,0 0,0 0,0-1,10-6,-1-3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39.9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1 176,'0'-3,"1"0,0 0,0 0,0 0,0 0,0 0,1 0,-1 0,1 0,0 1,0-1,0 1,0-1,0 1,1 0,-1 0,1 0,-1 0,1 0,0 1,0-1,0 1,0 0,0 0,0 0,6-1,6-3,0 1,0 1,1 1,20-1,149 5,44-3,-125-12,-62 7,64-2,1422 9,-1345-14,-2 0,-119 12,119-17,-25-4,-150 20,0 1,1 0,-1 0,1 0,-1 1,1 0,10 2,-1 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41.8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0 264,'1'-8,"0"0,0 0,1 0,0 0,0 0,1 1,0-1,0 1,1-1,0 1,0 0,0 1,1-1,0 1,1 0,-1 0,1 0,0 1,1 0,-1 0,11-5,9-5,1 0,1 2,0 2,41-12,-38 14,0 1,59-6,-75 13,-1 0,1 1,-1 1,1 0,-1 1,1 1,-1 0,24 8,-34-8,0-1,0 1,-1 0,1 1,-1-1,1 0,-1 1,0 0,-1 0,1 0,0 0,-1 0,0 0,0 1,-1-1,1 1,-1-1,0 1,1 8,2 10,-1 1,-1 35,-2-18,-2-1,-11 64,10-87,-1-1,-1 0,-1 1,0-2,0 1,-2-1,0 0,-19 26,22-34,-19 23,-1 0,-2-1,-31 26,32-30,25-16,21-9,30-12,3 0,0 2,0 2,76-2,74 12,-181-2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43.3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73,'4'-1,"0"0,0 0,-1-1,1 1,0-1,-1 0,6-3,11-5,1 3,0 1,1 0,0 2,-1 1,28-1,116 5,-80 1,-53-2,20 1,0-2,99-14,-148 14,0 0,0 0,0 0,0 1,0-1,0 1,1 0,-1 0,0 0,0 0,0 0,0 1,0-1,0 1,0 0,3 1,-6-1,0-1,0 1,0-1,-1 1,1-1,0 1,0-1,0 1,0-1,0 1,-1-1,1 0,0 1,0-1,-1 1,1-1,0 1,-1-1,1 0,0 1,-1-1,1 0,-1 1,1-1,-1 0,1 0,0 1,-1-1,1 0,-1 0,0 0,-17 10,0-3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44.9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0,'3'1,"-1"-1,1 1,0 0,-1 0,1 0,-1 0,1 0,-1 1,0-1,1 1,-1-1,0 1,0 0,0 0,0 0,0 0,-1 0,1 1,0-1,-1 0,0 1,2 4,24 66,-23-59,81 232,-47-72,-19-81,-15-71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47.3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388 2,'-39'0,"11"-1,0 1,-37 6,57-5,1 0,-1 1,1 0,0 0,0 1,0 0,0 0,0 1,0 0,1 0,0 1,0-1,-8 9,-1 5,0 1,1 0,1 1,1 0,-16 36,24-45,-1 0,1 1,1-1,0 1,0 0,1 0,1-1,0 1,1 0,0 0,1 0,0 0,3 14,-1-19,0 1,1-1,0 1,0-1,1 0,0-1,0 1,0-1,1 0,0 0,0 0,1-1,-1 0,1-1,0 1,1-1,-1 0,10 3,6 2,0-2,0 0,1-1,48 6,-55-11,12 2,0 0,-1 2,0 1,43 14,-65-17,1-1,-1 1,1 1,-1-1,0 1,-1 0,1 1,-1-1,0 1,0 0,0 0,0 1,-1-1,0 1,0 0,-1 0,0 0,0 1,0-1,-1 1,0 0,0 0,0-1,0 9,-2 3,0 0,-1 0,0 0,-2-1,0 1,-1-1,-1 0,-1 0,0 0,-1-1,-1 1,0-2,-1 1,-16 19,20-29,0 0,0-1,-1 0,0 0,0 0,0-1,-1 0,1 0,-1 0,0-1,0 0,0-1,0 1,-1-1,1-1,0 1,-1-1,0-1,-9 1,-11-2,-1-1,1 0,-48-13,54 11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48.0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 0,'-4'0,"-2"0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50.5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511 210,'1'-37,"0"21,0 1,-1-1,-1 0,-6-30,7 43,-1 0,0-1,-1 1,1 0,0 0,-1 0,0 0,0 0,0 0,0 1,0-1,0 1,-1-1,1 1,-1 0,0 0,0 0,1 0,-1 0,0 1,-1-1,1 1,0 0,0 0,-1 0,1 0,-7 0,-2 0,0 1,-1 0,1 1,0 0,0 1,0 0,0 1,0 0,0 1,1 1,-1 0,-16 10,-2 4,2 0,0 3,-30 29,17-18,31-27,1 1,1 0,-1 1,-12 14,19-18,-1-1,1 1,0 0,0 0,0 0,1 0,-1 1,1-1,0 0,0 1,1-1,-1 0,1 1,0-1,1 9,2 4,1-1,0 0,1 0,1 0,0-1,1 1,1-1,0-1,1 0,14 17,-1-3,2-1,1-1,50 40,-64-57,7 7,1-1,1-1,0-1,0 0,1-1,1-2,0 0,34 10,-50-18,1-1,-1 1,0 1,1-1,-1 1,0 0,-1 1,1-1,0 1,-1 0,0 0,0 1,0 0,-1 0,0 0,1 0,-2 1,1-1,-1 1,0 0,0 0,0 0,-1 1,3 9,-1 5,0 1,-2 0,0 0,-1 0,-1-1,-4 28,3-43,0 0,0 0,0-1,-1 1,0 0,0 0,0-1,-1 1,0-1,0 0,0 1,-1-2,1 1,-1 0,0-1,-1 1,1-1,-1 0,0-1,0 1,0-1,-8 4,-9 2,0-1,0-1,-1 0,-35 4,2 0,34-5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36.4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216 1,'21'152,"-14"321,-8-326,1-143,0 0,0-1,0 1,0 0,-1 0,1 0,-1 0,0 0,0-1,-1 1,1 0,-1-1,0 1,-2 3,1-4,-1 0,1-1,-1 1,0-1,0 0,0 0,0 0,0 0,0-1,-1 0,-7 2,6-1,1-1,0 1,0 1,0-1,0 1,0 0,0 0,1 0,-1 1,1-1,0 1,0 0,0 0,1 1,-1-1,1 1,0 0,1 0,-1 0,1 0,0 0,0 0,-1 6,-3 14,2-1,1 0,1 1,1 25,0-26,-4 167,-6 151,10-318,-28 352,25-325,-3 23,2-53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53.6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0,'27'1,"1"1,-1 0,0 3,0 0,45 15,-26-2,-2 1,58 36,-57-28,-1 2,-1 2,-2 2,-1 2,53 61,-65-60,-2 2,-1 2,-2 0,23 57,-12-26,-1 5,-4 2,33 134,-31-95,44 216,-65-247,-4 0,-8 136,-2-67,5-98,-2-1,-3 0,-2 0,-19 78,14-87,7-27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4:55.3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1,'2'0,"1"0,0 1,0 0,-1-1,1 1,-1 0,1 0,-1 0,1 1,-1-1,0 0,1 1,-1 0,0-1,0 1,0 0,0 0,0 0,-1 1,1-1,-1 0,1 1,-1-1,0 1,0-1,1 5,4 10,-2 0,0 0,3 21,-3-8,22 85,23 137,-37-176,2 0,5 0,2-2,4-1,2-1,4-1,3-1,48 71,-49-82,-2 1,41 113,-33-73,-35-92,-1 0,1 0,1-1,-1 1,1-1,1 0,-1 0,1 0,0-1,1 0,-1 0,1-1,1 0,-1 0,12 6,-1-4,1-1,-1 0,1-1,0-1,37 2,-31-2,-3 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00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233 0,'-4'0,"-6"0,-5 0,-4 4,1 6,4 5,0 4,-2 4,2 1,-1 5,2 2,-1-5,2-2,3-1,-1 0,-3-5,1 0,2-4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01.4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0,'6'1,"-1"0,1 0,-1 0,0 0,1 1,-1 0,0 0,0 0,0 1,-1 0,1 0,8 6,52 54,-35-33,53 41,-60-53,1 1,-2 1,-1 2,37 45,-28-22,-16-29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02.2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94,'0'-4,"4"-2,6 1,5-4,9 1,3 1,3-3,-1 1,0-2,-2 0,-1 3,-5 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03.1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1,'14'17,"-1"0,0 1,-2 1,0 0,-1 1,-1 0,10 34,17 31,73 143,-75-147,-27-66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04.3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69,'0'-4,"4"-1,6-1,5 2,0-3,1 0,3 1,2-3,1 0,2 2,-4 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05.4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1,'0'4,"0"6,0 4,4 10,6 8,0 2,4 9,3 1,3 1,-2-3,-4 0,-1 1,-1-2,0-5,-1-4,-3-3,1-7,0-7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06.9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139 0,'3'2,"0"1,0-1,0 1,0 0,-1 0,1 0,-1 0,0 0,0 1,0-1,0 1,-1-1,3 9,4 3,65 120,83 216,-124-272,-31-77,1 0,-1 0,0 0,0 0,-1 1,1-1,0 0,-1 1,1-1,-1 0,0 1,0-1,0 1,0-1,0 0,0 1,-1-1,1 1,-1-1,0 0,0 0,1 1,-3 1,-1 0,1-1,-1 0,0-1,0 1,-1-1,1 0,-1 0,1 0,-1 0,-6 1,-14 3,1-1,-1-1,0-1,-26 0,28-2,0 0,1 2,-1 0,1 2,-31 9,48-12,0 0,-1-1,1 1,-1-1,1-1,-1 1,1-1,-9 0,13-1,0 1,0 0,0 0,0 0,0 0,1-1,-1 1,0 0,0-1,0 1,0-1,1 1,-1-1,0 1,0-1,1 0,-1 1,1-1,-1 0,0 0,0-1,1 1,0-1,-1 1,1-1,0 0,0 1,0-1,1 1,-1-1,0 1,1-1,-1 1,0-1,1 1,0 0,-1-1,1 1,0 0,1-2,27-44,-18 34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08.2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1,'1'4,"1"1,0 0,0-1,0 1,1-1,-1 1,1-1,0 0,1 0,6 6,7 11,76 130,86 192,-170-321,-1 0,6 30,-9-33,0 0,1 0,16 32,-13-32,-1-3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40.3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09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0 316,'1'-1,"-1"-1,1 1,-1-1,1 1,0-1,0 1,0-1,-1 1,2 0,-1-1,0 1,0 0,0 0,0 0,1 0,-1 0,1 0,1-1,33-18,-23 13,300-184,-218 125,-80 60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10.6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0 343,'25'-3,"-1"0,0-1,0-2,0-1,34-14,8-1,-19 5,-1-3,61-35,-54 27,25-10,-35 18,-1-2,58-39,-81 45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15.8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 0,'-3'3,"1"0,1 0,-1 1,0-1,1 0,-1 0,1 1,0-1,0 1,1-1,-1 1,1-1,-1 1,1 0,0-1,0 1,1-1,-1 1,1-1,0 1,1 3,4 12,0 0,15 28,-14-32,71 159,128 298,-188-428,-10-26,0 0,-2 0,0 1,5 26,-9-26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16.5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1 218,'4'0,"6"0,13-4,12-6,11-5,11 0,4-2,9-6,4 1,-2 0,-1 3,-4 6,-9 0,-10 3,-14-1,-8 0,-4 4,-7 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17.6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0 362,'6'-5,"1"0,0 0,-1 1,1 0,8-3,25-16,155-115,-87 64,4-15,-99 82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27.0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0 455,'41'-2,"0"-1,0-2,71-19,118-49,-161 49,619-260,-634 255,-33 18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27.7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50,'53'-19,"223"-4,-216 21,-57 2,399-5,-399 5,0 0,0 0,0 0,-1 1,1-1,0 1,0 0,0 0,-1 0,1 0,-1 0,1 1,-1-1,1 1,-1-1,0 1,1 0,-1 0,0 0,0 0,0 1,-1-1,1 0,-1 1,1-1,-1 1,0 0,0-1,0 1,1 3,0 7,-1 0,0 0,-1 0,-1 0,-3 21,1 10,-25 466,13-408,11-78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28.3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1,'3'14,"-1"1,2-1,0 0,1 0,0-1,1 0,0 1,1-2,10 15,6 12,98 183,121 249,-231-443,-4-5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29.2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0 157,'16'-2,"0"-1,-1 0,1-1,-1-1,0 0,-1-1,1 0,21-14,51-20,-51 31,1 0,53-4,-50 9,65-18,-86 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30.0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0 314,'7'-1,"-1"-1,1 1,0-1,-1 0,0-1,1 1,-1-1,7-5,16-7,133-40,-110 39,0-1,-2-3,-1-1,75-46,-92 44,-15 11,0 0,25-12,-25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44.3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1 493,'0'-12,"2"-1,-1 1,2 0,0-1,0 1,1 0,0 1,1-1,1 1,0 0,11-16,11-11,58-60,-31 38,52-59,-90 99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31.6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0 200,'4'1,"0"1,0 0,0 0,-1 0,1 1,-1-1,0 1,0 0,4 4,6 4,81 68,133 140,-138-143,-80-63,-13-8,2-5,1-1,-1 1,0 0,1 0,-1-1,1 1,-1-1,1 0,-1 1,1-1,0 0,-1 0,1 0,0 0,-2-2,-16-17,2 0,0-2,1 0,1-1,2 0,0-1,1 0,2-1,0-1,2 0,0 0,2 0,1-1,2 0,0 0,2-40,1 48,-1 4,1 1,1-1,0 1,1-1,7-23,-8 36,-1 0,1 0,0 0,0 0,0 0,0 1,1-1,-1 0,0 1,1-1,-1 1,1-1,-1 1,1 0,0-1,0 1,0 0,3-1,-2 1,1 1,-1 0,0-1,0 1,0 1,1-1,-1 0,0 1,0 0,0 0,0 0,0 0,0 0,0 0,0 1,4 2,20 13,-1 2,-1 0,23 24,13 10,-26-27,-1 2,-2 1,-1 2,-1 1,50 70,-72-88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32.5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1 196,'6'2,"-1"0,1 0,0 0,-1 1,1 0,-1 0,0 0,0 1,0 0,-1 0,7 7,1-1,289 252,-295-256,-3-3,1 0,0 0,0 0,0 0,0-1,0 1,6 1,-10-4,1 0,-1 0,1 0,-1 0,1 0,-1 0,1 0,-1 0,1 0,-1 0,1 0,-1 0,1 0,-1 0,1 0,-1-1,1 1,-1 0,0 0,1-1,-1 1,1 0,-1-1,0 1,1 0,-1-1,1 0,4-24,-3-59,-4 1,-4 0,-31-156,32 218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33.7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200 495,'2'-5,"0"-1,0 1,0 0,0 0,1 0,0 0,6-8,4-9,42-83,-38 76,-1-1,-1 0,-2-1,-1-1,15-60,-27 90,1 0,-1-1,1 0,-1 1,0-1,0 1,0-1,0 1,-1-1,1 1,-1-1,1 1,-1-1,0 1,0-1,0 1,0 0,0 0,-1-1,1 1,-1 0,1 0,-4-2,1 1,1 1,-1 0,0 1,1-1,-1 1,0 0,0 0,0 0,0 0,0 1,0-1,0 1,-6 0,-6 2,1 0,-1 0,1 1,0 1,0 1,1 0,-15 7,14-4,1 1,0 0,0 0,1 2,1-1,0 2,0-1,1 2,0 0,-9 14,16-20,0 0,0 1,0-1,1 1,0 0,0-1,1 1,0 0,1 1,0-1,0 0,0 0,1 1,0-1,1 0,0 0,0 0,1 1,0-1,1-1,5 16,6-1,0 0,2 0,0-2,1 0,1 0,1-2,1-1,0 0,1-1,1-1,38 19,-54-31,0 0,0 0,0-1,1 0,-1 0,1 0,-1-1,1 0,0 0,-1-1,1 0,0 0,0 0,12-4,-11 2,0-1,0 0,-1-1,1 0,-1 0,0-1,-1 0,1 0,-1 0,0-1,9-10,12-7,-13 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35.3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1 153,'11'0,"-1"0,1 1,0 1,-1 0,1 0,-1 1,0 0,0 1,0 0,0 1,0 0,-1 1,0-1,0 2,-1-1,0 1,15 16,-16-16,97 99,-91-91,0 1,-1 0,-1 1,-1 0,11 24,-18-21,-3-19,0-1,0 0,-1 0,1 1,0-1,0 0,-1 0,1 1,0-1,0 0,-1 0,1 0,0 0,-1 0,1 1,0-1,-1 0,1 0,0 0,-1 0,1 0,0 0,-1 0,1 0,-1 0,1 0,0 0,-1-1,1 1,0 0,0 0,-1 0,-2-1,0-1,1 1,-1 0,1-1,0 0,-1 0,1 1,0-1,0 0,-4-5,-2-7,1 1,0-1,1-1,1 1,0-1,1 0,0 0,2 0,-1-1,2 1,0-1,2-24,0 22,1 0,1 1,1 0,0 0,1 0,1 0,0 1,1 0,1 0,19-28,-24 40,-1 1,1 0,-1 0,1 0,0 0,0 0,0 1,1-1,-1 1,1 0,-1 0,1 0,0 1,-1-1,1 1,0 0,0 0,0 0,4 0,-1 1,-1 1,0-1,0 1,0 1,0-1,0 1,0 0,0 0,0 1,-1-1,8 6,6 5,0 2,0 0,-1 1,-1 1,18 23,-15-12,-2 0,0 1,-2 0,14 36,-8-18,-3 6,-11-40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36.5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 86,'-2'-1,"0"1,0 0,1-1,-1 1,0-1,0 0,1 0,-1 1,0-1,1 0,-1 0,1-1,0 1,-1 0,1 0,0-1,-1 1,1-1,0 1,0-1,0 1,0-1,1 0,-1 1,-1-4,-10-46,11 48,8 22,0 0,1-1,1 0,19 28,1 3,205 342,-231-386,-1-1,1 0,0 0,0 0,1 0,-1-1,1 1,0-1,0 0,0 0,0-1,1 1,-1-1,1 0,-1 0,10 3,-5-4,0-1,0 1,0-2,0 1,0-1,0-1,0 1,13-6,145-41,-143 42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40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1300,'10'-8,"1"0,-1 0,1 1,1 0,17-7,23-15,150-90,-118 72,32-19,-99 52,-26 13,4 2,1 0,0 1,0-1,1 1,-1 0,0 0,0 0,-5 6,8-7,0 0,0 0,0 0,0 0,0 1,0-1,0 0,1 0,-1 1,1-1,-1 1,1-1,-1 1,1-1,0 1,0-1,0 1,0-1,0 1,0-1,0 1,0-1,0 0,1 1,-1-1,1 1,-1-1,1 1,-1-1,1 0,0 1,0-1,0 0,0 0,0 0,0 0,0 0,0 0,0 0,0 0,2 1,6 4,-1 0,1-1,0 0,16 6,50 16,151 32,-124-35,-98-23,4 1,0 0,0-1,0 1,0-2,15 1,-22-1,0 0,1-1,-1 1,0 0,0-1,1 1,-1-1,0 1,0-1,0 0,0 0,0 1,0-1,0 0,0 0,0 0,0 0,0 0,0 0,-1 0,1 0,0-1,-1 1,1 0,-1 0,1 0,-1-1,0 1,1 0,-1-1,0 1,0 0,0-1,0 1,0 0,0-1,0 1,-1 0,1 0,0-1,-1 1,0-2,-1-5,0 0,0 0,0 1,-1-1,0 1,0 0,-1 0,0 0,0 0,-1 1,0 0,0 0,0 0,-1 0,0 1,0 0,0 0,-1 1,0-1,0 1,0 1,0 0,0 0,-1 0,1 1,-1 0,0 0,0 1,1 0,-17 0,-47 5,37-2,-65-2,91 0,0-1,0 0,0-1,0 0,0 0,0-1,1 0,-1 0,1 0,0-1,0 0,0-1,-7-6,12 10,1 0,0 0,0 0,-1 0,1 0,0-1,0 1,0 0,0-1,0 1,1-1,-1 1,0-1,1 1,-1-1,1 1,-1-1,1 1,0-1,-1 0,1 1,0-1,0 0,0 1,1-1,-1 0,0 1,0-1,1 1,-1-1,1 0,0 1,-1-1,1 1,0 0,0-1,0 1,0 0,0-1,0 1,0 0,3-2,5-4,1 0,0 1,0-1,23-8,-9 3,-3 2,1 0,-1 1,2 2,-1 0,1 1,37-4,-19 6,0 2,79 6,-102-1,-1 1,0 1,0 1,-1 0,1 1,-1 1,-1 1,26 17,-31-17,0 0,0 0,-1 1,0 0,11 17,-17-24,0 1,0 0,-1 1,0-1,1 0,-1 1,-1-1,1 1,-1-1,0 1,0 0,0 0,-1 0,1-1,-1 1,0 0,-1 0,0 6,1-10,-1 1,1-1,0 1,-1-1,1 1,-1-1,0 0,1 1,-1-1,0 0,0 1,0-1,0 0,0 0,0 0,0 0,0 0,-1 0,1 0,0 0,-1 0,1 0,0-1,-1 1,1-1,-1 1,1-1,-1 0,0 1,1-1,-1 0,1 0,-1 0,1 0,-1 0,1 0,-1-1,-2 0,1 0,0-1,1 1,-1-1,1 0,-1 0,1 0,0 0,-1-1,1 1,0-1,0 1,1-1,-1 1,1-1,-1 0,1 0,0 0,-1-5,-9-49,3 1,-1-102,7 104,-2-285,4 334,1 1,-1-1,1 0,-1 1,1 0,0-1,1 1,2-6,-4 10,0-1,0 1,1 0,-1-1,0 1,1 0,-1-1,0 1,1 0,-1 0,0-1,1 1,-1 0,1 0,-1 0,0-1,1 1,-1 0,1 0,-1 0,1 0,-1 0,1 0,-1 0,1 0,-1 0,0 0,1 0,0 1,20 14,10 27,15 17,-43-56,0 0,1 0,-1 0,1 0,-1 0,1-1,0 0,0 1,0-1,0-1,0 1,9 1,-11-3,1 0,0 0,0-1,0 1,0-1,-1 0,1 0,0 0,-1 0,1 0,-1 0,1-1,-1 1,0-1,1 0,-1 0,0 0,0 0,0 0,-1 0,1-1,2-3,34-64,-31 56,1-6,-1-1,0 0,-2 0,-1-1,0 1,-1-1,-2 0,-1-33,2-18,4 50,-5 23,-1-1,0 1,1 0,-1 0,0 0,0 0,1-1,-1 1,0 0,1 0,-1 0,0 0,1 0,-1 0,0 0,1 0,-1 0,0 0,1 0,-1 0,0 0,1 0,-1 0,0 0,1 1,-1-1,0 0,1 0,-1 0,0 0,1 1,-1-1,0 0,0 0,1 1,26 35,-20-24,36 51,171 263,-153-221,59 136,-114-226,0 1,-2 0,0 0,-1 0,1 23,-3-29,0 1,-1 0,-1 0,0 0,0-1,-1 1,-1 0,1-1,-6 11,7-18,0 0,-1-1,1 0,-1 1,0-1,0 0,0 0,0 0,0 0,0 0,-1 0,1-1,0 1,-1-1,0 0,1 0,-1 1,0-2,1 1,-1 0,0 0,0-1,0 0,1 0,-1 1,0-2,0 1,0 0,-5-2,-1 1,0-2,-1 0,1 0,1 0,-1-1,0 0,-13-10,0-1,0-1,1-1,1-1,0-1,-27-34,41 46,1-1,0 0,0 0,0 0,1 0,0-1,1 0,0 0,0 0,1 0,0 0,1 0,0 0,0-1,1 1,0 0,1-1,0 1,0 0,4-10,-2 10,1 1,1-1,-1 1,1-1,1 2,0-1,12-13,53-44,35-9,-89 63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41.7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641 115,'-69'-44,"-8"-5,71 46,-1 0,1 0,-1 0,0 1,0 0,0 1,0-1,0 1,-12 0,12 2,0 0,0 1,1 0,-1 0,1 1,-1 0,1 0,0 0,0 1,0 0,1 0,-10 8,-8 10,-29 34,42-44,-26 27,2 2,1 1,3 2,-33 61,56-91,0 1,2 0,-1 0,2 0,0 1,0 0,2-1,0 1,1 0,0 0,1 0,1 1,1-2,0 1,1 0,1 0,0-1,11 27,-8-28,0 0,1 0,0 0,1-1,1-1,0 0,1 0,0 0,0-2,1 1,26 16,-20-17,0-1,1-1,0 0,1-1,0-1,0-1,0-1,24 2,17-4,1-2,0-3,-1-2,1-4,59-15,129-36,-246 59,-1 0,0 0,1 0,-1 0,0-1,0 1,0-1,0 0,0 0,0 0,0 0,0 0,-1-1,1 1,-1-1,0 0,0 1,0-1,2-4,-2 1,0-1,-1 1,0-1,0 1,-1-1,1 0,-2 1,1-1,-2-6,0-13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42.5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226 30,'-4'1,"0"1,1-1,-1 1,1 0,-1 0,1 0,0 0,-1 1,1-1,1 1,-1 0,0 0,0 0,1 0,0 0,-4 7,-3 2,-12 16,0 0,2 2,2 0,1 1,-14 37,22-47,1 0,1 1,1 0,1 0,0 1,2-1,1 1,3 44,-1-64,0 0,0 0,0-1,0 1,0 0,0-1,1 1,-1-1,1 0,0 1,0-1,0 0,0 0,0 0,0 0,0-1,1 1,-1-1,1 1,-1-1,1 0,-1 0,1 0,0 0,0 0,-1 0,1-1,0 0,6 1,11 0,0 0,1-1,24-4,-24 2,76-7,-2-5,1-3,91-31,-181 47,-1 0,0-1,0 1,0-1,-1 0,1 0,0-1,-1 0,1 1,-1-1,0-1,0 1,0-1,0 1,-1-1,0 0,1-1,-1 1,-1 0,1-1,-1 0,0 1,0-1,0 0,0 0,-1 0,0-1,0 1,-1 0,1 0,-1 0,0-1,0 1,-1 0,-1-6,0-9,-1 0,-1 0,-2 0,1 0,-2 1,-1 0,0 0,-1 1,-1 0,-1 0,-21-25,25 33,-1 1,-1 1,0-1,0 1,0 1,-1-1,0 2,0-1,-1 1,0 1,0 0,0 1,-1 0,1 0,-1 2,0-1,0 1,0 1,0 0,0 1,-13 1,10 2,0 1,0 1,1 1,0 0,0 0,0 1,-16 12,-33 16,-70 17,116-47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43.4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682 0,'-11'1,"1"0,-1 1,1 0,0 1,0 0,0 1,0 0,0 0,1 1,0 0,-11 9,-16 12,-44 42,45-37,-342 325,375-353,-1-1,1 0,0 1,1-1,-1 1,0-1,1 1,-1 0,1 0,0-1,0 1,0 0,0 0,1 0,-1 0,1 1,0-1,0 3,0-3,1 0,0-1,0 1,0 0,0-1,1 1,-1-1,1 1,-1-1,1 0,0 0,0 0,0 0,0 0,5 4,8 3,1 0,0-1,0-1,1 0,18 4,-12-3,123 39,-81-29,-1 4,-2 2,94 50,-150-71,0 1,-1 0,1 0,-1 0,1 1,-1 0,-1 0,1 0,-1 1,7 9,-10-12,0 0,0 0,0 0,0 0,0 0,-1 0,1 0,-1 1,0-1,0 0,0 0,0 0,-1 0,1 0,-1 0,0 0,0 0,0 0,0 0,-1 0,1 0,-1 0,1-1,-1 1,-3 2,-11 13,0-2,-2 0,0-1,0-1,-2-1,-35 18,6-1,40-25,0 1,0-2,-1 1,1-1,-14 3,4-3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44.1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564 0,'-4'5,"0"1,0-1,1 0,0 1,0-1,0 1,1 0,-3 8,-2 6,-398 947,398-951,1 1,-1-1,0 0,-1 0,-1 0,0-1,-2-1,1 1,-23 21,19-25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46.8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569 39,'0'-2,"0"1,1-1,-1 0,0 1,0-1,1 1,-1-1,1 1,-1-1,1 1,0-1,-1 1,1-1,0 1,0 0,0 0,0-1,0 1,0 0,0 0,1 0,-1 0,0 0,1 0,-1 1,0-1,1 0,-1 1,1-1,-1 1,1-1,0 1,-1 0,1 0,-1-1,1 1,2 1,-1-1,1 0,-1 0,0 0,0 1,1 0,-1 0,0 0,0 0,0 0,0 0,0 1,0 0,0-1,0 1,-1 0,1 0,3 5,-1 0,-1 0,0 0,0 1,-1 0,0 0,0 0,-1 0,0 0,-1 0,2 14,-1 14,-4 42,1-36,0 0,-2 0,-2 0,-1 0,-17 54,14-67,-1-2,-1 1,-1-1,-1-1,-2 0,-1-1,-19 24,29-42,0 0,-1 0,1 0,-2-1,1 0,-1-1,1 0,-1 0,-1 0,1-1,-1-1,0 1,0-1,0-1,0 0,-18 2,-1-3,-1-1,1-2,0-1,-34-7,32 4,-1 1,1 2,-40 1,68 2,-1 0,1 0,0 0,0 1,0-1,0 1,0 0,0-1,0 1,0 0,0 0,0 0,0 1,0-1,1 0,-1 1,0-1,1 1,-1-1,1 1,0 0,0-1,-1 1,0 2,1 1,-1 0,1 0,0 0,0-1,0 1,0 1,1-1,0 0,0 0,1 5,3 13,1-1,0 0,13 31,-12-38,-2-2,0-1,1 0,1 0,8 13,-13-23,1 0,-1 0,1 0,0 0,-1 0,1 0,0 0,0-1,0 1,1-1,-1 1,0-1,0 0,1 0,-1 0,1 0,-1 0,1-1,-1 1,1-1,-1 1,1-1,0 0,-1 0,1 0,4-1,13-6,0 0,-1-1,0 0,0-2,-1 0,19-14,16-9,125-83,31-17,-188 121,-1 0,36-29,-40 27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45.0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1,'1'28,"1"0,2 0,1 0,13 44,48 106,-25-72,-22-54,35 96,53 229,-107-375,0 0,0 0,1 0,-1 0,0 0,1 0,-1-1,1 1,0 0,0 0,-1 0,1 0,0-1,1 1,-1-1,0 1,0-1,1 1,-1-1,1 1,-1-1,1 0,-1 0,1 0,0 0,3 1,-2-2,1 0,-1-1,1 0,-1 0,0 0,1 0,-1 0,0 0,0-1,0 0,0 1,0-1,0 0,3-4,83-53,-68 46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45.9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0 244,'3'-3,"-1"1,0-1,1 1,-1 0,1-1,0 1,0 0,0 1,0-1,0 0,0 1,0 0,1 0,4-1,11-6,15-10,66-22,3-1,-4 0,19-9,-116 49,-1 1,0-1,0 1,-1 0,1-1,0 1,0 0,-1-1,1 1,-1-1,1 1,0-1,-1 1,1-1,-1 0,1 1,-1-1,1 0,-1 1,0-1,1-1,-3-1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42.3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300 173,'0'-2,"-1"1,1-1,-1 1,0-1,0 1,0-1,0 1,0-1,0 1,0 0,0 0,0 0,-1-1,1 1,0 0,-1 1,1-1,-1 0,1 0,-1 1,-2-2,-36-11,35 12,0 0,0 0,1 0,-1 1,0 0,0 0,0 0,0 1,1 0,-1 0,0 0,0 0,1 1,-1-1,1 1,-7 4,4-1,0 0,1 0,0 1,-1 0,2 0,-1 0,1 1,-8 13,1 2,1 0,2 1,0 0,1 1,-7 40,8-29,1 1,2 0,2 0,1 1,8 62,-5-83,1-1,0 1,1-1,1 0,1-1,0 1,1-1,0 0,1 0,0-1,2 0,-1-1,2 0,-1-1,20 17,-14-16,0-1,0-1,1 0,1-1,-1-1,2 0,-1-2,35 9,-20-10,0-1,0-1,0-2,47-4,-62 0,-1 0,0-1,0-1,0 0,0-2,-1 0,0 0,-1-2,0 0,0 0,19-17,-10 5,0 0,-1-2,-2 0,0-2,25-39,-31 39,-1-2,-1 0,-2 0,-1-1,-1 0,-1-1,-1 0,-2 0,-1-1,-1 1,-2-52,-1 45,1 10,-1 0,-1 0,-8-40,7 58,0 0,0 1,-1-1,0 1,-1-1,1 1,-1 0,-1 1,1-1,-1 1,0 0,-1 0,1 0,-1 1,-13-9,9 7,0 1,0 1,-1 0,0 0,0 1,0 1,0 0,-19-3,-1 3,-60 2,72 2,-1-1,-45 1,1 2,-122 23,148-17,16-5,0 1,1 1,0 1,-28 13,33-12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43.2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0,'24'1,"0"0,1 1,-1 1,-1 2,1 0,-1 2,0 0,36 17,-48-18,0 0,0 1,0 0,-1 0,0 1,-1 1,0-1,0 2,0-1,-2 1,1 1,-1-1,0 1,-1 0,-1 1,0-1,0 1,3 14,-2 6,-1 1,1 40,-5-43,2 0,1-1,9 35,-13-61,1 0,0 0,0-1,0 1,0 0,1-1,-1 1,1-1,0 1,-1-1,1 0,0 0,0 0,0 0,1 0,2 2,9 3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44.8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1 120,'1'11,"0"0,1 0,1 0,-1 0,2-1,0 1,0-1,7 13,50 79,-54-91,0-2,0 0,0 0,0-1,1 0,0 0,1-1,0 0,0 0,0-1,15 7,-22-12,1 1,0-1,0 0,0 0,0 0,1-1,-1 1,0-1,0 0,0 0,1 0,-1 0,0 0,0-1,0 1,0-1,0 0,0 0,0 0,0 0,0 0,0-1,0 0,0 1,-1-1,1 0,-1 0,0 0,1-1,-1 1,0-1,0 1,0-1,-1 1,1-1,-1 0,1 0,-1 0,0 0,1-6,7-19,-2 0,-1 0,-1-1,2-39,2-17,-6 53,-3-52,77 264,-54-132,0-6,-17-34,-1 1,0 1,-1-1,0 0,5 17,-2 2,2 0,1-1,1 0,16 29,17 36,-37-76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46.3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198 20,'0'-1,"-1"0,1 0,0 0,0 0,-1 0,1 0,-1 0,1 0,-1 1,1-1,-1 0,1 0,-1 1,0-1,0 0,1 1,-1-1,0 0,0 1,0-1,1 1,-1-1,0 1,0 0,0-1,0 1,0 0,0 0,0 0,0 0,0 0,0 0,0 0,0 0,0 0,-1 0,-2 0,1 0,0 1,-1-1,1 1,-1 0,1 0,0 0,0 0,-6 3,1 3,-1 1,1 0,0 1,1 0,0 0,0 0,1 1,-5 11,-2 6,-20 54,30-73,1 0,-1 0,2 1,-1-1,1 1,0-1,1 1,0 0,0-1,1 1,3 14,-3-19,1-1,0 1,-1-1,1 1,0-1,1 0,-1 0,0 0,1 0,0 0,0-1,0 1,0-1,0 0,0 0,1 0,-1 0,1 0,-1-1,1 0,-1 1,1-1,0-1,0 1,0 0,-1-1,1 0,4 0,-4 0,0 0,-1-1,1 1,-1-1,1 0,-1 0,1 0,-1 0,1-1,-1 1,0-1,0 0,0 0,0 0,0 0,0-1,0 1,-1-1,1 1,-1-1,0 0,0 0,0 0,2-4,5-11,-1 1,-1-1,8-28,-3 7,-10 32,0 2,0-1,1 0,-1 1,1-1,0 1,6-8,-8 12,0 0,0 0,0 0,1 0,-1 0,0 0,0 1,1-1,-1 1,1-1,-1 1,0-1,1 1,-1 0,1-1,-1 1,1 0,-1 0,1 0,-1 0,1 1,-1-1,0 0,1 1,-1-1,1 1,-1-1,0 1,1-1,-1 1,0 0,0 0,2 1,7 5,0 1,-1-1,0 2,0-1,-1 2,0-1,12 20,43 83,-38-63,-20-41,78 161,-76-151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47.4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0 141,'4'0,"1"1,-2 0,1 0,0 1,0-1,0 1,0-1,-1 1,1 0,-1 1,0-1,1 1,-1-1,0 1,0 0,-1 0,1 0,3 6,6 8,-1 1,11 24,-20-39,45 115,-41-102,7-113,-8 57,1 2,2-1,1 1,26-66,-35 101,2 1,-1-1,0 1,0-1,1 1,-1-1,1 1,0 0,0 0,0-1,0 1,0 1,0-1,1 0,-1 1,0-1,1 1,-1-1,5 0,-5 2,1-1,-1 1,1 0,0 1,-1-1,1 0,-1 1,1-1,-1 1,1 0,-1 0,1 0,-1 0,0 0,0 1,1-1,1 2,9 9,0 0,-1 0,0 1,19 28,-24-31,2 1,-1 0,-1 1,0 0,0 0,-1 1,-1 0,0 0,-1 0,0 0,-1 1,-1-1,0 1,0 21,6 41,-3-49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48.3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62,'-1'-24,"0"-11,1 32,2 21,6 25,1-1,2 0,2 0,20 43,8 25,-32-83,1 0,18 34,-23-53,0 1,0-1,0-1,1 1,0-1,1 0,0 0,0-1,0 0,15 10,-3-7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49.2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90,'0'-4,"4"-2,6-3,5-1,0-2,2 0,1 2,3 0,2 0,-4 3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50.3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0,'0'4,"4"6,6 5,1 4,2-1,0 1,1-4,-1 1,-3-3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47.3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50.7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 25,'0'-4,"-4"-6,-2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51.5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0,'3'14,"1"0,1 0,0-1,0 1,9 14,11 25,90 280,-60-166,-54-161,1 0,0-1,0 1,1 0,0-1,0 1,0-1,0 0,1 0,0 0,0 0,0-1,1 0,-1 0,1 0,0 0,0-1,1 1,-1-2,1 1,9 3,1-2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52.4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95,'0'-5,"4"0,6-4,5-1,4 1,-1-1,0 1,2-3,1 1,2 3,-4 2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53.9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124 51,'3'1,"0"0,0 0,0 0,-1 0,1 0,0 1,-1-1,0 1,1 0,-1 0,4 3,17 12,-21-16,0 0,0 0,0-1,0 1,0 0,0-1,0 0,0 1,0-1,0 0,0 0,0 0,0 0,0 0,0-1,0 1,0-1,0 1,0-1,0 0,0 1,0-1,0 0,0 0,-1-1,1 1,2-2,0-2,0-1,0 1,-1-1,1 0,-1 0,4-11,2-4,-9 21,0-1,0 1,0-1,0 1,1 0,-1-1,0 1,0-1,1 1,-1 0,0-1,0 1,1-1,-1 1,1 0,-1-1,0 1,1 0,-1 0,1-1,-1 1,0 0,1 0,-1 0,1 0,-1 0,1-1,-1 1,1 0,-1 0,1 0,-1 0,1 0,-1 0,0 0,1 1,-1-1,1 0,-1 0,2 1,15 18,8 32,44 91,-48-103,-1 0,20 59,-33-76,11 29,-3 1,-1 0,-3 0,7 95,-19-143,1 1,-1-1,1 1,-1-1,-1 1,1-1,-1 0,1 1,-1-1,-1 0,1 0,0-1,-1 1,0 0,0-1,0 1,0-1,-1 0,1 0,-1 0,1-1,-1 1,0-1,0 0,-1 0,-4 2,-13 4,0-1,-1-1,-43 6,59-11,-13 2,0 0,0-2,0 0,0-1,0-1,0-1,-25-5,36 5,1-1,-1 0,1 0,0-1,0 0,0 0,0-1,1 0,0-1,0 0,0 0,1 0,-1-1,2 0,-1 0,1 0,0-1,-6-12,6 8,0-1,0 1,1-1,1 0,0 0,1-1,0 1,1-1,1 1,0 0,1-1,0 1,1-1,0 1,1 0,1 0,0 0,1 1,0-1,1 1,9-13,32-64,-36 74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51.7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637 24,'0'-1,"0"0,-1 0,1 0,-1 0,0 0,1 0,-1 0,0 0,1 0,-1 0,0 0,0 1,0-1,0 0,0 1,0-1,0 0,0 1,0-1,0 1,0 0,0-1,0 1,0 0,0 0,0-1,-2 1,-38-4,37 4,-9-1,1 1,-1 1,1 0,-1 0,1 2,-1-1,1 2,0-1,0 2,-16 7,12-2,0 0,0 0,1 2,1-1,0 2,-16 18,-8 16,2 2,3 1,-36 73,42-75,21-37,-14 25,-25 60,41-86,1 0,-1 0,2 0,0 1,0-1,1 1,0-1,0 1,2-1,-1 1,4 16,-3-23,0-1,1 0,0 1,0-1,0 0,0 0,0 0,0-1,1 1,-1 0,1-1,0 1,0-1,0 0,0 0,0 0,1-1,-1 1,0-1,1 0,-1 1,1-2,0 1,-1 0,1-1,6 1,13 0,0 0,0-2,26-3,-27 2,33-6,0-2,-1-3,54-20,44-10,92-14,-228 53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52.6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0,'5'70,"3"0,33 132,-2-20,-31-145,2 1,15 37,-19-58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54.5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321 0,'2'1,"0"0,0 0,0 0,0 0,0 0,0 0,-1 1,1-1,0 1,-1-1,1 1,-1-1,0 1,1 0,-1 0,0-1,0 1,1 3,18 39,77 239,16 37,-109-310,2 3,0 0,-2 1,7 24,-11-36,1 0,-1 1,1-1,-1 1,0-1,0 1,0-1,0 1,-1-1,1 1,-1-1,1 1,-1-1,0 1,0-1,0 0,0 0,0 1,-1-1,1 0,-1 0,1 0,-1 0,0-1,0 1,0 0,-3 2,-38 16,-1-2,0-1,-2-3,-59 12,44-11,44-11,0 0,0-1,-24 1,36-4,1 0,-1 0,0 0,0-1,1 0,-1 0,0 0,1 0,-1-1,1 0,0 0,-1 0,1 0,0-1,0 1,1-1,-5-4,-4-5,7 8,0 0,0-1,1 1,0-1,0 0,0 0,1-1,-1 1,1-1,1 1,-1-1,1 0,0 0,0 0,0 0,1-1,-1-9,2-7,0 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58.2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0,'0'166,"35"291,-34-453,0 2,0 0,0 0,0 0,1 0,0 0,0-1,3 7,-4-11,0 0,0 0,1 1,-1-1,0 0,0 0,0 0,1-1,-1 1,1 0,-1 0,1-1,-1 1,1-1,-1 1,1-1,-1 0,1 0,-1 1,1-1,0 0,-1 0,1-1,-1 1,1 0,0 0,-1-1,1 1,-1-1,1 1,1-2,28-11,-1-1,0-1,36-26,-46 27,1 1,0 1,1 0,1 2,-1 0,2 2,34-8,-36 13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5:59.5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0 171,'0'-4,"0"-6,0-5,9 0,2-2,3 2,9 0,3 2,-1-1,-3 2,1 3,0 4,0 1,-4-1,-1-1,1 0,-7 3,-6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00.6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0 140,'14'-2,"0"0,0-1,-1 0,1-1,17-7,16-5,-4 3,0-3,-2-1,45-24,-83 39,0 1,0-1,0 1,0 0,0 0,0 0,1 0,5 0,3 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50.3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1365 0,'-2'57,"-4"0,-1 0,-3-1,-3-1,-2 0,-30 72,43-121,0-1,-1 1,0-1,0 0,0 0,0 0,-1 0,0-1,-4 5,6-8,1 0,0 0,-1 0,1 0,-1-1,1 1,-1 0,1-1,-1 1,0-1,1 0,-1 0,0 1,1-1,-1 0,0 0,1 0,-1-1,0 1,1 0,-1-1,0 1,1-1,-1 1,1-1,-1 0,1 0,-1 0,1 0,0 0,-1 0,1 0,0 0,0 0,0-1,-2-1,-2-3,0-1,0 0,0-1,1 1,0-1,0 0,1 0,-4-15,4 13,-1-1,0 1,0 1,-8-13,12 21,-1 0,0 0,1 0,-1 0,0 0,0 0,0 0,0 0,0 0,0 0,0 0,0 1,0-1,0 0,0 1,-1-1,1 1,0-1,0 1,-1 0,1-1,0 1,-1 0,1 0,0 0,0 0,-1 0,1 0,0 0,-1 1,1-1,0 0,-1 1,1-1,0 1,0-1,0 1,0 0,-1-1,0 2,-5 4,-1 0,1 1,1 0,-11 14,-4 3,-1-4,-40 34,58-51,1-1,0 0,0 0,-1 0,1 0,-1-1,0 1,0-1,1 0,-1 0,0 0,0 0,0-1,0 0,0 0,-5 0,6 0,0 0,0 0,-1 0,1 1,0-1,0 1,0 0,0 0,0 0,0 0,0 1,0-1,1 1,-1-1,0 1,1 0,-1 0,1 1,0-1,0 0,-2 3,-48 64,41-51,-27 30,-1 0,-3-3,-58 49,67-63,12-10,-1-2,-36 25,49-38,0-1,-1 0,1-1,-1 0,0-1,0 0,-1 0,1-1,-1 0,-17 0,15-1,0-2,0 1,0-2,0 0,0 0,1-1,-1-1,1 0,-23-11,29 12,0-1,1 1,-1-1,1-1,0 1,0-1,1 0,-1 0,1 0,0 0,1-1,-1 0,1 0,0 0,0 0,1 0,0 0,0-1,0 1,1-1,-1-8,1 3,0-1,1 1,0 0,1-1,0 1,1 0,4-18,-3 23,0 0,0-1,1 1,0 1,0-1,1 0,-1 1,2 0,-1 0,1 1,-1-1,11-6,10-6,46-24,-42 26,-14 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02.0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333 1,'-7'0,"0"1,0 0,0 0,1 1,-1 0,0 0,1 0,-1 1,1 0,0 0,0 1,0-1,1 1,-1 1,1-1,0 1,-8 9,-4 8,0 0,2 1,-14 29,14-26,-5 11,1 1,2 1,2 0,2 1,1 0,-11 71,23-107,-1 0,0 0,1 1,0-1,0 0,0 0,1 0,-1 1,1-1,0 0,0 0,1 0,-1 0,1 0,0 0,0-1,0 1,0-1,1 1,5 5,-3-5,0-1,0 0,0 0,0 0,1-1,-1 0,1 0,-1 0,1 0,0-1,0 0,0-1,0 1,7-1,281-7,-277 6,-1-1,0 0,0-1,0-1,-1-1,1 0,-1-1,0 0,15-11,-23 13,0 0,-1-1,0 0,0 0,0-1,0 0,-1 0,0 0,0 0,-1-1,0 0,0 0,-1 0,1 0,-2-1,1 1,-1-1,0 0,0 0,0-11,0-16,-1 0,-2-1,-2 1,-8-41,8 59,-1 0,-1 1,0-1,-1 1,-1 1,-1-1,0 1,-1 0,0 1,-20-22,25 33,0 0,0 0,-1 0,1 0,-1 1,0-1,0 1,0 1,0-1,0 1,0 0,-1 0,1 0,0 1,-1 0,-6 0,-9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03.1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517 43,'-4'-1,"-1"0,1 0,0-1,0 0,0 0,0 0,0 0,-6-5,-10-5,15 10,0 0,-1 1,1-1,-1 1,1 0,-1 0,0 1,1 0,-1 0,0 0,1 1,-1-1,0 1,1 1,-1-1,1 1,0 0,-1 0,1 1,0-1,0 1,0 0,1 0,-9 8,-7 7,1 1,1 1,-30 43,44-59,-23 37,2 1,1 1,2 1,3 0,1 2,2 0,2 1,3 1,1 0,3 0,1 1,3 85,3-123,1 0,0 0,1 0,0 0,1 0,0-1,1 1,0-1,0 1,1-1,10 15,-10-20,-1 1,1-1,0 0,1 0,-1-1,1 0,0 0,0 0,0 0,0-1,1 0,-1 0,1-1,0 0,-1 0,1-1,0 1,0-2,8 1,14 0,-1-3,0 0,0-1,-1-2,1-1,-1-1,0-1,-1-2,32-15,-11 1,0-3,-2-2,78-66,-105 81,-2-1,0-1,-1-1,0 0,-2-1,0-1,-1 0,0 0,8-23,-15 29,0 0,-2 0,1 0,-2-1,1 1,-2-1,0 0,-1 1,0-1,-1 0,0 1,-1-1,-1 1,0 0,-1 0,-7-16,-15-29,-58-93,76 140,0 1,0 0,0 0,-1 1,-1 0,0 1,0 0,0 0,-1 1,-23-10,17 10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04.4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27,'80'-19,"-50"15,1 2,0 0,0 3,-1 0,1 2,42 9,-68-10,-1-1,1 1,-1 0,0 0,0 0,0 1,0 0,0-1,0 1,-1 1,0-1,1 0,-1 1,0 0,-1-1,1 1,-1 0,0 1,0-1,2 6,3 10,-1 0,-1 0,3 31,4 12,-11-61,2 12,1-1,0 1,1-1,0 0,11 17,-14-27,0 0,0-1,0 1,0-1,0 0,0 0,1 0,-1 0,1 0,0 0,-1-1,1 1,0-1,0 0,0 1,0-1,0-1,0 1,0 0,0-1,1 0,-1 0,0 0,0 0,0 0,0 0,0-1,1 0,-1 1,3-3,4-1,0 0,0 0,-1-2,1 1,11-10,-5 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06.4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489 126,'-51'-19,"-3"-2,39 15,0 0,-1 0,-28-5,40 11,0-1,-1 1,1 0,-1 0,1 0,-1 0,1 1,0 0,-1 0,1 0,0 1,0-1,0 1,0 0,0 0,0 0,0 1,-5 3,-9 12,0 0,1 1,1 1,1 0,0 1,2 1,0 0,2 1,-11 30,10-22,3 1,0 1,2-1,2 1,1 0,0 54,4-76,0 1,1 0,1-1,0 1,1-1,0 0,0 0,6 11,-6-15,1 0,0-1,1 1,0-1,0 0,0-1,0 1,1-1,0 0,0 0,0-1,1 0,8 4,29 14,62 22,-87-38,-1-1,1 0,0-1,-1-1,2-1,30-1,-44-2,1 0,-1 0,0-1,1 0,-1-1,0 1,0-1,0 0,-1-1,1 1,-1-1,0 0,0-1,0 1,4-6,11-13,-2 0,17-27,-19 27,10-15,-2-1,-1-1,18-45,-32 62,-1 0,-1-1,-1 0,-1-1,-1 0,-1 1,0-34,-3 33,0 6,-1-1,-4-30,4 44,-1-1,0 1,0 0,0 0,-1 0,1 1,-2-1,1 1,0-1,-1 1,-9-9,-15-20,26 30,-1 0,0 0,0 1,0-1,0 0,-1 1,1 0,-1 0,0 0,0 0,0 1,0 0,0-1,-1 1,1 1,-1-1,0 1,-4-1,-14-1,2 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08.9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341 1,'-17'0,"0"2,0 0,0 0,1 2,-1 0,1 1,0 1,0 0,1 1,0 1,0 0,1 1,0 1,0 0,1 0,0 2,-11 12,17-14,1-1,0 1,1 0,0 0,0 0,1 1,0 0,1 0,0 0,1 0,0 0,1 0,0 1,1-1,1 15,0-22,1 0,0 0,0 0,0 0,0 0,1 0,-1-1,1 0,0 1,0-1,0 0,1 0,-1-1,1 1,-1-1,1 1,0-1,5 2,11 4,1 0,29 8,-26-10,17 6,0 1,-1 2,0 1,-1 3,70 44,-106-60,-1-1,1 1,0 0,-1 0,0 0,0 0,1 1,-2-1,1 0,0 1,-1 0,0-1,0 1,0 0,0-1,0 1,-1 0,1 0,-1 0,0 0,-1-1,1 1,-1 0,1 0,-1 0,-2 5,-3 10,-1-1,-1-1,-18 33,19-41,1 0,-1 0,-1-1,1 0,-10 8,-2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10.7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484 0,'-12'1,"-1"0,1 1,0 1,0 0,1 0,-1 2,1-1,0 1,-18 11,0 2,2 1,-33 29,-106 121,131-130,32-36,0 0,0 0,1 0,-1 1,1-1,0 1,0 0,0-1,0 1,1 0,-1 0,1 0,0 0,0 1,1-1,-1 0,1 0,0 0,0 1,1 6,1-7,-1 1,1-1,0 0,0 0,1-1,-1 1,1 0,0-1,-1 1,2-1,-1 0,0 0,1 0,-1 0,1-1,0 0,0 1,0-1,6 2,36 15,1-2,1-1,1-3,-1-2,2-2,0-3,76 1,-121-7,1 0,-1 0,0 0,0 0,0 1,0 0,-1 0,1 0,0 1,0 0,-1 0,1 0,0 0,4 4,-6-3,-1 0,1 0,-1 0,0 1,0-1,0 1,0 0,0-1,-1 1,0 0,0 0,0 0,0 0,0 0,-1 0,0 0,0 0,0 4,0 13,0 0,-1-1,-8 42,7-55,-1 1,0 0,0-1,0 0,-1 0,0 0,0 0,-1-1,0 1,0-1,0 0,-1-1,-8 8,-24 20,22-18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54.1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33,'1152'0,"-1137"-1,0 0,0-1,0-1,0 0,29-11,-23 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55.0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29,'0'-1,"1"0,-1 0,1 0,-1 0,1 0,-1 0,1 0,0 1,-1-1,1 0,0 0,0 0,0 1,0-1,-1 1,1-1,0 0,0 1,0 0,0-1,0 1,0 0,1-1,-1 1,0 0,0 0,1 0,37-5,-34 5,79-5,-1 3,0 5,143 21,-224-24,0 1,0-1,1 1,-1-1,0 1,0 0,0-1,0 1,0 0,0 0,0 1,0-1,0 0,0 1,-1-1,1 1,0-1,-1 1,0 0,1 0,-1 0,0 0,0 0,0 0,0 0,0 0,0 0,-1 0,1 0,-1 1,0-1,1 0,-1 0,0 1,0-1,0 0,-1 0,1 1,-1-1,1 0,-1 0,-1 3,-3 11,-1-2,0 1,-1 0,-15 21,21-34,-45 67,-108 128,120-163,22-23,0 1,1 0,-15 22,19-21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56.2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100 99,'-1'26,"-9"48,1-12,-70 530,82-818,-4 116,-2-46,6-160,-3 315,0-1,0 0,0 0,0 0,1 0,-1 0,1 0,-1 0,1 1,-1-1,1 0,0 0,0 1,0-1,0 0,0 1,0-1,1 1,-1-1,0 1,1 0,-1 0,1-1,2 0,-2 1,1 1,0-1,-1 1,1 0,0 0,-1 0,1 0,0 0,-1 1,1-1,-1 1,1 0,-1 0,1 0,3 2,8 4,0 2,0 0,-1 0,18 17,4 7,0 1,-3 2,-1 1,-1 2,-3 1,27 50,-44-69,-2 0,9 33,-12-36,1 0,0 0,1-1,15 26,66 94,-78-122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56.9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1 149,'0'-4,"8"-6,7-5,5-4,4-4,1 3,1 1,0 3,0 4,0 5,-5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2:59.5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333 1,'4'0,"2"4,4 2,0 4,4 0,-2 3,2-1,-1 2,-4-1</inkml:trace>
  <inkml:trace contextRef="#ctx0" brushRef="#br0" timeOffset="1">0 206,'5'0,"5"0,5 0,5 0,4 0,1 0,1 5,-3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52.8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286 0,'-1'5,"0"1,-1-1,0 0,0 0,-1 0,1 0,-1-1,0 1,-6 7,-3 6,-22 41,3 1,3 2,-24 77,-36 204,86-332,-7 50,8-59,1 1,0 0,0 0,0-1,0 1,1 0,-1-1,1 1,0 0,-1-1,1 1,0 0,1-1,-1 0,0 1,1-1,3 5,-4-7,-1 1,1-1,0 1,0-1,0 1,0-1,0 0,0 1,0-1,0 0,0 0,0 0,0 0,0 0,0 0,0 0,0 0,0 0,0 0,0 0,0-1,0 1,0 0,0-1,0 1,0-1,0 1,-1-1,1 0,0 1,0-1,0 0,-1 1,1-1,0 0,-1 0,2-1,23-38,-22 34,3-7,-1-1,0 0,-1 1,0-2,-1 1,-1 0,-1 0,0-1,0 1,-2-1,-2-21,3 34,0 0,0 0,0 0,0 0,-1 0,1 1,-1-1,1 0,-1 0,1 0,-1 1,0-1,0 0,0 1,0-1,0 1,0-1,-1 1,1 0,0-1,-1 1,1 0,-1 0,1 0,-1 0,1 0,-1 0,0 0,0 1,1-1,-1 1,0-1,0 1,0 0,0-1,1 1,-1 0,0 0,0 0,0 1,0-1,0 0,1 1,-1-1,0 1,0 0,1-1,-1 1,0 0,1 0,-1 0,1 0,-1 1,1-1,-1 0,1 0,0 1,0-1,-1 3,-11 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6:58.2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1 114,'12'1,"0"-1,0 2,1 0,-1 0,-1 1,1 0,0 1,-1 1,1 0,15 9,-22-10,1-1,-1 1,1 0,-1 1,0-1,-1 1,1 0,-1 0,0 1,0-1,-1 1,1 0,-1 0,-1 0,1 0,-1 0,0 1,0-1,-1 1,1 8,-4-41,-1-1,1-1,2 1,3-34,-2 53,1 1,-1-1,1 1,1 0,-1 0,1 0,5-9,-6 13,0 0,1 0,-1 0,0 0,1 1,0-1,-1 1,1 0,0-1,0 1,0 1,1-1,-1 0,0 1,8-3,-7 4,1-1,0 1,0 0,0 0,-1 1,1-1,0 1,0 0,-1 0,1 1,-1-1,1 1,-1 0,0 0,1 0,-1 1,4 3,11 8,-1 1,20 21,-25-24,0 0,-1 0,0 2,0-1,17 29,-20-25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00.0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1 100,'6'0,"-1"1,1-1,-1 2,1-1,-1 1,0-1,0 1,1 1,-1-1,6 5,48 37,-25-18,-29-23,32 28,-36-30,1 1,-1 0,1 0,-1 0,0 0,0 0,0 0,0 0,0 0,0 1,0-1,-1 0,1 0,-1 1,0-1,0 1,0 3,-3 0,-3-18,-3-21,8 16,0 1,2-1,0 1,0-1,2 1,0-1,6-17,-8 29,1-1,1 1,-1 0,1 0,0 0,0 0,0 0,1 1,0 0,7-7,-9 9,1 0,0 0,0 0,1 0,-1 1,0 0,1-1,-1 1,0 1,1-1,-1 0,1 1,0 0,-1-1,1 1,-1 1,1-1,5 2,10 2,0 2,0 0,0 1,-1 1,-1 1,1 0,-1 1,-1 1,31 26,-41-29,-1 0,1 1,-1-1,0 1,-1 0,0 0,-1 1,5 18,16 38,-3-20,-14-26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01.2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1,'4'4,"2"6,3 5,1 4,-2 3,3 2,2-3,0-1,-2 1,1 0,-2 1,-2 1,-3 0,-2-3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02.6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163 0,'2'0,"0"1,0-1,0 1,0-1,0 1,0 0,0 0,-1 0,1 0,0 0,-1 0,1 0,0 1,-1-1,0 0,1 1,1 2,22 33,-17-24,35 57,-3 1,-4 2,-2 1,26 89,-59-160,0-1,0 1,0-1,-1 1,1 0,0 0,-1-1,0 1,0 0,0 0,0 0,0 0,0-1,-1 1,1 0,-1 0,0-1,0 1,0-1,0 1,0 0,-1-1,1 0,-4 4,2-3,-1-1,0 1,1-1,-1 0,0 0,-1 0,1 0,0-1,0 0,-1 0,1 0,-1 0,1-1,-9 0,-7 0,0-2,0-1,1 0,-1-1,-27-10,24 6,0 2,0 1,-35-3,55 8,-1 0,1 0,-1-1,1 1,0 0,-1-1,1 0,0 0,0 0,-1 0,1-1,0 1,0-1,0 0,1 0,-1 0,0 0,-3-4,3 1,1 1,0 0,0-1,1 1,-1-1,1 0,0 0,0 1,1-1,-1 0,1 0,1-8,-8-62,3 53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06.9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242 642,'-1'-1,"1"-1,-1 1,0 0,1 0,-1 0,0 0,0 0,1 0,-1 0,0 0,0 0,0 0,0 0,0 1,0-1,-1 0,1 1,0-1,0 1,0-1,-1 1,1-1,0 1,0 0,-1 0,1 0,-2 0,-37-4,33 5,0 0,0 0,0 1,0-1,0 1,1 1,-1 0,1 0,-1 0,1 0,0 1,1 0,-1 1,1-1,-1 1,1 0,-8 10,7-7,0 1,1 0,-1 0,1 0,1 0,0 1,0 0,1-1,1 1,-1 1,-1 15,4-23,0 0,1 0,-1 0,0 0,1 0,-1-1,1 1,0 0,0 0,0 0,1-1,-1 1,1-1,-1 1,1-1,0 1,0-1,0 0,0 0,0 0,0 0,1 0,-1-1,0 1,1-1,0 1,-1-1,1 0,0 0,0 0,0-1,-1 1,5 0,6 1,0 0,1 0,0-1,-1-1,25-3,-34 2,-1 1,1-2,0 1,-1 0,1-1,-1 1,1-1,-1 0,0 0,0-1,0 1,0-1,0 1,0-1,-1 0,1 0,-1 0,0 0,0-1,0 1,0-1,-1 1,1-1,-1 1,0-1,0 0,0 0,0-6,2-12,-1 1,-1-1,-3-36,1 51,3 16,0-1,0 1,1-1,0 0,1 0,0 0,0-1,1 1,-1-1,2 0,-1 0,1-1,0 1,13 9,-8-6,1-1,-1 0,1-1,1-1,0 0,0 0,0-1,1-1,15 4,-23-8,-1 0,1-1,0 0,-1 0,1-1,-1 1,1-1,-1-1,1 1,-1-1,1 1,-1-2,0 1,0 0,0-1,0 0,-1 0,1-1,-1 1,0-1,0 0,6-8,2-2,-2 0,0 0,-1-1,0 0,13-33,-14 24,-2 0,0 0,-2-1,0 0,-2 0,0 1,-2-1,-5-42,5 61,-2 0,1 0,-1 0,0 1,0-1,0 0,-1 1,0-1,0 1,0 0,-1 0,0 0,0 1,0-1,0 1,-1 0,1 0,-1 0,0 1,-1 0,1 0,0 0,-1 0,0 1,1 0,-1 0,-11-1,12 2,1-1,0 1,0-1,0 0,0 0,1-1,-1 1,0-1,1 1,0-1,-1 0,1 0,1-1,-1 1,0-1,1 1,0-1,-1 0,1 0,-2-8,-2-7,0-1,2 0,-3-30,-5-17,9 54,1 9,0 0,1 0,0 0,0 0,0-1,0 1,1 0,-1-1,1 1,0 0,1-1,-1 1,2-7,1 15,0-1,-1 1,0 0,1 0,-1 0,0 0,1 6,50 111,-38-92,-1 1,-1 1,-2 0,-1 1,-1 0,6 50,17 139,-16-132,-16-86,1 0,-1-1,1 1,0 0,-1-1,1 1,0-1,1 1,-1-1,0 1,1-1,0 0,-1 1,1-1,0 0,0 0,0-1,0 1,1 0,-1-1,0 1,1-1,-1 0,1 1,-1-1,1 0,0-1,-1 1,1 0,0-1,-1 0,4 1,9-1,0-1,-1-1,1 0,-1 0,16-6,9-1,-12 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08.3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431 87,'3'-1,"0"0,0 0,-1 0,1-1,0 1,-1 0,1-1,-1 0,0 0,0 0,1 0,-1 0,0 0,0 0,-1-1,3-2,-3 3,1 1,-1-1,0 0,0 1,0-1,0 0,0 0,0 0,0 0,0 1,-1-1,1 0,-1 0,0-1,1 1,-1 0,0 0,0 0,0 0,-1 0,1 0,-1-4,-1 5,1 1,0-1,0 0,0 1,-1-1,1 1,0-1,-1 1,1 0,0-1,-1 1,1 0,-1 0,1 0,0 0,-1 0,1 0,0 1,-1-1,1 0,0 1,-1-1,1 1,0-1,-2 2,-39 18,37-17,-43 23,2 2,-81 65,107-77,2 2,0 0,1 1,0 1,2 0,0 1,2 1,-16 33,26-47,0 0,0 0,0 0,1 1,1-1,0 1,0-1,0 1,1 0,0-1,1 1,0 0,0-1,1 1,0-1,0 0,1 0,0 1,1-2,0 1,0 0,0-1,1 0,10 11,-6-8,0-1,1 0,0-1,0 0,1-1,0 0,0 0,1-1,0-1,0 0,0-1,0 0,1-1,0 0,24 2,5-3,-1-1,0-2,1-2,-1-1,-1-3,1-1,-1-2,53-20,-85 26,1 0,-1 0,0-1,-1 0,1-1,-1 1,0-1,11-13,-9 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10.8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365 154,'-9'2,"1"0,-1 1,0 0,1 0,0 1,0 0,0 0,-11 8,1-1,-13 7,1 1,-53 45,69-52,1 1,0 0,1 1,0 1,1 0,1 1,-12 22,20-35,1 0,0 0,-1 0,2 1,-1-1,0 0,0 0,1 1,0-1,0 0,0 0,0 1,0-1,1 0,-1 1,1-1,0 0,0 0,0 0,0 0,1 0,-1 0,1 0,0 0,-1 0,1-1,1 1,-1-1,0 0,1 1,-1-1,1 0,-1 0,1-1,0 1,4 1,12 6,0 0,0-2,1 0,34 6,-30-7,83 16,-96-20,1-1,-1 0,1-1,-1 0,1-1,-1-1,15-3,-21 3,0 0,0 0,0-1,-1 0,1 0,-1-1,0 1,0-1,0 0,0 0,-1 0,1 0,-1-1,0 1,-1-1,1 0,-1 0,0 0,2-7,2-6,-1 0,-1 0,-1 0,1-24,-3 35,2-33,-4-69,0 99,0 0,0-1,-1 1,-1 0,0 1,0-1,-1 0,0 1,0 0,-1 0,-1 0,-7-10,-9 3,11 8,28 8,14 6,-1 1,46 18,-12-3,-36-14,-1 1,0 2,33 18,-48-23,-1 1,-1 1,0 0,0 1,0-1,-1 2,0 0,-1 0,13 20,-21-30,11 18,0 1,9 24,-18-38,0 0,-1 0,1 0,-1 0,0 0,0 0,-1 0,0 0,1 1,-2-1,1 0,-1 0,1 0,-1 0,-2 6,2-9,0 0,0 0,1 0,-1-1,0 1,-1 0,1-1,0 1,0-1,-1 1,1-1,-1 1,1-1,-1 0,1 0,-1 0,0 0,0 0,0 0,1 0,-1-1,0 1,-3 0,1-1,0 0,0 0,1 0,-1-1,0 0,1 0,-1 0,0 0,1 0,-1-1,-5-2,-3-4,1 1,-1-2,1 1,1-2,-16-17,17 16,0-2,1 1,1-1,0 0,1-1,0 0,1 0,1 0,-6-29,6 16,1-1,2 0,1 1,4-42,-4 64,1 1,0-1,0 1,0-1,0 1,1-1,-1 1,1 0,0 0,1 0,-1 0,1 0,-1 0,1 1,0-1,1 1,-1 0,6-5,-3 5,-1 0,1 0,0 1,0 0,0 0,0 0,0 1,0 0,0 0,1 0,-1 1,9 0,-3 1,0 0,1 1,-1 1,0-1,0 2,0 0,0 0,-1 2,0-1,0 1,0 1,-1-1,13 12,-5 2,-1 0,0 1,-2 0,23 44,-34-58,14 20,-13-20,-1-1,1 1,-2 0,1 0,5 15,-5-6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12.4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1 475,'2'-6,"0"-1,0 1,0 0,1 0,0 0,1 0,-1 1,1-1,0 1,1 0,7-7,5-9,20-34,-1-1,-3-2,46-114,-78 170,0 0,0 0,0-1,0 1,-1-1,1 1,-1-1,1 1,-1-1,0 1,-1-5,-7 4,-9 14,13-7,0 0,1 1,-1-1,1 1,0-1,1 1,-1 0,1 0,0 0,0 0,1 1,-1-1,1 0,0 1,1-1,-1 1,1-1,0 1,1-1,-1 1,1-1,0 0,0 1,1-1,0 0,2 7,1 0,1 0,-1 0,2 0,0 0,0-1,1 0,1-1,0 0,16 15,11 2,25 21,-56-44,-1 0,1 1,-1-1,0 1,0 1,0-1,-1 0,5 11,-7-13,-1 0,1 0,-1 0,0 0,0 0,0 1,-1-1,1 0,-1 0,1 0,-1 0,0-1,0 1,0 0,-1 0,1 0,-1-1,0 1,1-1,-1 1,-4 3,-6 7,-1 0,-21 16,22-19,-59 40,50-38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13.2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1,'0'4,"0"5,0 6,0 4,0 4,4 1,1 1,5 0,0 1,-2-1,2-4,0-2,1-4,0 0,-2-3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14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75 1,'4'1,"1"-1,0 2,0-1,0 0,-1 1,1 0,-1 0,0 1,1-1,-1 1,0 0,0 0,-1 0,5 5,45 53,-41-45,1 1,-1 1,0 0,-1 0,11 28,-21-43,1 0,-1 0,0 0,0 0,0 0,0 0,-1 1,1-1,-1 0,0 0,0 0,0 1,0-1,-1 0,1 0,-1 0,0 0,0 1,0-1,0-1,-1 1,1 0,-1 0,1 0,-1-1,0 1,0-1,0 1,-1-1,1 0,0 0,-1 0,0 0,1 0,-1-1,-6 3,-3 0,0 0,0-1,0 0,-1-2,-21 2,-23 3,-22 3,69-9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53.3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11,'0'-5,"0"-1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17.6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1 154,'0'-3,"0"1,0 0,0 0,0-1,1 1,-1 0,1 0,-1-1,1 1,0 0,0 0,0 0,0 0,0 0,0 0,0 0,1 1,-1-1,1 0,0 1,-1-1,3-1,0 1,-1 1,1-1,0 1,-1 0,1 0,0 0,0 0,0 1,-1-1,1 1,0 0,4 1,8 1,-1 1,1 0,-1 1,0 1,19 8,-16-5,1 1,-1 0,-1 2,0 0,0 1,-1 1,-1 1,0 0,-1 0,17 24,-30-37,0 1,0 0,0-1,0 1,0 0,-1 0,1 0,-1 0,1-1,-1 1,0 0,1 0,-1 0,0 0,-1 0,1 0,0 0,0 0,-2 3,2-5,0 0,0 1,0-1,-1 0,1 1,0-1,0 0,-1 0,1 1,0-1,0 0,-1 0,1 0,0 1,0-1,-1 0,1 0,0 0,-1 0,1 0,0 0,-1 1,1-1,0 0,-1 0,1 0,0 0,-1 0,1 0,0 0,-1-1,1 1,0 0,-1 0,-15-17,8 1,0 1,1-1,1-1,1 1,-7-34,10 39,1 0,0 0,0 0,1 0,0 0,1 0,1-1,0 1,0 1,5-15,-6 22,0 1,0-1,1 1,-1 0,0 0,1 0,0 0,-1 0,1 0,0 0,0 0,0 1,0-1,0 1,1-1,-1 1,0 0,1 0,2-1,1 1,-1 0,0 0,0 0,0 1,0 0,1 0,-1 1,0-1,7 3,2 1,1 0,-1 1,0 1,0 1,23 13,-11 0,0 0,-1 2,34 39,-58-60,0 0,0-1,-1 1,1 0,0-1,0 1,0-1,0 1,0-1,0 1,0-1,0 0,0 1,0-1,0 0,0 0,0 0,0 0,0 0,0 0,0 0,0 0,0 0,0 0,0-1,0 1,0 0,0-1,0 1,0-1,0 1,0-1,0 1,0-1,0 0,-1 1,1-1,0 0,0 0,-1 0,1 1,-1-1,1 0,-1 0,1 0,-1 0,1-1,1-2,1 0,-1 0,-1 0,1-1,0 1,-1 0,0-1,0 1,0-1,0-4,-6-19,4 23,0-1,0 1,0 0,1 0,0-1,0 1,1-7,0 11,-1-1,1 0,0 1,-1-1,1 1,0-1,0 1,0-1,0 1,0 0,1 0,-1-1,0 1,1 0,-1 0,1 0,-1 0,1 0,-1 1,1-1,-1 0,1 1,0-1,-1 1,1 0,3-1,3 0,0 1,0 0,0 0,-1 1,1 0,0 0,0 1,-1 0,1 0,-1 1,1 0,-1 0,0 1,0 0,-1 0,1 1,-1-1,8 8,-4-3,0 1,-1-1,0 2,-1-1,0 1,0 0,-1 1,-1 0,10 24,-11-20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19.2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167 130,'6'8,"0"1,0-1,0 1,-1 1,0-1,4 14,9 15,17 36,34 99,-38-91,-29-77,16 49,-17-50,0-1,0 0,-1 1,1 0,-1-1,0 1,0-1,0 1,-1-1,1 1,-1-1,-1 7,1-9,0 0,1 0,-1 0,0-1,0 1,0 0,1-1,-1 1,0 0,0-1,0 1,0-1,0 1,0-1,0 0,0 1,0-1,0 0,0 0,-1 0,1 0,0 0,0 0,0 0,0 0,0 0,0 0,0-1,0 1,0 0,0-1,-2 0,-34-17,37 18,-19-13,0 0,1-2,1 0,0-1,1-1,1 0,-24-36,3-3,-41-87,70 130,2 1,-1-2,2 1,-1 0,2-1,0 0,1 0,-1-22,3 27,1-1,0 1,0 0,1 0,0 0,1 0,0 0,1 0,0 1,0-1,0 1,1 0,11-13,-11 17,-1 0,1 0,-1 1,1 0,0 0,0 1,1-1,-1 1,0 0,1 0,-1 1,1 0,0 0,-1 0,1 0,0 1,8 0,3 1,0 0,1 1,-1 0,27 9,-37-9,0 0,0 1,0 0,0 0,0 0,-1 1,0 0,1 1,8 8,-13-11,-1 0,1 0,0 0,-1 0,0 1,0-1,1 1,-1-1,-1 1,1-1,0 1,-1-1,1 1,-1 0,0-1,1 1,-1 0,-1-1,1 1,0-1,-1 1,1 0,-1-1,0 1,0-1,0 1,0-1,0 1,-1-1,-1 3,-7 7,1 0,-2-1,1 0,-2 0,-21 14,24-17,-8 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20.2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1,'1'4,"1"1,-1-1,1 0,0 0,0 0,0 0,0 0,1 0,-1-1,6 6,5 9,44 75,79 178,-130-255,38 78,-41-88,0 0,1-1,0 1,0-1,0 0,1 0,-1 0,1-1,0 1,1-1,-1 0,8 3,4-1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20.9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66,'0'-4,"4"-1,2-5,3 0,5 2,4 2,-2-2,2 0,-3 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21.6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0,'0'4,"5"6,4 1,2 3,-1 3,1 2,-1 3,3-2,-2-1,2-4,-2 1,-2-4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22.0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26,'0'-5,"0"-4,0-2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23.2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2,'2'6,"1"0,0 0,0 0,0 0,1-1,0 1,0-1,0 0,8 7,-2-1,1 2,0-2,1 1,0-1,1-1,1 0,-1-1,2-1,25 13,-30-17,0 0,0-1,1 0,-1 0,1-1,0-1,0 0,-1 0,1-1,0 0,0-1,0 0,-1-1,15-3,-22 3,0 1,0 0,0-1,0 1,0-1,0 0,-1 0,1 0,-1 0,1 0,-1-1,0 1,0-1,0 0,0 1,-1-1,1 0,-1 0,1 0,-1 0,0 0,0 0,-1-1,1 1,-1 0,1 0,-1-1,0 1,0 0,0 0,-1-1,0-2,0 2,1 0,-1 0,-1 0,1 0,0 0,-1 0,0 0,0 0,0 1,0-1,-1 1,1 0,-1-1,0 1,0 1,0-1,0 0,-1 1,1-1,-1 1,1 0,-1 0,0 0,-7-2,-33-4,0 1,-70-1,93 8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24.9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67,'10'0,"1"1,-1 0,1 0,-1 1,1 1,-1 0,0 0,0 1,0 0,-1 1,1 0,-1 1,-1 0,1 0,-1 0,0 1,0 1,-1 0,0-1,12 19,-19-26,0 1,1 0,-1-1,0 1,0-1,1 1,-1-1,0 1,1 0,-1-1,1 1,-1-1,1 0,-1 1,1-1,-1 1,1-1,-1 0,1 1,-1-1,1 0,0 1,-1-1,1 0,-1 0,1 0,0 0,-1 0,1 0,0 0,-1 0,1 0,0 0,-1 0,1 0,0 0,-1 0,1-1,-1 1,1 0,0 0,-1-1,1 1,-1 0,1-1,-1 1,1-1,-1 1,1 0,-1-1,1 1,-1-1,0 0,1 1,-1-1,0 1,1-1,-1-1,17-50,-9 25,-4 19,0 0,0 1,1 0,0 0,0 0,1 0,0 1,0 0,0 0,1 1,11-8,-14 11,0 0,1 0,-1 1,0-1,1 1,-1 0,0 1,1-1,-1 1,1 0,0 0,-1 0,1 0,-1 1,0 0,1 0,-1 0,1 0,-1 1,0 0,0 0,0 0,5 3,6 7,1-1,-2 2,1 0,16 21,10 8,-34-34,-1 0,0 1,0 0,-1 0,0 0,0 0,-1 1,0 0,-1 0,3 15,7 15,-8-24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40.3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0 419,'255'-2,"273"5,-234 20,90 3,-112-39,-21 0,-186 11,-1-3,1-3,100-26,-65 2,-64 19,0 1,41-6,-51 10,-23 3,-16-1,-58-8,-2 3,-117-2,104 8,-272-5,354 9,0 1,-1-1,1 1,0-1,0-1,0 1,0 0,0-1,0 0,0 0,0 0,1-1,-1 1,-3-4,6 5,1 0,-1 0,0 0,0 0,1 0,-1 0,1 0,-1 0,1 0,-1 0,1 0,0 0,0 0,-1 0,1-1,0 1,0 0,0 0,0 0,1-3,-1 2,1 0,0 0,0 0,1 0,-1 0,0 0,1 0,-1 0,1 0,-1 1,1-1,0 1,0-1,3-1,13-8,0 1,0 1,1 1,0 0,29-7,106-18,-131 29,460-58,-367 56,0 5,138 18,-247-17,-1 1,1 0,-1 0,0 0,1 1,-1 0,0 0,0 1,9 5,-13-6,0 0,0 0,-1 0,1 0,0 1,-1-1,1 1,-1-1,0 1,0-1,0 1,0 0,0 0,-1-1,1 1,-1 0,0 0,0 0,0 0,0-1,0 1,-1 0,0 5,-6 21,0 1,-2-1,-19 42,14-37,-76 175,-15 38,94-215,4-7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41.6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124 424,'0'0,"0"-1,0 1,0 0,0-1,0 1,0-1,0 1,0 0,0-1,0 1,0-1,0 1,0 0,1-1,-1 1,0 0,0-1,0 1,1 0,-1-1,0 1,0 0,1-1,-1 1,0 0,1 0,-1-1,0 1,1 0,-1 0,0 0,1-1,-1 1,1 0,-1 0,0 0,1 0,-1 0,1 0,-1 0,0 0,1 0,-1 0,1 0,-1 0,0 0,1 0,-1 0,1 1,-1-1,0 0,1 0,-1 0,0 1,1-1,-1 0,0 0,1 1,-1-1,0 0,0 1,1-1,21 20,-11-3,-1 1,0 0,-2 0,12 34,17 86,-22-77,27 119,-22-88,3-1,49 123,-66-197,-7-14,-18-23,12 13,-58-68,4-3,-85-142,125 183,1-1,2-1,2 0,2-1,1-1,2-1,2 1,-7-80,17 104,-1 0,2-1,0 1,2 0,-1 0,2 0,0 1,1 0,1 0,16-29,9-4,71-86,-37 52,-62 79,0 0,0 1,1-1,-1 1,1 0,0 1,0-1,0 1,0 0,0 0,0 1,1-1,-1 1,0 0,1 1,-1-1,1 1,-1 0,1 1,5 0,-1 0,0 0,0 1,0 0,0 0,0 1,-1 0,1 1,-1 0,17 11,-21-12,-1 0,1 1,-1 0,0 0,-1 0,1 0,-1 1,0 0,0-1,0 1,-1 0,1 0,-1 1,0-1,1 10,-2-7,0 0,-1 1,0-1,0 1,-1-1,0 0,0 1,-1-1,-4 12,-7 10,-1-1,-1 0,-1 0,-25 31,34-50,-16 24,-92 125,94-136,3-6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53.7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 1,'-4'0,"-2"0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43.4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276 951,'1'-6,"-1"0,2 0,-1 0,1 0,-1 0,2 0,-1 0,1 1,0-1,5-7,44-57,-22 33,1-6,-1 0,-3-2,-2-1,31-76,-49 99,-1-1,5-32,-10 47,0 0,0 0,-1 1,0-1,-1 0,0 0,0 1,-1-1,-4-15,5 22,0 0,0 0,0 1,0-1,0 0,-1 1,1-1,0 1,-1-1,1 1,-1-1,0 1,1 0,-1 0,0 0,0 0,0 0,1 0,-1 1,0-1,-2 0,-1 1,1-1,-1 1,1 0,0 1,-1-1,1 1,0-1,-1 1,-5 3,-4 1,0 1,1 1,0 1,-22 15,-1 5,1 2,2 2,2 1,0 1,3 2,1 0,1 2,-33 67,44-74,1 1,2 0,1 1,1 0,2 1,1 0,2 0,1 1,2-1,2 1,1-1,5 36,-5-64,0 0,1 0,-1 0,1 0,1 0,-1 0,1-1,0 1,0-1,0 0,1 0,0 0,0 0,0-1,1 1,0-1,-1 0,2-1,8 6,-5-4,0-1,1-1,0 0,0 0,0-1,0 0,0 0,0-1,1-1,-1 0,15-2,-9 0,0-1,-1 0,1-2,-1 0,0 0,0-1,24-15,92-69,-71 46,-19 14,-1-1,67-67,-88 76,-1 0,-1-1,0-1,-2 0,-1-2,17-40,-15 23,-2-1,-3-1,-1 0,-2-1,-2 0,-2 0,-2 0,-2-1,-2 1,-13-71,12 102,0 0,-2 0,-9-25,12 36,0 0,0 0,0 0,0 1,0-1,-1 1,1 0,-1-1,0 1,0 0,-1 1,1-1,0 0,-1 1,0 0,1 0,-1 0,-6-2,8 4,0 0,0 0,0 0,-1 0,1 0,0 1,0-1,0 1,0-1,1 1,-1 0,0 0,0 0,0 0,0 0,1 0,-1 1,1-1,-1 0,1 1,-1-1,1 1,0 0,0-1,-1 1,1 0,1 0,-1 0,0 0,0-1,0 4,-4 7,1 0,1 0,-4 20,4-18,2 0,-1 0,2 0,0 0,1-1,0 1,1 0,0 0,1-1,1 1,8 21,-4-21,0 1,0-1,1-1,1 1,0-2,1 1,1-2,-1 1,23 15,180 129,-209-151,1 0,-2 0,1 1,0-1,-1 1,0 0,0 0,-1 1,0-1,0 1,0-1,-1 1,0 0,0 0,-1 0,1 8,0 16,-1-1,-4 49,0-18,3 82,0-141,0-1,0 1,0-1,0 1,0 0,1-1,-1 1,0-1,1 1,-1-1,1 0,0 1,-1-1,1 0,0 1,0-1,0 0,0 0,0 1,0-1,0 0,0 0,0 0,0 0,1 0,-1-1,0 1,1 0,-1-1,1 1,-1-1,0 1,1-1,-1 0,1 1,-1-1,1 0,0 0,-1 0,1 0,-1 0,1-1,-1 1,1 0,-1-1,1 1,-1-1,0 1,1-1,-1 0,2-1,6-2,0-1,0-1,0 1,-1-1,0-1,9-9,10-15,-5 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45.0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30 186,'-1'-4,"0"1,0-1,0 1,-1 0,1 0,-1 0,0 0,0 0,0 0,-3-3,-5 1,13 29,18 31,1-1,3-1,3-2,54 80,-80-128,1 0,-1 0,0 0,1 0,0 0,0-1,-1 1,2-1,-1 0,0 0,0 0,1 0,-1-1,1 1,-1-1,1 0,0 0,-1 0,1 0,0-1,0 0,-1 1,1-1,0-1,0 1,0 0,-1-1,1 0,0 0,-1 0,1-1,0 1,-1-1,0 1,1-1,-1 0,0-1,0 1,0 0,0-1,-1 0,1 0,-1 1,1-2,-1 1,0 0,0 0,0-1,-1 1,1-1,-1 1,0-1,1-7,5-30,-3 1,-1-1,-2 0,-8-75,5 89,2 22,-10-82,9 81,0 0,-1 0,0 0,0 0,0 0,0 0,-1 1,0-1,0 1,-1 0,-5-7,9 12,0-1,-1 1,1 0,0 0,0-1,0 1,0 0,0 0,-1 0,1-1,0 1,0 0,0 0,-1 0,1 0,0-1,0 1,-1 0,1 0,0 0,0 0,-1 0,1 0,0 0,-1 0,1 0,0 0,0 0,-1 0,1 0,0 0,0 0,-1 0,1 0,0 0,0 0,-1 0,1 0,0 1,0-1,-1 0,1 0,0 0,0 0,0 0,-1 1,1-1,0 0,0 0,0 1,0-1,-1 0,1 0,0 0,0 1,-2 24,10 26,2-22,1 0,28 52,-23-50,23 62,-30-31,-9-43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46.6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1 102,'7'12,"1"-1,1 0,-1 0,19 15,5 8,-12-10,-10-15,-2 0,0 0,0 1,0 0,-1 0,-1 1,0 0,0 0,-1 1,-1-1,0 1,4 19,-13-111,7-124,-2 199,1-1,-1 1,1-1,0 1,1-1,-1 1,1 0,0 0,0-1,1 1,-1 1,6-8,-5 9,0 1,0-1,0 1,0-1,1 1,-1 0,1 1,-1-1,1 0,0 1,-1 0,1 0,0 0,0 0,0 1,0-1,6 1,12 0,-1 1,0 1,-1 1,1 0,0 2,-1 0,0 2,0 0,0 1,-1 1,-1 0,1 2,-2 0,27 22,-37-27,-1 0,-1 0,1 0,-1 1,0 0,-1 0,0 0,0 0,0 1,-1-1,0 1,0 0,-1 0,2 14,0 9,-2 1,-2 50,0 7,3-67,3-6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47.4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0,'0'4,"0"6,0 5,4 0,1 1,0 3,4-2,-1 0,0 1,1 2,0-2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47.8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48.9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1,'2'39,"2"0,2 0,16 58,-5-23,-11-45,2 0,0-1,26 55,-29-74,-1 1,2-1,-1-1,1 1,1-1,-1 0,1 0,1-1,0 0,0 0,0-1,0 0,1-1,0 0,11 5,-14-8,1 0,0-1,-1 1,1-1,0-1,0 1,0-1,0 0,-1-1,12-2,3-2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50.2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1 115,'0'-4,"0"-6,4 0,5-4,6 1,0-1,2 1,1 4,3 2,-3-1,1 1,-4 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51.3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325 2,'-43'-1,"20"0,0 1,-40 5,57-4,-1 0,0 1,1 0,0 0,-1 1,1-1,0 1,0 1,1-1,-1 1,1 0,0 0,-9 10,4-3,1 1,1 0,0 1,1-1,0 2,1-1,-6 18,9-22,0 1,1-1,0 1,1-1,0 1,0 0,1-1,0 1,1 0,0 0,1-1,2 11,-2-17,-1 0,1 0,0 0,0 0,0 0,0 0,1 0,-1-1,1 1,0-1,0 0,-1 0,1 0,1 0,-1-1,0 1,0-1,6 2,73 17,-52-14,34 3,1-2,-1-3,1-3,75-9,-107 5,-4-3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52.5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368 0,'-18'3,"1"0,1 1,-1 0,0 1,1 1,-24 13,17-8,1 1,1 1,0 0,0 2,-19 18,33-26,0-1,1 1,-1 0,1 0,1 1,-1 0,1 0,1 0,-1 1,1 0,1-1,0 1,0 1,1-1,0 0,-1 13,3-19,1 0,0 0,-1 0,1-1,0 1,0 0,1 0,-1-1,1 1,-1-1,1 1,0-1,0 0,0 1,0-1,0 0,0 0,1-1,-1 1,0 0,1-1,0 0,-1 1,1-1,0 0,0 0,0 0,0-1,3 1,14 4,1-2,-1 0,21-1,-33-1,30 1,45-4,-71 2,0-2,0 0,-1 0,1-1,-1-1,0 0,0 0,12-7,-20 9,0-1,0 0,0 1,0-1,0-1,-1 1,1 0,-1-1,0 1,0-1,0 1,-1-1,1 0,-1 0,0 0,0 0,0 0,0 0,-1-6,2-13,-2 1,-4-33,2 19,2 28,0 0,0 1,-1-1,0 0,0 1,-1-1,-4-10,4 15,1 1,-1 0,0 0,1 0,-1 0,0 0,0 0,-1 0,1 1,0-1,-1 1,1-1,-1 1,1 0,-1 0,1 0,-1 1,0-1,0 0,1 1,-1 0,0 0,-5 0,-12-1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53.8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374 29,'-52'-19,"15"14,-1 2,1 2,-69 5,101-3,0 1,0-1,0 1,0 0,0 0,1 1,-1-1,1 1,0 0,0 0,0 1,0-1,0 1,1 0,-1 0,1 0,0 0,1 1,-1-1,1 1,0 0,0-1,-2 8,1-6,1 0,0 0,1 0,-1 0,1 1,1-1,-1 0,1 0,0 1,0-1,1 0,0 1,0-1,0 0,1 0,0 0,0 0,0 0,5 6,-1-6,1 0,0-1,0 1,1-2,-1 1,1-1,0 0,0-1,0 0,1 0,-1 0,13 1,-6-1,-1 2,0-1,13 8,-18-7,-1 0,0 1,0 0,0 1,-1-1,0 1,0 1,-1-1,0 1,5 9,-8-13,-1-1,0 1,-1 0,1 0,-1-1,1 1,-1 0,0 0,-1 0,1 1,-1-1,0 0,0 0,0 0,0 0,-1 0,1 0,-1 0,0 0,-1 0,1 0,-1 0,1 0,-1-1,0 1,-4 5,-8 7,-1-2,0 1,-1-2,-1 0,0-1,0-1,-1 0,-31 13,35-17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05.2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1,'2'29,"1"1,2-1,11 38,0 5,108 656,-77-494,9 74,-55-153,-2-118,1-17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54.6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303 1,'-5'0,"0"4,-5 5,1 6,-8 0,0 2,-2 2,-5 2,-4 1,0 2,4 0,-2 1,3-1,2-3,4-2,1 1,3-4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56.2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0,'1'9,"0"0,1-1,0 1,0-1,1 1,7 15,4 14,24 103,-11-38,45 114,-70-211,1-1,0 1,0-1,0 0,0 0,1 0,0 0,0-1,0 1,1-1,0 0,-1 0,1-1,1 1,-1-1,11 5,-11-7,-1 0,0 0,1 0,0 0,-1-1,1 1,0-1,-1 0,1-1,-1 1,1-1,-1 0,1 0,-1-1,1 1,-1-1,0 0,0 0,0 0,0 0,0-1,6-5,-7 5,1 0,1-1,-1 0,1 1,0 0,0 0,0 0,0 1,11-4,-2 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7:57.3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98,'22'-2,"-1"0,1-2,0 0,-1-2,34-13,-33 11,1 1,0 0,1 2,39-5,61-12,-105 20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10.6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1 227,'0'-1,"1"0,-1 0,1 0,-1 0,1 0,0 0,-1 0,1 0,0 0,0 0,0 0,-1 0,1 1,0-1,0 0,0 1,0-1,1 0,-1 1,0 0,0-1,0 1,0 0,0-1,1 1,-1 0,2 0,40-4,-37 4,131-6,0 5,166 22,-226-9,-25-2,2-4,64 1,-104-11,-26-4,-40-12,35 14,-257-83,83 30,188 58,0 0,0 0,0 0,0 0,0-1,0 0,1 1,-1-1,1 0,-1 0,1-1,0 1,-4-5,6 7,0-1,-1 1,1-1,0 0,0 1,0-1,0 1,0-1,-1 1,1-1,0 1,0-1,1 0,-1 1,0-1,0 1,0-1,0 1,0-1,0 1,1-1,-1 1,0-1,1 1,-1-1,0 1,1-1,-1 0,2 0,0-1,0 1,0 0,0 0,0 0,1 0,-1 0,0 0,0 1,1-1,2 0,40-4,1 1,-1 3,69 6,-80-4,39 7,112 24,2 2,-178-33,0 1,0 0,0 0,0 1,0 0,-1 0,10 6,-16-8,0 0,0 0,0 1,0-1,-1 0,1 1,0-1,-1 1,1-1,-1 1,0 0,1 0,-1 0,0 0,0 0,0 0,0 0,-1 0,1 0,-1 0,1 0,-1 0,0 1,1-1,-1 0,0 0,-1 0,1 1,0-1,-1 0,1 0,-1 0,1 0,-1 0,-2 3,-6 11,-1-1,-1 0,0-1,-1 0,0-1,-1 0,-1-1,-24 16,12-8,-33 35,-27 52,62-73,-1-2,-56 54,67-75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11.9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0,'2'0,"1"0,-1 1,1-1,0 1,-1-1,1 1,-1 0,1 0,-1 0,0 0,1 0,-1 1,0-1,0 1,0-1,0 1,0 0,2 2,0 1,0 0,-1 1,1 0,-1-1,0 1,-1 0,3 8,1 9,-1 0,4 47,-9-68,3 67,-4-54,1 0,0 0,1 0,1 0,0 0,1-1,1 1,0-1,11 25,-12-35,0-1,0 0,0 0,1 0,-1 0,1 0,0-1,-1 0,1 1,0-1,0-1,1 1,-1-1,0 1,8 0,76 9,-73-10,48 5,0-4,1-2,102-14,-95-8,-51 15,-3 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12.8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51,'0'-4,"4"-2,6 1,5 0,4 2,3 1,2 1,6-3,1-2,8 1,2 1,-3 2,-3 0,1 1,-2 1,-6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13.9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1 149,'10'-10,"2"1,-1 1,2-1,-1 2,1 0,0 0,0 1,15-4,120-30,-85 26,-34 7,0 1,1 2,36-1,-44 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15.3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385 1,'-17'0,"0"0,0 1,0 1,-26 6,36-5,-1 0,1 0,0 0,0 1,0 0,1 0,-1 0,1 1,0 0,0 1,1-1,-7 9,-27 33,2 2,-57 99,93-146,-1 0,1 1,-1-1,1 1,0 0,0-1,0 1,1 0,-1-1,1 1,-1 0,1 0,0 0,0 0,0-1,0 1,1 0,-1 0,1 0,-1-1,1 1,0 0,0-1,0 1,1-1,-1 1,2 2,1-2,0-1,0 1,0 0,0-1,0 0,0 0,0 0,1-1,-1 1,1-1,-1 0,1 0,0-1,-1 1,9-2,29 3,0-2,0-3,-1-1,50-11,-72 11,-2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16.6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299 4,'-55'-1,"33"-1,-1 1,0 2,1 0,-24 5,40-4,0 1,0-1,1 1,-1 0,1 1,0-1,0 1,0 0,0 0,1 1,0-1,0 1,0 0,0 0,1 1,0-1,0 1,0-1,1 1,-3 8,2-6,0 1,0 0,1 0,1 0,-1 0,2 0,-1 0,1 0,0 0,1 0,0 0,1 0,3 14,-1-16,-1 1,1-1,1 0,-1-1,1 1,1-1,-1 0,1 0,0 0,0-1,1 0,-1 0,1 0,0-1,1 0,7 3,16 5,0-2,55 13,-39-12,-25-5,1-1,1-1,-1-2,0 0,1-1,26-3,-47 1,1 0,-1 0,0 0,1-1,-1 1,0-1,0 0,0 0,0 0,0-1,0 1,-1-1,1 1,-1-1,0 0,0 0,0 0,0 0,0 0,-1 0,1-1,-1 1,0-1,0 1,0-1,0 1,0-6,2-13,0 0,-1-1,-2-24,0 41,0-1,0 1,-1-1,0 1,0-1,0 1,-1-1,0 1,0 0,-1 0,0 0,0 0,0 1,0-1,-1 1,0 0,-1 0,1 0,-1 0,-9-7,5 6,-1 0,0 0,0 1,0 1,-1 0,1 0,-1 1,0 0,0 1,-20-2,9 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18.8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0 390,'52'-19,"-28"17,0 1,0 1,0 1,0 1,36 8,0-1,-54-8,58 10,-62-10,1-1,-1 1,0 0,1-1,-1 1,0 0,0 1,1-1,-1 0,0 1,0-1,0 1,-1-1,1 1,0 0,-1 0,1 0,-1 0,1 0,-1 0,2 5,-3-7,0 1,1-1,-1 1,0 0,0-1,0 1,0-1,0 1,0 0,0-1,0 1,0-1,0 1,-1 0,1-1,0 1,0-1,0 1,-1-1,1 1,0-1,-1 1,1-1,-1 1,1-1,0 1,-1-1,1 1,-1-1,0 1,-21 0,-21-16,36 10,0-1,0 0,1 0,0 0,0-1,1 0,0 0,0 0,1-1,0 0,0 0,0 0,1 0,1 0,-1-1,1 1,1-1,0 0,-1-9,2 12,0 0,1-1,0 1,0 0,0-1,1 1,-1 0,2 0,-1 0,1 0,0 0,0 1,0-1,1 1,-1 0,2 0,-1 0,0 1,8-6,8-7,1 1,0 1,31-16,-29 17,0 2,2 1,-1 1,1 0,1 2,-1 2,42-7,-61 13,-1 0,1 0,-1 1,0-1,0 1,1 1,-1-1,0 1,0 0,0 0,0 0,-1 0,1 1,-1 0,1 0,-1 1,0-1,0 1,0-1,-1 1,7 9,1 5,0 1,-2 0,0 1,8 26,3 6,5 12,-20-44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06.5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0 597,'0'-3,"0"0,0 0,0-1,1 1,-1 0,1 0,0 0,0 0,0 0,0 0,1 0,-1 0,1 0,0 0,3-4,0 3,-1 0,1 0,1 0,-1 1,0 0,1 0,9-3,519-177,-480 167,-5 1,535-185,-541 184,0 3,1 2,1 1,54-3,-46 5,144-7,-117 11,-52 0,-8-1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20.3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241 74,'-4'-1,"1"1,0 0,0 0,0 1,0-1,0 1,0-1,0 1,0 0,0 0,1 1,-1-1,0 0,1 1,-1 0,0-1,1 1,-3 3,3-2,0 0,1 0,-1 0,1 0,-1 0,1 1,0-1,0 0,1 1,-1-1,1 0,-1 1,1-1,0 1,1-1,0 6,0 2,0 0,1 0,0 0,1 0,0 0,7 13,-8-20,-1-1,1 0,1 0,-1 1,0-1,1 0,-1-1,1 1,0 0,0-1,0 0,0 0,1 0,-1 0,0 0,1 0,-1-1,1 0,0 0,-1 0,9 1,7 1,1-2,0 0,-1-1,33-5,-47 4,1 0,0 0,0-1,0 0,-1 0,1 0,-1-1,1 0,-1 0,0 0,0-1,0 1,-1-1,1-1,-1 1,0 0,0-1,6-10,-6 8,1-2,-1 1,-1 0,1-1,-1 0,-1 0,0 0,0 0,1-13,-3 18,-1-1,1 1,-1-1,0 1,0 0,-1-1,1 1,-1 0,0 0,0 0,0 0,0 0,-1 0,0 1,0-1,0 1,0 0,0-1,0 2,-1-1,-4-2,1-1,-1 1,0 0,-1 1,1 0,-1 0,0 1,1 0,-2 1,1-1,0 2,0-1,-1 2,1-1,0 1,-1 0,1 1,0 0,-1 1,1 0,0 0,0 1,0 0,1 1,-10 4,-204 77,196-78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23.1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1 251,'5'0,"10"-1,0 2,0 0,24 4,-34-4,0 1,0 0,0 0,0 0,0 1,0-1,-1 1,1 0,-1 1,0-1,0 1,0 0,5 6,2 4,-1 1,-1 0,0 1,-2 0,1 0,-2 1,0 0,-1 0,0 0,-2 0,0 1,-1 0,-1 35,0-51,-1-1,0 0,0 1,0-1,0 1,0-1,-1 0,1 1,0-1,-1 0,1 1,-1-1,1 0,-1 1,1-1,-1 0,0 0,0 0,-1 2,1-3,0 0,0 0,1 0,-1 0,0 0,0-1,1 1,-1 0,0-1,1 1,-1 0,0-1,1 1,-1-1,0 1,1-1,-1 1,1-1,-1 1,1-1,-1 0,1 1,-1-1,1 0,-29-55,22 31,1-1,1 0,1 0,2 0,0 0,3-31,2 5,3 0,13-58,-17 102,0 0,0 0,1 0,0 1,0-1,1 1,0 0,0 0,6-8,-8 13,0 0,0 1,0-1,0 0,0 1,0-1,0 1,1 0,-1 0,0 0,1 0,-1 0,1 0,-1 1,1-1,-1 1,1 0,-1 0,1 0,0 0,-1 0,1 0,-1 1,1-1,-1 1,1-1,-1 1,1 0,-1 0,0 1,1-1,2 3,4 1,0 1,0 1,-1 0,0 0,0 0,-1 1,0 0,-1 1,1 0,-1 0,-1 0,0 0,4 12,3 12,-1 0,9 56,-15-64,-5-90,2 25,-2 36,-1 0,2 0,-1 1,0-1,1 0,-1 0,1 1,0-1,0 0,1 1,-1-1,1 1,0 0,0-1,0 1,0 0,0 0,1 0,4-4,-4 5,0 1,0-1,0 1,1 0,-1 0,0 0,1 0,-1 0,0 1,1 0,-1-1,1 1,-1 1,1-1,-1 0,1 1,-1 0,0-1,1 1,-1 1,0-1,5 3,1 0,-1 1,1 1,0 0,-1 0,0 0,-1 1,0 1,0-1,0 1,-1 0,0 0,0 1,-1 0,8 18,2 10,-2 2,12 55,-18-67,-3-10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24.6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1,'0'4,"0"6,0 5,0 4,4-1,2 0,-1 2,3-3,1 0,2-3,0 1,-2 1,-3 2,-2-1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25.1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26.5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407 0,'-10'0,"0"1,0 0,0 0,1 0,-1 2,1-1,-1 1,1 0,-14 8,8-2,1 0,-1 2,2 0,-20 19,20-17,-98 102,99-101,0 2,1 0,1 0,0 1,1 0,-8 21,17-36,-1 0,1 0,0 0,0 0,-1 1,1-1,0 0,1 0,-1 0,0 0,1 0,-1 0,1 0,0 0,-1 0,1 0,0 0,0 0,0 0,1 0,-1-1,0 1,1 0,-1-1,1 1,-1-1,1 0,0 0,0 1,0-1,-1 0,1 0,3 1,10 4,-1 0,1-1,23 5,-20-5,217 50,-217-51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28.0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395 43,'0'-1,"-1"0,1 0,-1 0,1 0,-1 0,0 0,0 0,1 0,-1 0,0 0,0 1,0-1,0 0,0 0,0 1,0-1,0 1,0-1,-3 0,-28-12,23 10,3 1,1 0,-1 1,1-1,-1 1,1 0,-1 1,0-1,1 1,-1 0,0 1,1-1,-1 1,0 0,1 1,-9 2,6 0,-1 0,1 1,0 0,1 0,-1 0,1 1,0 0,-11 14,1 2,0 1,1 1,2 1,1 0,-13 34,22-50,-9 22,-16 57,27-81,0 0,1 0,0 0,0 0,1 0,-1 1,1-1,1 0,0 0,0 0,0 0,1 0,0 0,0-1,3 8,-2-11,0 1,0-1,0 0,0 0,1 0,-1 0,1 0,0-1,0 0,0 0,0 0,0 0,0 0,1-1,-1 0,0 0,1 0,7 0,13 1,-1-1,33-4,-21 1,6 0,0-3,0-1,-1-2,0-2,0-1,-1-3,73-34,-108 45,0 1,-1-1,1 1,-1-1,1-1,-1 1,0 0,0-1,-1 0,1 0,-1 0,0-1,0 1,0-1,-1 1,1-1,-1 0,0 0,-1 0,1 0,-1 0,0-1,0 1,-1 0,1-1,-1 1,0 0,-1-1,1 1,-1 0,0 0,0-1,-4-8,1 4,-1 0,0 0,0 0,-1 1,0 0,0 0,-1 0,0 1,-1 0,0 0,0 1,-1 0,0 1,0 0,-16-9,8 8,0 1,0 0,0 1,-1 0,-30-2,27 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29.3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1 210,'0'-1,"0"-1,0 0,0 0,0 1,0-1,1 0,-1 1,0-1,1 0,0 1,-1-1,1 0,0 1,0-1,0 1,0-1,0 1,0 0,0-1,1 1,-1 0,0 0,1 0,2-1,-1 0,1 1,-1 0,1 0,0 0,0 0,0 1,-1-1,1 1,0 0,7 1,3 1,0 1,0 0,0 1,0 1,15 7,-6 0,0 1,-1 1,-1 1,-1 1,0 1,23 24,-40-37,0-1,0 1,-1 0,1-1,-1 1,1 1,-1-1,0 0,-1 0,1 1,-1-1,0 1,0-1,0 1,-1 0,0-1,0 1,0 0,0-1,-1 1,1 0,-1-1,-1 1,1-1,0 1,-1-1,-3 7,4-11,1 1,0-1,0 1,-1-1,1 1,0-1,-1 1,1-1,-1 1,1-1,-1 1,1-1,-1 1,1-1,-1 0,1 1,-1-1,1 0,-1 0,1 1,-1-1,0 0,1 0,-1 0,1 0,-1 0,0 0,1 0,-1 0,0 0,1 0,-1 0,1 0,-2-1,-10-19,4-34,10 17,2 0,1 1,2-1,19-54,2-19,-22 90,0 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31.6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484 393,'0'-2,"0"1,-1 0,1 0,-1 0,1 0,-1 0,0 0,0 0,1 0,-1 1,0-1,0 0,0 0,0 1,0-1,0 0,0 1,0-1,0 1,0-1,0 1,0 0,0-1,0 1,0 0,-1 0,-1 0,-37-5,36 5,-19-2,10 1,1-1,0 2,-1 0,1 0,-1 1,1 0,-18 5,29-5,1-1,0 0,-1 0,1 0,0 0,-1 1,1-1,0 0,-1 0,1 1,0-1,-1 0,1 1,0-1,0 0,-1 1,1-1,0 0,0 1,0-1,-1 1,1-1,0 0,0 1,0-1,0 1,0-1,0 0,0 1,0-1,0 1,0-1,0 0,0 1,0-1,1 1,-1-1,0 1,14 17,22 8,-32-24,0-1,0 0,0 0,1 0,-1 0,0-1,0 0,0 0,1 0,-1 0,0-1,0 1,0-1,5-1,-7 1,0 0,-1 1,1-1,-1 0,1 0,-1 0,1 0,-1 0,0 0,0-1,1 1,-1 0,0-1,0 1,0-1,0 1,-1-1,1 1,0-1,-1 1,1-1,-1 0,1 1,-1-1,0 0,1 0,-1 1,0-1,0 0,-1 0,1 1,0-1,0 0,-1 1,1-1,-2-2,1 2,0 0,0 1,1-1,-1 1,-1-1,1 1,0-1,0 1,0 0,-1 0,1 0,-1-1,1 1,-1 0,1 1,-1-1,0 0,1 0,-1 1,0-1,1 1,-1 0,0-1,0 1,0 0,1 0,-1 0,0 0,0 0,0 1,1-1,-1 0,-2 2,-6 0,-1 0,2 2,-1-1,-15 8,-7 6,0 2,1 0,-35 31,50-37,1 1,1 0,0 1,1 1,0 0,2 1,-16 27,27-42,-1-1,0 0,0 0,1 1,-1-1,1 1,-1-1,1 1,-1-1,1 1,0-1,0 1,0-1,0 1,0-1,0 1,0-1,0 1,1-1,-1 0,1 1,-1-1,1 1,-1-1,1 0,0 1,0-1,-1 0,1 0,0 1,0-1,0 0,0 0,1 0,-1 0,0 0,0-1,1 1,-1 0,0 0,1-1,-1 1,1-1,-1 0,1 1,-1-1,1 0,2 0,11 3,0-2,0 0,0-1,16-2,-14 1,33 2,-36 1,0-2,0 1,0-2,-1 0,1 0,0-1,0-1,-1 0,0-1,16-7,-25 8,0 0,0-1,0 1,-1-1,0 0,0 0,0 0,0 0,-1 0,1-1,-1 1,0-1,0 0,-1 0,0 1,1-1,-1-6,3-13,-2 0,-1-30,-1 38,0-8,-2-1,-1 1,-1 0,-1 0,-1 1,-1 0,-1 0,-14-29,-11-13,-61-86,94 150,0 1,0 0,0-1,0 1,0 0,0-1,0 1,0 0,-1-1,1 1,0 0,0-1,0 1,-1 0,1-1,0 1,0 0,0 0,-1-1,1 1,0 0,-1 0,1 0,0-1,-1 1,1 0,0 0,-1 0,1 0,0 0,-1-1,1 1,0 0,-1 0,1 0,0 0,-1 0,1 0,0 0,-1 1,0-1,1 18,8 27,9 11,3 0,2-2,2-1,3-1,34 50,-33-60,-22-28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8:33.7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0 461,'2'-8,"-1"1,1 0,1 0,-1 1,1-1,0 1,1-1,0 1,0 0,8-10,15-27,-24 36,3-5,-1 0,0-1,-1 0,3-14,-7 24,1 1,-1-1,1 0,-1 0,0 0,0 1,-1-1,1 0,0 0,-1 1,0-1,1 0,-1 0,0 1,-1-1,1 1,0-1,-1 1,1 0,-1 0,0-1,0 1,0 0,0 0,-4-3,5 5,1-1,-1 1,0-1,0 1,0-1,1 1,-1-1,0 1,0 0,0-1,0 1,0 0,0 0,0 0,0-1,0 1,0 0,0 1,0-1,1 0,-1 0,0 0,0 0,0 1,0-1,0 0,-1 2,0-1,1 1,-1-1,1 1,0-1,0 1,0 0,0 0,0-1,0 1,0 0,1 0,-2 3,-5 61,7-64,-1 17,0-2,0 0,2-1,0 1,5 25,-6-39,1 0,0 0,0 1,0-1,1 0,-1 0,1 0,-1 0,1-1,0 1,0 0,0-1,1 1,-1-1,0 0,1 0,0 0,-1 0,1 0,0 0,0-1,0 1,0-1,0 0,1 0,-1 0,0-1,5 2,0-2,-1 1,1-1,-1-1,1 1,-1-1,1 0,-1-1,0 0,1 0,-1-1,0 0,0 0,-1 0,1-1,-1 0,0 0,0-1,0 0,0 0,-1 0,0 0,0-1,0 0,7-12,-4 3,-1 0,0 0,-1 0,0-1,-2 0,1 0,-2 0,0-1,-1 1,-1-25,0 3,1 24,-2-1,0 0,0 1,-1-1,-1 0,-1 1,-5-21,8 34,0 1,0 0,0 0,0 0,0 0,0 0,0-1,0 1,0 0,0 0,-1 0,1 0,0 0,0 0,0-1,0 1,0 0,0 0,0 0,0 0,0 0,0 0,0 0,0-1,-1 1,1 0,0 0,0 0,0 0,0 0,0 0,0 0,-1 0,1 0,0 0,0 0,0 0,0 0,0 0,0 0,-1 0,1 0,0 0,0 0,0 0,0 0,0 0,-1 0,1 0,0 0,0 0,0 0,0 0,0 0,0 0,0 0,-1 1,1-1,0 0,0 0,0 0,0 0,-4 13,-1 18,4-14,0-1,2 0,0 0,0 0,5 18,-4-28,0 1,0-1,1 0,0 0,0-1,0 1,1-1,0 1,0-1,0 0,1-1,-1 1,1-1,0 0,9 6,-9-7,0 1,0 0,-1 0,1 0,-1 0,0 1,0 0,-1 0,0 0,0 0,0 0,3 8,0 5,-1-1,5 32,-8-38,-1 1,2-1,-1 0,2 0,-1 0,1-1,1 1,0-1,1 0,7 11,-9-16,0 0,0-1,1 0,-1 0,1 0,0 0,0-1,0 0,1 0,-1 0,1 0,-1-1,1 0,0 0,0-1,9 2,5-2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01.8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0 893,'1'-1,"-1"-1,1 1,-1 0,1 0,0 0,0 0,-1 0,1 0,0 0,0 0,0 0,0 0,0 0,0 1,0-1,0 0,1 1,-1-1,0 1,0-1,0 1,1 0,-1-1,0 1,1 0,-1 0,3 0,43-4,-40 4,62 1,83 10,-35-1,243 27,20 1,-261-32,204-16,-211-8,154-45,-180 39,1 3,1 4,135-9,-150 25,1-4,0-2,100-24,-55-1,-28 6,2 3,0 5,119-8,-69 16,-79 4,0 3,0 2,87 11,-102-3,1-3,0-2,74-5,-123 3,0 0,0 0,1 0,-1 0,0 0,0 0,1-1,-1 1,0 0,0-1,0 1,0-1,0 1,0-1,0 0,0 1,0-1,0 0,0 0,0 0,0 0,0 0,-1 0,1 0,0 0,-1 0,1 0,-1 0,1 0,-1 0,1 0,-1 0,0-1,0 1,1 0,-1 0,0-1,0 1,0 0,0 0,-1 0,1-1,0 1,0 0,-1 0,1 0,-1 0,1-1,-1 1,1 0,-1 0,-1-2,-4-8,-1 0,0 1,-16-19,22 28,-71-75,-4 2,-150-110,117 98,69 56,26 20,-1 0,2-1,-15-15,27 19,11 6,14 7,22 12,-2 1,81 49,-10-5,-54-32,-16-7,74 28,-116-52,-1 1,1 0,-1 0,1 1,-1-1,0 0,0 1,1 0,-1-1,0 1,0 0,-1 0,1 0,0 0,-1 0,1 1,-1-1,3 5,-3-3,0 1,0-1,0 1,0 0,-1-1,0 1,0 0,0-1,0 1,-2 5,-3 12,-1-1,-1 0,-18 36,15-35,-108 239,103-231,1 0,-16 54,22-54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07.6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273 9,'-4'2,"0"0,0 0,0 0,1 1,0 0,-1 0,1 0,0 0,0 0,0 1,-3 6,-2-1,-25 31,1 2,3 1,1 1,-37 81,59-110,0 0,1 1,1-1,0 1,1 0,1 0,0 0,1 16,1-27,0 0,1 0,-1-1,1 1,0 0,1-1,-1 1,1-1,0 0,0 1,0-1,0 0,1 0,0 0,0 0,0-1,0 1,0-1,1 0,0 0,-1 0,1 0,0-1,0 0,1 1,-1-2,0 1,1 0,-1-1,1 0,5 1,76 11,0-5,137-2,-218-6,-1 0,0 0,1 0,-1-1,0 1,1-1,-1 0,0 0,0-1,0 1,0-1,0 0,0 0,0 0,-1-1,1 1,4-5,-5 3,0-1,0 1,-1-1,1 0,-1 1,0-1,0-1,-1 1,0 0,0 0,0 0,0-1,-1-9,3-31,-2 1,-2-1,-3 1,-1 0,-2 0,-2 0,-3 1,-16-43,26 81,0 1,0 0,-1 0,0 0,0 0,-1 0,1 0,-1 1,0 0,0 0,0 0,-1 0,1 0,-1 1,0 0,0 0,-8-3,2 3,0 1,0 0,0 0,0 1,0 0,0 1,-1 1,-10 1,-76 4,78-6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03.4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1 429,'2'0,"0"0,1 1,-1-1,0 1,1-1,-1 1,0 0,0 0,0 0,0 0,0 1,0-1,0 1,0-1,0 1,0-1,-1 1,1 0,-1 0,1 0,0 3,25 51,-20-37,148 376,-4-13,-132-342,3 7,-23-47,1 0,0 0,0 0,0 0,0 0,0 0,0 0,0 0,0 0,0 0,0 0,-1 0,1 0,0 0,0 0,0 0,0 0,0 0,0 0,0 0,0 0,0 0,0 0,-1 0,1 0,0 0,-18-28,-31-51,5-1,3-3,3-1,4-2,4-1,-30-147,54 201,2-1,1 0,1-1,5-48,-1 68,0 0,1-1,1 1,0 1,1-1,1 1,0-1,1 2,1-1,0 1,0 0,12-12,7-2,2 1,0 1,2 1,60-34,-39 25,-47 29,0 1,0 0,0 1,1-1,-1 1,0 0,1 0,0 1,-1-1,1 1,0 1,0-1,-1 1,1 0,0 0,0 0,6 2,-8 0,-1-1,1 1,0 0,-1 0,1 0,-1 0,1 1,-1 0,0-1,0 1,0 0,0 1,-1-1,1 0,-1 1,0-1,0 1,0 0,-1 0,1-1,-1 1,0 0,0 0,1 9,2 14,-1 1,-1-1,-2 1,0-1,-2 1,-1 0,-2-1,-13 47,7-38,-2-1,-2-1,-1-1,-2 0,-1-1,-23 30,35-54,1-1,-1 0,-1 0,1-1,-1 0,0-1,0 0,-13 6,6-3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05.1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41 807,'4'-1,"1"1,0-1,0 0,-1-1,1 1,0-1,-1 0,1 0,-1 0,0 0,0-1,0 0,7-6,47-52,-40 40,22-19,-28 30,-1-1,0-1,0 0,13-20,-23 31,-1 0,1 0,0 0,-1 1,1-1,-1 0,0 0,1 0,-1 0,0 0,1 0,-1 0,0 0,0 0,0 0,0 0,0 0,0 0,0 0,0 0,-1 0,1 0,0 0,0 0,-1 0,1 0,-1 0,1 1,-1-1,0-1,-1 1,0-1,0 1,0 0,0 0,0 0,0 1,0-1,0 0,0 1,0-1,-1 1,1 0,-3 0,-5 0,-1 0,0 1,1 0,-20 5,22-3,0 1,0 0,0 0,1 1,0 0,0 0,0 0,0 1,1 0,0 1,0-1,1 1,0 0,0 1,0-1,1 1,0 0,-3 10,-6 18,1 0,-12 71,16-66,6-30,-2 3,1 1,0-1,2 1,0-1,1 28,0-39,1 0,-1 1,1-1,0 0,0 0,1 0,-1 0,1 0,-1 0,1 0,0 0,0-1,0 1,0-1,1 1,-1-1,1 0,-1 0,1 0,0 0,0 0,0-1,0 1,0-1,0 0,0 0,0 0,1 0,-1-1,0 1,5-1,10 1,0-1,1 0,-1-2,0 0,0-1,0-1,0 0,-1-2,0 0,0 0,31-18,-5-1,-1-2,-1-2,43-39,-63 48,-1-1,-1-1,-1-1,-1 0,-1-1,-1-1,-2 0,0-1,-1-1,-2 0,-1 0,9-42,-11 35,-2 0,-1 0,-1-1,-2 1,-2-1,-1 1,-1 0,-2 0,-2 0,-12-38,15 59,-1 2,0-1,-10-16,14 25,-1 1,0-1,1 0,-1 1,0 0,0-1,0 1,-1 0,1 0,-1 0,1 1,-1-1,1 1,-1-1,0 1,0 0,0 0,1 0,-7-1,8 2,1 0,-1 0,0 0,0 0,0 0,1 0,-1 0,0 0,0 0,0 0,1 1,-1-1,0 0,0 1,1-1,-1 0,0 1,1-1,-1 1,0-1,1 1,-1-1,1 1,-1 0,1-1,-1 1,1 0,-1-1,0 2,3 25,22 25,17 5,4-2,1-2,67 58,-5-5,-105-101,1 1,0 0,-1-1,0 1,-1 0,1 0,-1 1,0-1,-1 0,1 1,-1-1,-1 1,1-1,-1 1,0-1,-2 12,1-11,1-1,-1 1,1-1,0 0,1 1,0-1,0 1,0-1,1 0,0 0,0 0,0 0,1 0,0 0,0 0,0-1,7 8,0-4,1-1,0 1,1-2,0 0,0 0,1-1,-1-1,1 0,14 4,15 1,67 10,-70-11,-23-4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06.2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274 1,'-10'0,"-1"0,0 1,1 0,-1 1,0 0,1 1,0 0,0 1,0 0,0 0,0 1,1 0,0 1,0 0,0 1,1-1,0 2,0-1,1 1,0 0,0 1,1-1,0 1,-9 19,8-13,1 0,0 0,1 1,0 0,1 0,1 0,1 0,0 0,1 1,1-1,2 22,-2-30,1 0,1-1,-1 1,1 0,1-1,-1 1,1-1,1 0,-1 0,1 0,0 0,1-1,-1 0,1 0,1 0,-1 0,1-1,0 0,0 0,1 0,-1-1,1 0,0-1,0 1,10 2,3 0,1-2,0 0,0-2,0 0,0-1,1-1,-1-1,38-7,-33 3,-1-1,0-1,0-1,0-1,-2-1,45-26,-63 33,1-1,-1 0,0 0,0 0,0-1,0 0,-1 0,0 0,0 0,0-1,-1 1,0-1,0 0,0 0,-1-1,0 1,0 0,0-1,-1 1,0-1,0 1,-1-1,0 1,0-1,0 0,-1 1,0-1,0 1,-1-1,0 1,0 0,-4-8,-1-3,-1 1,-1 0,0 1,-1 0,-1 0,-1 1,1 0,-2 1,0 1,-25-19,28 24,1 1,-1 0,0 1,-1 0,1 1,-1 0,0 0,0 1,-14-2,3 3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07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553 0,'-3'1,"-1"-1,1 1,-1 0,1 0,0 0,-1 0,1 1,0-1,0 1,0 0,0 0,0 0,1 0,-1 1,0-1,1 1,0-1,0 1,-1 0,2 0,-4 4,-4 9,1 1,-11 31,15-36,-7 19,2 0,1 0,1 1,2 0,1 0,2 0,1 0,4 44,-2-73,0 0,-1 0,1 0,0 0,0 0,1 0,-1 0,1-1,-1 1,4 3,-3-4,-15-16,-10-7,-2 1,0 1,-41-24,-90-39,134 70,-54-18,61 22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10.0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555 246,'-17'1,"1"1,0 1,0 0,0 1,0 1,1 0,0 1,0 1,0 1,-14 9,-22 16,-60 51,106-80,-7 5,-98 87,100-85,0 0,1 0,0 0,1 1,1 1,-1 0,-9 25,17-37,-1 0,1 0,0 1,0-1,0 0,0 0,0 0,0 1,0-1,0 0,0 0,1 1,-1-1,0 0,1 0,-1 0,1 0,-1 0,1 0,0 0,-1 0,1 0,0 0,0 0,0 0,0 0,-1 0,1-1,0 1,0 0,1-1,-1 1,0-1,0 1,0-1,0 0,0 1,1-1,-1 0,0 0,0 0,0 0,1 0,0 0,12 2,0-1,-1-1,16-1,-17 0,0 1,15 0,-1-1,1-2,44-9,-64 10,1 0,-1 0,0-1,-1 0,1-1,0 1,-1-1,0 0,0-1,0 0,0 0,-1 0,0 0,0-1,0 0,-1 0,0 0,4-9,2-7,-2-1,-1 0,-1 0,0 0,-2-1,2-37,-4 20,-2 0,-2 0,-8-44,7 67,0 0,-1 1,-1-1,-1 1,-1 0,0 1,-1-1,-14-20,53 126,118 415,-132-427,37 139,-47-198,-9-36,-8-36,-13-21,14 50,2 0,-8-44,13 46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11.8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74 846,'2'-5,"0"1,1 0,-1 0,1-1,0 1,0 1,0-1,8-6,-4 2,13-15,-2 0,0-1,21-40,-33 52,0 0,-1-1,0 0,-1 0,-1 0,0 0,0 0,-1-1,-1 1,-1-15,0 25,0-1,-1 1,1 0,-1 0,0-1,0 1,0 0,-1 0,1 0,-1 0,0 0,1 1,-1-1,-1 0,1 1,0-1,-1 1,1 0,-1 0,1 0,-1 0,0 0,0 1,0-1,0 1,0 0,0 0,-5-1,4 1,-1 0,1 0,0 1,0-1,-1 1,1 0,0 1,-1-1,1 1,0-1,0 1,0 1,0-1,0 1,0-1,0 1,0 0,0 0,1 1,-1-1,-5 6,-1 4,0 1,1 0,1 0,0 0,1 1,0 0,1 1,1-1,0 1,1 0,1 0,0 1,1-1,0 1,2-1,0 1,0 0,1-1,5 22,-4-32,0 0,0-1,0 1,1-1,-1 0,1 1,0-1,0-1,0 1,1 0,-1-1,1 1,0-1,0 0,0-1,1 1,-1-1,1 0,-1 0,1 0,0 0,-1-1,1 0,0 0,5 1,12 0,-1-1,0 0,1-2,30-4,-43 3,0 1,-1-1,1-1,-1 1,0-2,0 1,0-1,0 0,-1-1,1 1,9-10,-5 4,-1-1,0-1,-1 0,0-1,13-24,0-7,-2-1,29-93,-50 138,15-46,-1-1,-2 0,-3-1,-1-1,-3 1,-1-75,-19 72,1 34,14 17,-1 0,0 0,1 0,-1 0,0 0,1 0,-1 0,1 0,-1 1,0-1,1 0,-1 0,1 1,-1-1,1 0,-1 1,1-1,-1 1,1-1,-1 1,1-1,0 1,-1-1,1 1,0-1,-1 1,1-1,0 1,0-1,-1 1,1 0,0-1,0 2,-4 8,2 0,-1 0,1 0,0 0,1 1,0-1,1 0,0 1,1-1,0 1,0-1,1 0,1 0,6 17,1 2,2-1,2 0,27 43,-17-38,28 32,-30-41,-2 1,29 49,-46-67,0 0,-1 0,0 1,0-1,0 1,-1 0,0-1,-1 1,0 9,0-8,1 0,-1 0,2 0,-1-1,6 17,-5-21,0 0,0-1,0 0,1 1,0-1,0 0,0 0,0-1,0 1,0-1,1 1,-1-1,1 0,-1 0,1-1,0 1,0-1,0 0,0 0,6 1,11 2,0-2,34 1,-49-3,48 0,-31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12.9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561 0,'-14'0,"1"1,0 0,1 1,-1 1,0-1,0 2,1 0,0 1,0 0,0 0,1 2,-1-1,1 1,1 1,0 0,-11 10,-18 17,2 1,1 2,2 2,2 1,1 1,3 2,1 0,-37 86,60-120,1-1,0 1,0 1,1-1,1 0,-1 1,2-1,-1 0,3 19,-1-24,0 0,0 0,1-1,-1 1,1 0,0-1,1 1,-1-1,1 0,0 0,0 0,0 0,0 0,1-1,-1 0,1 1,0-1,0-1,1 1,-1 0,0-1,7 2,27 9,0-1,1-2,0-2,0-2,1-2,47 0,-56-5,0-1,0-2,-1-1,0-2,0-1,0-1,-1-1,0-2,-1-1,48-30,-69 39,-1 0,0 0,0-1,0 0,-1 0,0-1,0 1,0-1,0 0,-1-1,0 1,-1-1,1 0,-1 0,-1 0,1 0,-1 0,2-15,-2 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13.9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 32,'-1'0,"-1"0,1 1,0-1,0 1,0 0,-1-1,1 1,0 0,0 0,0 0,0 0,1 0,-1 0,0 0,0 0,0 0,1 0,-1 0,1 0,-1 0,1 1,-1-1,1 0,0 0,-1 1,1-1,0 0,0 1,0-1,0 0,0 1,0-1,1 2,5 44,-2-37,1-1,1 0,0 0,0 0,0-1,1 0,1 0,-1 0,1-1,0 0,1-1,0 0,14 8,2-2,1 0,0-1,53 13,-76-23,-1 0,1-1,0 0,-1 1,1-1,-1 0,1 0,0 0,-1-1,1 1,-1-1,1 1,-1-1,1 0,-1 0,1 0,-1 0,0 0,1-1,1-1,0-1,0 1,-1-1,1 0,-1 0,0-1,0 1,-1-1,1 1,2-9,0-3,0 0,-1 0,0 0,-2 0,1-26,-2 36,-1 1,0 0,0 0,-1-1,1 1,-1 0,0 0,-1 0,1-1,-1 1,0 1,-1-1,-4-9,4 11,0 1,0-1,0 1,0-1,0 1,-1 0,1 0,-1 0,1 1,-1-1,0 1,1 0,-1 0,0 0,0 1,0-1,0 1,0 0,-4 0,-191 7,178-7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15.0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169 1,'-9'0,"-1"0,1 1,1 0,-1 0,0 1,0 1,0-1,1 1,-1 1,-13 8,17-10,1 1,0 1,0-1,0 1,0 0,1-1,-1 2,1-1,0 0,1 1,-1-1,1 1,-1 0,1 0,1 0,-1 0,1 0,0 0,0 0,0 6,1-5,0-1,1 1,0 0,0-1,1 1,-1-1,1 0,0 1,1-1,-1 0,1 0,0 0,0-1,7 9,7 6,37 33,-43-43,64 46,-60-46,-1 0,1 2,-2-1,0 2,0 0,11 14,-21-23,-1 0,0 0,-1 0,1 0,0 0,-1 0,0 1,0-1,0 1,0-1,0 1,-1-1,0 1,1-1,-1 1,0-1,-1 1,1 0,-1-1,0 1,1-1,-1 0,-1 1,1-1,-1 0,1 1,-1-1,0 0,0 0,0-1,0 1,-1 0,1-1,-6 5,-9 7,-1 0,0-2,0 0,-31 14,28-14,-37 29,41-30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15.7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249 1,'-4'0,"-14"8,-8 7,-3 5,-6 4,3 1,4-3,5-2,4-3,0-6,4-3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09.4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240 1069,'-1'5,"0"0,0-1,0 1,-1 0,1-1,-1 0,0 1,-1-1,1 0,-1 0,1 0,-7 6,-47 47,40-42,-121 113,521-526,-281 280,143-213,-230 305,-1 0,-1-1,-2-1,0 0,-2-1,-1 0,-2 0,0-1,-2 0,2-56,-7 76,-1 1,0-1,0 1,-1 0,-5-17,6 24,1 0,-1 0,0 0,1-1,-1 1,0 0,0 0,-1 0,1 0,0 1,-1-1,1 0,-1 0,1 1,-1-1,0 1,0-1,0 1,0 0,0 0,0 0,0 0,0 0,0 0,0 1,-1-1,1 1,0-1,-3 1,4 0,-1 1,0 0,1-1,-1 1,1 0,-1 0,1 0,0 0,-1 0,1 0,0 0,0 0,0 1,-1-1,1 0,1 1,-1-1,0 1,0-1,0 1,1-1,-1 1,1 0,-1-1,1 4,-6 45,8 6,4-1,21 98,-4-33,14 70,-20-113,-3 2,-3 0,1 99,-15-91,0-11,7 80,4-132,-2-21,-1-17,1-40,-2 0,-6-93,0 51,2 80,-1-7,2 0,0 0,8-44,-7 61,0-1,0 1,1-1,-1 1,1 0,1 0,-1 1,1-1,0 1,0-1,1 1,-1 0,1 1,0-1,1 1,-1 0,1 0,6-2,6-3,1 1,0 1,0 0,1 2,0 0,0 2,0 0,0 1,0 1,33 2,-51 0,1-1,0 0,-1 1,1-1,-1 1,1 0,-1 0,1 0,-1 0,0 1,0-1,1 1,-1-1,0 1,0 0,0-1,-1 1,1 0,0 0,-1 1,1-1,-1 0,0 0,0 1,0-1,0 1,0-1,0 1,0-1,-1 5,2 8,-1-1,0 1,-2 0,-2 22,0-4,1 13,2-1,1 0,3 0,2 1,1-2,23 74,-21-94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16.5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1,'-1'92,"4"-1,4 1,4-1,36 142,106 204,-147-423,0-1,1 1,0-1,1 0,0-1,1 0,1 0,20 19,-27-28,1 0,0 0,-1-1,1 1,0-1,0 0,0 0,1-1,-1 1,0-1,1 0,-1 0,1 0,-1 0,1-1,-1 0,1 0,-1 0,1-1,-1 1,1-1,-1 0,1-1,-1 1,0-1,0 1,1-1,-1-1,-1 1,1 0,0-1,5-5,6-5,0-1,-1-1,-1-1,0 0,-1 0,17-33,-7 6,28-78,-37 84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17.8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0 108,'35'-3,"0"0,64-17,-26 5,-54 11,0-1,-1-1,0 0,0-1,-1-1,20-13,-22 12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25.6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1 250,'85'5,"1"3,160 39,-84-14,367 56,78 14,-431-78,241 5,-74-6,-127-6,-110-11,-1-4,1-5,0-4,-1-5,106-25,-93 5,194-80,-225 85,-86 26,-1 0,0 0,1 0,-1 0,0 0,0-1,1 1,-1 0,0 0,0 0,1 0,-1 0,0 0,0-1,0 1,1 0,-1 0,0 0,0-1,0 1,1 0,-1 0,0 0,0-1,0 1,0 0,0 0,0-1,0 1,1 0,-1-1,0 1,0 0,0 0,0-1,0 1,0 0,0 0,0-1,-1 1,1 0,0-1,-12-11,-20-6,32 18,-239-103,37 18,142 61,44 19,0-1,0-1,0 0,1-1,0-1,-18-13,32 21,0 0,0 1,0-1,1 1,-1-1,0 0,1 0,-1 1,0-1,1 0,-1 0,1 0,-1 0,1 0,0 0,-1 0,1 0,0 0,0 0,0 0,-1 0,1 0,0 0,0 0,0 0,1 0,-1 0,0-1,1 0,1 1,-1-1,0 1,1-1,-1 1,0-1,1 1,0 0,-1 0,1-1,0 1,0 1,2-2,12-4,-1 0,32-5,-36 9,60-11,0 4,0 2,1 3,0 4,116 14,-165-11,0 1,0 1,0 1,-1 0,0 2,0 1,36 20,-49-23,0 0,0 0,-1 1,1 0,-2 0,1 1,-1 0,0 1,0-1,-1 1,-1 0,1 1,-2 0,1-1,-1 1,0 1,-1-1,3 20,1 55,-8 160,-3-96,4-126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26.9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535 1,'-15'0,"1"0,0 2,1-1,-1 2,0-1,0 2,1 0,0 1,0 0,0 1,0 0,1 1,0 1,-10 8,-21 18,1 2,2 1,2 2,2 2,-54 78,85-113,1 1,0-1,0 1,1 0,0 0,0 0,0 1,1-1,1 1,-1-1,1 1,0 0,0 9,3-10,-1-1,1 1,0 0,0-1,1 1,-1-1,1 0,1 0,-1 0,1 0,0-1,1 0,-1 0,11 9,44 37,1-4,110 66,37 27,-200-135,4 4,1 0,-1 0,-1 1,14 17,-22-25,-1 0,1 1,-1-1,1 1,-1-1,0 1,0 0,0 0,0-1,0 1,0 0,-1 0,0 0,1 0,-1 0,0 0,-1 0,1 0,0 0,-1-1,0 1,1 0,-1 0,0 0,-1-1,1 1,-3 3,-8 12,-1-2,-1 1,-1-2,0 0,-1 0,-35 23,-119 63,138-83,-13 5,7-4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28.0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524 26,'-3'-2,"0"-1,-1 1,1 0,-1 0,0 0,0 0,0 1,0-1,0 1,0 0,0 0,-6 0,-56-1,45 2,-7-1,-1 1,1 2,-1 1,-43 10,59-9,-1 0,1 2,-1-1,2 2,-1 0,1 0,0 1,0 0,1 1,-20 21,26-25,0 0,0 1,1 0,-1 0,1 0,-5 11,9-16,0 0,-1 0,1 0,0 0,0 0,0 0,-1 0,1 0,0 0,0 0,0 0,1 0,-1-1,0 1,0 0,0 0,1 0,-1 0,1 0,-1 0,1 1,1 0,-1-1,1 0,0 0,-1 0,1 0,0 0,0 0,-1 0,1 0,0-1,0 1,0-1,0 1,0-1,3 0,121 5,-13-2,-80 0,35 4,98-3,-163-4,-1 0,1 0,-1 0,1 0,-1-1,1 1,-1-1,0 0,1 0,-1 1,0-1,0-1,0 1,1 0,-1-1,0 1,-1-1,1 1,0-1,0 0,-1 0,3-2,-2-1,0 0,-1 0,1 0,-1 0,0-1,-1 1,1 0,-1-6,4-25,-4 36,0-1,0 1,0 0,0-1,0 1,0 0,1-1,-1 1,0 0,0 0,0-1,0 1,0 0,1-1,-1 1,0 0,0 0,0-1,1 1,-1 0,0 0,0 0,1-1,-1 1,0 0,1 0,-1 0,0 0,1 0,-1-1,0 1,0 0,1 0,-1 0,1 0,12 8,12 19,-23-24,37 50,27 31,-31-38,-26-34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29.0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321 0,'-14'1,"1"1,-1 0,0 1,1 0,-1 1,1 0,0 1,1 1,-1 0,1 1,-13 9,9-5,0 1,0 1,1 1,0 0,2 1,-1 0,-10 18,21-28,0 1,0-1,1 0,0 1,0-1,0 1,1 0,0-1,0 1,0 0,1 0,-1 0,2 0,-1 0,1-1,-1 1,2 0,-1 0,1-1,-1 1,2 0,-1-1,5 9,7 9,1-1,1-1,1 0,19 19,-8-9,5 7,13 13,48 74,-64-81,-4-6,37 69,-58-95,1 1,-2-1,1 1,-2 0,0 0,0 0,-1 0,-1 1,0-1,-2 20,1-30,-1 0,0 1,0-1,0 0,0 0,0 0,-1 0,1 0,-1 0,0 0,0 0,0-1,0 1,0-1,-1 1,1-1,-1 0,1 0,-1 0,0 0,0-1,0 1,0-1,-4 2,-9 2,0 0,0-1,-31 2,15-1,10-2,2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29.9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1 138,'10'-1,"0"-1,1 0,-1 0,0-2,0 1,-1-1,1 0,12-8,-9 4,1 2,28-10,52-2,-61 12,0 0,37-14,-37 4,-20 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31.5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21 793,'1'-5,"1"1,0-1,0 0,0 1,1-1,0 1,0-1,0 1,0 0,0 0,7-5,3-5,-12 13,35-48,-33 45,0-1,-1 1,1 0,-1-1,0 0,0 1,-1-1,0 0,2-7,-3 12,0 0,0-1,0 1,0 0,0 0,0-1,0 1,0 0,0 0,0-1,0 1,0 0,0 0,0 0,0-1,-1 1,1 0,0 0,0-1,0 1,0 0,0 0,-1 0,1 0,0-1,0 1,0 0,-1 0,1 0,0 0,0 0,0 0,-1-1,1 1,0 0,0 0,-1 0,1 0,0 0,0 0,-1 0,1 0,0 0,0 0,-1 0,1 0,-16 8,-11 16,19-12,1-1,0 2,1-1,0 1,1 0,-4 18,-15 86,20-88,3-26,0 1,0 0,1 0,0 0,0 0,0 0,0 0,0 0,1 0,0 0,0 0,0 0,0-1,1 1,1 3,-1-4,1 0,-1-1,1 1,-1-1,1 1,0-1,0 0,0 0,0-1,1 1,-1-1,0 1,1-1,-1 0,0 0,6 0,34 8,0-2,0-3,0-1,77-4,-113 0,-1 0,1 0,0 0,-1-1,0 0,1-1,-1 1,0-1,0 0,0-1,-1 1,1-1,6-6,-5 2,1 0,-1 0,0-1,-1 0,0 0,-1 0,7-16,1-11,-1 0,-2-1,9-62,-17 83,34-248,-33 220,-2 1,-2-1,-2 1,-10-50,11 83,-1-1,-1 1,0 0,0 0,-1 1,0-1,-1 1,0 0,0 1,-1-1,0 1,-9-7,15 14,1 1,0 0,-1-1,1 1,-1 0,1-1,-1 1,1 0,-1 0,1-1,-1 1,1 0,-1 0,1 0,-1 0,1 0,-1 0,1 0,-1 0,1 0,-1 0,1 0,-1 0,0 0,1 0,-1 0,1 0,-1 1,1-1,0 0,-1 0,1 1,-1-1,1 0,-1 1,1-1,0 0,-1 1,0 0,-8 27,7 32,5-32,1-1,1 1,1-1,17 45,53 107,-39-95,-23-51,-7-15,0-1,1 0,0-1,15 21,-20-33,1 0,-1 0,1 0,0-1,-1 1,2-1,-1 0,0-1,0 1,1-1,0 1,-1-1,1-1,0 1,0-1,0 0,0 0,0 0,0 0,7-1,134-6,-125 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32.3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1 116,'4'-4,"6"-2,5 1,0-4,2 1,-3-4,6 2,2 1,-1-1,-1 0,0 3,2 2,-4-2,0 0,-4 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33.8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91,'2'4,"-1"-1,1 0,0 0,0 0,0 0,0 0,1 0,-1 0,1-1,0 0,3 3,9 10,12 19,1-2,2 0,42 34,-71-65,0-1,-1 1,1 0,0 0,-1-1,1 1,0 0,0-1,0 1,0-1,0 1,0-1,0 1,0-1,0 0,0 1,0-1,0 0,0 0,0 0,0 0,0 0,0 0,0 0,0 0,0 0,0-1,0 1,0 0,0-1,0 1,0 0,0-1,0 1,-1-1,1 0,0 1,0-1,0 0,-1 1,1-1,0 0,-1 0,1 0,0 1,-1-1,1 0,-1 0,0 0,1 0,-1 0,0 0,0 0,1 0,-1 0,0 0,0-2,2-9,-1 0,0-1,-2-22,1 24,-4-197,45 305,41 132,15 49,-44-86,-45-162,-2 1,-1 0,-1-1,-2 2,-1-1,-6 56,5-85,0 0,0 1,0-1,-1 0,1 1,-1-1,0 0,1 0,-1 1,0-1,0 0,-1 0,1 0,0 0,-1 0,1-1,-1 1,1 0,-1-1,0 1,0-1,-3 3,2-3,-1 0,1 0,0-1,0 1,0-1,0 0,-1 0,1 0,0 0,0-1,0 1,0-1,0 0,-6-1,-1-2,0-1,1 1,-1-2,1 1,0-1,0-1,1 1,-15-16,13 8,0-1,0 0,2 0,0-1,0 0,2 0,-9-32,9 19,0-1,2 1,-1-55,5 62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10.5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24 762,'2'-8,"0"0,1 1,-1-1,1 0,1 1,0-1,0 1,0 0,1 1,9-12,-4 5,50-66,3 2,83-74,162-118,-303 265,0 0,0-1,0 0,-1 1,0-1,0-1,5-7,-8 12,-1 0,1 1,-1-1,0 0,0 0,1 0,-1 1,0-1,0 0,0 0,0 0,0 1,0-1,0 0,0 0,0 0,-1 1,1-1,0 0,0 0,-1 0,1 1,0-1,-2-1,1 1,-1 0,1-1,-1 1,0 0,0 0,1 1,-1-1,0 0,0 1,0-1,0 1,0-1,0 1,-4 0,-14-2,0 2,1 0,-1 1,0 1,0 1,1 1,0 0,0 2,-25 10,19-5,1 1,0 2,0 0,2 2,-1 1,-23 23,17-12,2 2,1 2,1 0,1 1,2 2,2 0,1 1,2 1,-15 45,28-72,1 1,0 0,1 0,0 0,0 0,1 0,1 16,1-22,-1-1,1 1,1 0,-1-1,1 1,0-1,0 0,0 0,0 1,1-1,0-1,-1 1,2 0,-1-1,0 1,1-1,-1 0,1 0,7 4,10 3,2 0,-1-1,1-2,0 0,1-1,-1-2,28 3,-3 0,-10 0,1-2,0-2,-1-2,1-2,0-1,0-1,48-12,-58 7,0 0,-1-2,-1-1,0-1,0-2,-1 0,-1-2,0-1,-2 0,25-24,-5 9,-32 23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35.0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149 50,'0'-2,"0"0,-1 0,1-1,-1 1,1 0,-1 0,0-1,0 1,0 0,0 0,-1 0,1 0,0 0,-1 1,1-1,-1 0,0 1,0-1,1 1,-1-1,0 1,0 0,0 0,0 0,-1 0,1 0,0 0,0 1,-1-1,1 1,0-1,-1 1,1 0,0 0,-1 0,1 0,-4 1,2-1,0 1,1-1,-1 0,0 1,1 0,-1 0,1 0,-1 0,1 1,0-1,-1 1,1 0,0 0,0 0,0 0,0 1,1-1,-1 1,1-1,-1 1,1 0,0 0,0 0,-3 7,4-4,0 0,0 0,0 0,1 1,0-1,0 0,0 0,1 0,0 0,1 1,-1-1,1 0,0-1,0 1,1 0,0-1,6 10,6 6,1 0,1-2,20 20,-6-7,-13-14,-1 2,-1 0,0 1,-2 1,13 24,-23-36,0 0,0 1,-1-1,0 1,-1-1,0 1,0 0,-2 0,1 0,-1 0,-1 0,0-1,0 1,-1 0,-4 11,0-2,-2-1,0 1,-1-1,-1-1,-1 0,0 0,-2-1,0 0,-1-1,0-1,-1 0,-1-1,-25 17,34-27,1-1,-1 0,0 0,0-1,-9 3,-5-2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35.9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0,'2'25,"1"0,2-1,0 1,2-1,16 40,-2-4,55 209,31 94,-102-350,0 0,0-1,1 1,14 20,-17-30,-1 1,1-1,0 0,0 0,1 0,-1-1,0 1,1-1,0 0,0 0,-1 0,1 0,0-1,1 1,-1-1,0 0,0 0,0-1,5 1,61-2,-48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36.9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91,'4'0,"10"0,6 0,4-4,3-1,0 0,0 1,-1 1,0-4,0-3,-1-1,-1 1,1 3,-1 2,-4-2,-1 1,-4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38.3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 52,'-1'-1,"-2"-2,1 1,-1-1,0 0,0 1,0 0,0-1,-7-2,10 5,0 0,-1 0,1 0,-1 0,1 0,0 0,-1 0,1 0,0 0,-1 0,1 0,-1 0,1 0,0 0,-1 0,1 0,0 1,-1-1,1 0,0 0,-1 0,1 1,0-1,-1 0,1 1,0-1,0 0,-1 0,1 1,0-1,-5 25,6-5,1 1,1 0,1 0,1-1,8 21,0 8,-4-14,1 1,1-1,2-1,27 50,-36-79,0 0,0 0,0 0,1 0,0-1,-1 0,2 0,-1 0,0-1,1 1,0-1,0 0,-1-1,2 0,-1 0,0 0,0 0,1-1,-1 0,10 0,-8-1,-1 0,1 0,0 0,0-1,0 0,-1-1,1 0,0 0,-1 0,0-1,0 0,1-1,-2 1,1-2,0 1,7-7,4-10,-2 0,-1-1,0-1,-2 0,0-1,-2-1,16-49,-20 54,-1-2,0 1,-2 0,-1-1,0 0,-2-39,-1 58,-1 0,0-1,0 1,0-1,-1 1,1 0,-1 0,1 0,-1 0,0 0,-1 0,1 0,0 1,-1-1,1 1,-1-1,0 1,0 0,0 0,0 1,0-1,0 0,0 1,0 0,-1 0,1 0,-1 0,1 0,-6 0,-14-2,0 1,0 1,-33 2,33-1,-148 2,150-2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39.7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248 1,'-11'0,"1"0,0 1,0 0,0 1,0 0,0 1,0 0,0 1,1 0,0 0,0 1,0 0,0 1,1 0,0 0,0 0,-7 9,7-6,0 1,1 0,0 0,1 0,1 1,-1 0,2 0,-1 0,1 0,1 1,0 0,1 0,0-1,0 18,2-16,0 1,0-1,1 1,1-1,0 0,1 0,1 0,0 0,0 0,1-1,1 1,0-1,1-1,0 1,1-1,0-1,0 1,2-1,-1-1,1 0,14 11,-7-7,0-1,1 0,0-1,1-1,0-1,0-1,1 0,0-2,30 7,-30-9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40.4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0,'3'39,"1"-1,3 0,1 0,21 63,4 16,33 163,-26-121,-36-138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6:59:42.0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211 0,'-3'26,"0"-1,-1 1,-2-1,-1 0,0-1,-14 29,-16 57,33-92,1-6,0 1,-1-1,0 1,-11 20,15-33,-1 1,0-1,0 1,1-1,-1 1,0-1,0 0,0 1,1-1,-1 0,0 0,0 1,0-1,0 0,0 0,0 0,1 0,-1 0,0 0,0-1,0 1,0 0,0 0,1-1,-1 1,0 0,0-1,0 1,1-1,-1 1,0-1,1 1,-1-1,0 0,1 1,-1-1,1 0,-1 0,-30-30,29 28,-2-1,1 0,1 0,-1-1,1 1,-1-1,1 1,0-1,1 1,-2-8,3 11,-1 0,1 0,0 0,0 0,0 0,0 0,0 0,0 0,0 0,0 0,0 0,1 0,-1 0,0 0,1 0,-1 1,1-1,-1 0,1 0,-1 0,1 0,-1 0,1 1,0-1,-1 0,1 1,0-1,0 0,0 1,0-1,-1 1,1 0,0-1,0 1,0-1,0 1,0 0,0 0,0 0,0 0,0-1,0 1,0 1,0-1,0 0,0 0,0 0,0 0,0 1,0-1,0 0,1 1,8 3,-1-1,1 2,-1-1,0 1,0 0,0 1,-1 0,0 1,0 0,-1 0,0 0,9 12,27 23,-30-32,1 0,0-2,24 12,-22-13,0 2,-1 0,14 11,-17-11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23.6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1147 777,'-71'-46,"49"25,0-2,2 0,0-1,2-1,0-1,-22-46,15 20,3-2,-26-93,41 122,2 0,-4-30,8 50,1 0,-1-1,1 1,0-1,1 1,-1-1,1 1,0 0,0-1,1 1,-1 0,1 0,0 0,1 0,-1 0,1 1,4-6,0 6,0 0,1 0,0 1,0-1,0 2,0-1,0 1,0 0,1 1,-1 0,9 0,9-2,24-2,0 2,79 5,56-3,-120-9,-53 7,1 0,0 1,0 1,1 0,-1 1,0 0,25 5,25 3,-46-7,-1 1,30 8,-46-10,1 0,-1 0,1 0,-1 0,0 0,1 0,-1 0,1 1,-1-1,0 0,1 0,-1 0,0 1,1-1,-1 0,0 0,0 1,1-1,-1 0,0 1,0-1,1 0,-1 1,0-1,0 0,0 1,0-1,1 0,-1 1,0-1,0 1,0-1,0 0,0 1,0 0,-11 13,-29 11,34-22,-90 48,-2-4,-1-4,-135 37,201-72,-1-1,-40 3,-16 3,-237 66,297-68,0-3,-1 0,0-2,0-1,-49 1,75-6,0-1,0 0,0 0,0-1,0 1,1-1,-1 0,0 0,1-1,-1 1,1-1,0 0,0 0,-6-7,-5-5,1-1,-16-25,21 27,-1 0,-1 1,-20-19,15 18,-8-6,-1 0,-45-26,70 46,0 1,-1-1,1 0,0 0,0 0,-1-1,1 1,0 0,0 0,-1 0,1 0,0 0,0 0,-1 0,1 0,0 0,0-1,-1 1,1 0,0 0,0 0,0-1,-1 1,1 0,0 0,0 0,0-1,0 1,-1 0,1 0,0-1,0 1,0 0,0 0,0-1,0 1,0 0,0-1,0 1,0 0,0 0,0-1,0 1,0 0,0 0,0-1,0 1,0 0,1-1,17-2,27 6,-15 8,49 23,-58-23,0-2,1 0,1-1,33 7,-49-14,0 1,0-1,0 1,-1 1,1-1,-1 1,1 0,-1 0,0 1,0 0,-1 0,1 0,-1 1,0 0,0 0,0 0,-1 0,7 12,-6-7,0 1,-1-1,0 1,0 0,-2 1,1-1,-1 0,-1 1,0-1,-1 18,-8 66,-4 0,-47 180,45-216,-46 122,-34 31,51-107,-30 113,64-193,-1-1,-1 0,-1 0,-14 21,23-41,-3 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25.1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0,'4'0,"6"0,1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27.3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21,'0'-4,"4"-2,5 1,-2 5,-3 7,-6 2,-3-5,0-7,0-7,1-2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12.9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783 793,'0'-5,"-1"0,0 0,-1-1,1 1,-1 0,0 0,0 0,-1 1,0-1,1 1,-1-1,-1 1,1 0,-1 0,0 0,0 1,-5-5,-9-7,-2 1,-28-16,32 22,0 0,-1 0,0 2,0 0,0 0,-1 2,1 0,-1 2,0 0,0 0,0 2,0 0,-1 1,1 1,1 1,-1 0,0 1,1 1,0 1,0 1,0 0,1 1,0 0,1 2,-17 12,11-4,1 1,1 1,1 1,-28 40,38-49,0 0,1 1,1 0,0 0,0 1,2 0,-1 0,2 0,0 0,-2 26,5-37,0 1,1 0,-1-1,1 1,0-1,0 1,0 0,0-1,1 0,-1 1,1-1,0 0,0 0,0 0,0 0,5 5,-1-3,-1 0,1-1,0 0,1 0,-1-1,1 1,-1-1,9 2,6 1,1-1,0 0,0-2,36 1,-31-4,-1-1,0-2,0-1,0 0,41-14,-48 11,0 0,-1 0,1-2,-2 0,1-2,-1 0,29-25,-39 28,0 0,0 0,-1-1,-1 0,1 0,-1-1,-1 1,0-1,0 0,-1-1,0 1,-1 0,0-1,-1 1,0-1,-1 0,0-12,-4-21,-1 0,-19-78,19 98,-33-115,-87-206,103 287,16 36,14 28,18 33,211 421,-86-174,-112-222,3-1,64 73,-104-133,0-1,0 1,0-1,0 0,0 1,1-1,-1 0,1-1,-1 1,1 0,0-1,0 0,0 1,-1-1,1 0,0 0,1-1,-1 1,0-1,0 1,6-1,-4-2,-1 1,1-1,-1 0,0 0,0-1,0 1,0-1,0 0,-1 0,1 0,-1 0,1-1,4-7,14-17,-2-2,-2 0,0-1,-2-1,14-39,48-172,-61 187,-5 21,-2-1,-1 0,-2-1,-1 1,1-58,-7 92,0 0,0 0,-1-1,1 1,-1 0,1 0,-1 0,0 0,0 0,0 0,0 0,0 0,-1 0,1 0,0 0,-1 1,1-1,-1 1,0-1,0 1,1 0,-1-1,0 1,0 0,0 0,0 0,-1 1,1-1,0 0,0 1,0 0,0-1,-1 1,1 0,0 0,-4 1,-10-1,0 2,0 0,0 1,-17 5,15-3,12-4,-1 0,0 1,1 0,-1 0,1 1,-1 0,1 0,0 1,-10 6,13-6,1-1,-1 1,0-1,1 1,0 0,0 0,0 0,0 0,0 0,1 1,0-1,0 0,0 1,1-1,-1 1,1 4,-1 1,0 9,0-1,1 0,4 35,-3-50,0 1,0 0,0-1,0 1,1-1,-1 1,1-1,0 0,0 0,0 1,3 2,-4-5,1 0,0 1,-1-1,1 0,0 0,0 0,0 0,0 0,0 0,0-1,0 1,0-1,0 1,0-1,0 0,1 0,-1 0,0 0,0 0,4-1,0 0,0-1,0 0,-1 0,1-1,0 0,-1 0,1 0,-1 0,5-6,49-43,-30 25,117-113,-145 138,0 1,1 0,-1 0,0 0,1 0,-1 0,1 0,-1 0,1 1,0-1,-1 0,1 1,0-1,-1 1,1 0,0 0,0-1,-1 1,1 0,0 1,0-1,-1 0,1 0,0 1,-1-1,1 1,0-1,-1 1,1 0,-1 0,1 0,-1-1,1 1,-1 1,0-1,1 0,-1 0,0 0,0 1,2 2,5 7,0 1,-1 1,0-1,7 18,0-1,251 389,-84-145,-166-249,42 68,46 100,-90-162,0 0,-2 1,-2 1,0-1,-2 2,-2-1,3 61,-8-83,-1 0,0 0,0 0,-1 0,-1 0,0-1,0 1,0-1,-2 1,1-1,-1 0,-9 13,4-10,0 0,-1-1,0 0,-1 0,0-2,-1 1,-21 11,7-7,-2 0,1-3,-2 0,1-2,-1-1,-1-1,-52 5,77-12,-17 2,1 0,-1-2,0 0,-23-5,39 4,0-1,1 0,-1 0,0 0,1-1,-1 0,1-1,0 1,0-1,0 0,1-1,-1 1,1-1,0 0,1-1,-1 1,-3-7,-15-25,1-2,3 0,-17-47,-35-129,69 208,-70-277,63 235,2-1,3 0,3-91,1 138,0 1,0-1,1 0,-1 0,1 0,0 0,-1 0,1 1,1-1,-1 0,0 1,1-1,-1 1,1-1,0 1,0 0,0 0,0-1,0 1,0 1,0-1,1 0,-1 1,1-1,-1 1,1 0,0-1,0 1,-1 1,6-2,6 0,0 1,0 0,0 2,0-1,19 4,-10-1,39 6,83 23,-9-1,-103-25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29.8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781 0,'4'2,"-1"-1,1 1,-1 0,1 0,-1 0,0 0,1 1,3 4,9 5,5 1,-1 2,0 0,-1 1,27 30,-35-33,0 0,0 1,-2 0,0 0,0 1,-1 0,9 27,-13-24,-1 1,-1 0,0-1,-2 1,0 0,-4 29,3-43,-1 0,0-1,1 1,-2-1,1 1,0-1,-1 1,0-1,0 0,0 0,0-1,-1 1,1-1,-1 1,0-1,0 0,-7 3,-2 2,-1 0,0-1,-1 0,-20 6,32-12,-32 11,0-2,0-1,-1-1,0-2,0-2,-41 0,59-7,0-1,1 0,-1-1,1-1,0-1,0 0,-30-19,32 16,-1 2,0 0,0 0,-1 2,1 0,-1 1,-1 1,-28-4,-166 9,211-1,0 0,1 0,-1 0,0 0,0 0,1 0,-1 0,0 0,0 0,0 0,1 0,-1 0,0-1,0 1,1 0,-1-1,0 1,1-1,-1 1,0 0,1-1,-1 1,1-1,-1 0,0 0,13-10,33-7,2 10,-1 2,1 3,1 1,-1 2,49 7,-90-6,-1 0,1 0,-1 1,0-1,0 1,1 0,-1 1,0-1,-1 1,1 0,0 0,-1 1,0-1,0 1,0 0,0 0,0 0,-1 1,0-1,0 1,0 0,0 0,-1 0,0 0,0 0,0 0,-1 1,0-1,1 10,1 3,-1 0,-1 0,-1 0,-1 0,0 0,-1 0,-10 34,4-25,-1-1,-2-1,-27 48,30-58,-2-1,1 0,-2-1,0 0,-1-1,0 0,-24 18,29-26,0-1,-1 0,0 0,1 0,-1-1,0 0,0 0,0-1,-1 0,1-1,0 0,-14-1,-13-3,-56-13,58 10,30 6,-1 0,0 0,1 0,-1-1,1 1,-1-1,1 0,0 0,-1 0,1 0,0 0,1-1,-1 1,0-1,1 0,-1 0,1 0,0 0,0-1,-2-4,-4-10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31.0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0,'0'4,"4"2,6-1,5 0,0-7,-7-1,-4-2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32.2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0,'0'4,"0"-2,0-3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34.5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521 2,'21'-1,"-1"1,1 1,-1 1,1 0,-1 2,1 0,-1 2,-1 0,26 12,-28-10,0 1,0 1,-1 0,-1 1,1 1,19 20,-31-28,0 0,-1 1,0-1,0 1,0-1,0 1,-1 0,1 0,-1 0,-1 0,1 0,-1 1,0-1,0 0,0 1,-1-1,0 0,0 1,0-1,-1 1,1-1,-2 0,1 1,0-1,-1 0,0 0,-4 8,3-8,0 0,-1 0,1-1,-1 1,0-1,0 0,-1 0,1 0,-1-1,0 1,-7 3,-64 27,45-22,-99 43,-257 116,377-166,0 1,1 1,0-1,1 1,-1 1,1 0,1 0,-1 1,1-1,1 1,0 1,-7 13,-5 15,2 1,-12 40,6-14,15-44,1 0,-7 37,12-49,0-1,0 1,1-1,0 1,0-1,1 0,0 1,0-1,1 0,3 9,-4-15,1 0,-1 1,1-1,-1 0,1 0,0 0,0 0,0-1,0 1,0 0,0-1,1 1,-1-1,0 0,1 0,-1 0,1 0,-1 0,1 0,-1-1,1 1,0-1,-1 0,1 0,0 0,-1 0,1 0,0-1,-1 1,4-2,9-1,-1-1,0 0,-1-1,16-8,54-21,33-17,-73 27,-26 14,1 0,0 1,1 1,-1 1,26-7,33-3,114-29,-183 44,17-7,0 2,1 1,0 0,0 2,35-1,-40 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36.2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89,'4'0,"6"-4,1-6,2-1,0-3,-3-2,-7 0,-8 3,-3 9,-5 4,0 7,2 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39.3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886 1,'1'10,"1"1,0-1,1 0,0 0,1 0,0 0,8 14,2 6,43 82,10 24,-62-122,0 0,0 0,-2 0,0 1,0-1,-2 1,1 26,-2-39,0-1,0 1,0 0,0 0,-1-1,1 1,0 0,-1-1,0 1,1-1,-1 1,0 0,0-1,1 1,-1-1,0 0,-1 1,1-1,0 0,0 0,-1 0,1 0,0 0,-2 1,0-1,0 0,0 0,0 0,0-1,0 0,0 1,0-1,0 0,0-1,0 1,0 0,-5-2,-7-3,0 0,0-1,-28-16,-15-10,-160-80,192 101,0 2,-1 0,-1 1,1 2,-1 1,-44-2,69 7,-1 0,1 0,-1 0,1 1,0-1,-1 1,1 0,0 0,0 0,0 1,0-1,0 1,0 0,0-1,0 1,1 1,-1-1,0 0,1 0,-3 5,3-5,1 0,0 0,0 1,0-1,1 0,-1 0,0 1,1-1,0 0,-1 1,1-1,0 0,0 1,0-1,1 1,-1-1,1 0,-1 1,1-1,0 0,-1 0,1 0,1 1,-1-1,0 0,0 0,1 0,-1-1,1 1,2 2,2 2,1-2,0 1,0-1,0 0,1 0,-1 0,1-1,0-1,8 3,32 13,-38-13,-1 1,0 1,0-1,0 1,-1 0,0 1,-1 0,1 1,-2-1,1 1,-1 0,-1 1,1 0,-2-1,1 2,-1-1,-1 0,0 1,0 0,-1 0,-1-1,0 1,0 0,-1 0,0 0,-1 0,0 0,-1 0,0 0,-1 0,-7 18,3-15,0 0,-1-1,0 0,-1 0,-1-1,0 0,-1-1,0 0,-20 15,-16 10,-59 32,86-56,2-1,-1-1,0-1,-1-1,0 0,0-2,-1 0,0-1,0-1,0-1,-22 0,40-3,1 0,0-1,-1 1,1 0,0-1,-1 0,1 0,0 0,0 0,0 0,0 0,0 0,0 0,0-1,0 1,0-1,1 0,-1 1,-1-3,0-1,0 0,0 0,0-1,1 1,0 0,0-1,-2-9,0-8,1 0,-1-46,4 63,-1-55,-1 22,1 0,3 0,6-46,-7 80,1 0,-1 0,1 0,0 1,0-1,0 0,0 1,1 0,0-1,0 1,0 0,0 1,5-5,4-1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41.1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1 525,'2'-4,"0"0,1 1,-1-1,1 1,0-1,0 1,0 0,0 0,1 1,-1-1,1 1,0-1,6-2,7-6,112-88,-68 53,75-70,-94 77,-24 22,0 0,-1-1,0-1,-2 0,18-28,-23 30,0 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43.2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394 1,'-6'0,"0"1,0 1,1-1,-1 1,0 0,1 0,-1 1,1-1,0 1,0 0,-7 6,-51 45,60-51,-22 23,1 2,1 1,-18 32,-6 6,29-43,2 1,-15 29,26-45,1 1,0 0,0 0,1 0,0 1,1-1,0 1,1-1,-1 13,2-20,1 0,-1 1,1-1,-1 1,1-1,0 0,0 1,1-1,-1 0,1 0,-1 0,1 0,0 0,0-1,0 1,1 0,3 3,-1-2,1-1,-1 1,1-1,0 0,0 0,0-1,0 1,11 1,8 0,0 0,0-2,43-2,-64 0,4 0,0 1,0-1,0-1,-1 0,1 0,0 0,-1-1,1 0,-1-1,1 1,-1-1,0-1,0 0,0 0,-1 0,1 0,-1-1,0 0,-1-1,1 1,8-13,17-21,-7 7,2 1,56-53,-41 46,-25 19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45.1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14 342,'-2'67,"1"-35,0 0,2 0,7 40,-8-69,1 0,0 1,1-1,-1 0,0 0,1 0,0 0,0 0,0 0,0 0,0 0,1-1,-1 1,1-1,-1 0,1 0,0 0,0 0,0 0,0-1,0 1,1-1,-1 0,0 0,1 0,-1 0,1-1,2 1,13 1,0-1,0-1,0-1,20-3,-13 1,0 1,0-2,0-1,0-1,-1-1,0-1,-1-1,1-1,37-23,-59 31,0-1,0 0,0 0,-1 0,1-1,-1 1,0 0,0-1,0 0,0 1,-1-1,0 0,1 0,-1 0,-1 0,1 0,0-7,0-10,-1-1,-2-25,0 12,1 5,0 0,-2 0,-2 1,-13-52,15 71,-1 1,1-1,-1 1,-1 0,0 0,0 1,-1 0,0 0,0 0,-1 0,0 1,0 0,0 1,-1 0,0 0,-1 0,1 1,-13-5,18 9,0-1,0 1,-1 0,1 1,0-1,-1 1,1-1,0 1,-1 0,1 0,-1 1,1-1,0 1,0-1,-1 1,1 0,0 0,0 1,0-1,0 1,-5 3,-2 2,0 2,0 0,1 0,-12 15,-6 7,1-1,-42 61,2-2,60-83,1 1,-1-1,1 1,1 1,-1-1,1 1,1-1,-1 1,-2 11,6-9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48.9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191 64,'12'-41,"-5"19,-22 37,-21 40,3 3,1 0,4 2,-26 78,51-133,1 1,1-1,-1 0,1 1,0-1,0 1,1-1,0 1,-1 0,2-1,0 8,0-11,0 0,0 0,0 0,0-1,0 1,0 0,0-1,0 1,1 0,-1-1,1 0,-1 1,1-1,0 0,0 0,-1 0,1 0,0 0,0 0,0-1,0 1,0-1,0 1,0-1,0 0,0 1,0-1,0 0,0 0,0-1,0 1,0 0,3-2,10 0,1-1,-1-1,0-1,21-9,-22 8,0 1,-1 0,2 1,-1 1,23-3,0 4,-1 1,51 7,-72-4,0 1,-1 0,1 1,-1 1,0 0,0 1,0 1,19 12,-30-17,0 0,0 1,0-1,-1 1,1-1,-1 1,1 0,-1 0,0 0,0 1,0-1,0 0,-1 1,0-1,1 1,0 6,-1-4,0 1,-1 0,0 0,0-1,-1 1,0 0,0-1,-4 12,-2 3,-1-1,-1-1,-1 1,-21 30,24-41,1 1,-2-1,1 0,-1-1,-1 0,1 0,-19 12,25-19,0 1,-1-1,1 0,-1 0,1 0,-1 0,1-1,-1 1,1-1,-1 0,0 1,1-1,-1 0,0-1,1 1,-4-1,3 0,0-1,0 1,0-1,0 1,1-1,-1 0,1 0,-1 0,1-1,0 1,0 0,0-1,0 0,0 1,0-1,-1-5,-5-8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13.8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2 493,'8'-1,"0"-1,-1 1,0-2,1 1,-1-1,0-1,0 1,0-1,-1 0,11-9,17-9,12-4,-1-1,-1-3,50-44,-72 54,0-1,-2-1,0-1,-2 0,-1-2,0 0,16-35,-32 59,-1 0,1 0,0 0,0 0,-1 0,1-1,-1 1,1 0,-1-1,1 1,-1 0,0-1,0 1,1 0,-1-1,0 1,0 0,-1-1,1 1,0-1,0 1,-1 0,1-1,0 1,-1 0,0 0,1-1,-1 1,0 0,1 0,-1 0,0 0,0 0,0 0,0 0,0 0,0 0,-2-1,-2 1,0-1,0 1,-1 0,1 0,0 1,-1-1,1 1,-1 0,-5 1,-6 2,0 0,0 0,1 2,-1 0,1 1,0 1,0 0,-22 15,13-7,2 2,0 0,1 1,-28 32,32-28,2 1,1 1,1 1,1 0,1 1,1 0,1 0,1 1,2 1,1-1,-3 36,8-59,0 0,1-1,0 1,-1 0,1 0,1 0,-1 0,1 0,-1 0,1 0,1-1,-1 1,0 0,1-1,-1 1,1-1,0 1,1-1,-1 0,0 0,1 0,0 0,-1 0,1-1,0 1,1-1,2 3,4-1,-1 0,1-1,0 0,0 0,0-1,0 0,0-1,1 0,11 0,438-4,-439 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50.2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1,'1'10,"0"0,1 1,0-1,3 10,6 31,-5 326,-9-204,3-53,0-99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52.1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1,'2'2,"1"0,-1 1,1-1,-1 1,0 0,0 0,0 0,0 0,0 0,-1 0,1 0,-1 1,0-1,1 5,0-2,43 110,78 185,-122-299,10 22,0 0,2-1,23 31,-32-48,1-1,-1 0,1 0,0 0,0-1,1 0,-1 0,1 0,0-1,0 1,0-2,0 1,1 0,-1-1,1-1,-1 1,1-1,11 1,-4-2,1-1,0-1,-1 0,1-1,-1 0,0-1,0-1,20-9,-25 10,0-1,-1 1,1-2,-1 1,0-1,-1 0,1-1,-1 0,-1 0,1 0,-1-1,0 0,7-14,-7 7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6:53.4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1 258,'4'-4,"5"-6,6-1,0-2,2-4,6-3,3-2,2 2,0-3,-1 2,0 1,-1 3,-1 1,-4-2,-2 3,-5 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01.5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911 53,'-4'0,"0"-1,-1 0,1-1,0 1,1-1,-1 0,0 0,0 0,-4-4,-18-8,8 8,0 2,0 1,0 0,0 1,-1 1,1 0,0 2,-1 0,1 1,0 1,0 0,0 2,-21 7,4 1,1 1,0 2,1 2,1 1,-46 34,52-31,1 1,1 2,1 0,1 1,2 1,0 1,2 1,1 1,2 0,-19 51,17-32,2 0,2 1,3 0,1 1,3 0,0 71,7-99,0 1,2-1,0 1,2-1,0 0,1 0,2-1,14 31,-16-41,1 0,0 0,0-1,2 0,-1 0,1-1,1 0,0-1,0 0,1 0,0-1,1-1,-1 1,1-2,24 10,-8-8,0-1,0-1,0-1,1-1,-1-2,1-1,0-2,38-4,-31 0,0-2,0-1,0-2,-1-1,0-2,33-17,-53 21,0 0,0-1,-1 0,0-1,-1-1,0 0,-1 0,0-2,-1 1,-1-2,0 1,-1-1,0-1,-2 1,1-1,-2-1,0 0,3-17,-2-1,-1-1,-2 1,-2-1,-1 0,-1 0,-2 0,-13-65,3 32,8 37,-1 0,-2 0,-1 1,-2 0,-20-47,25 71,1 0,-1 1,0 0,-1 0,1 1,-1-1,0 1,-1 0,-12-7,-69-31,64 33,18 7,0 0,-1 1,0-1,1-1,0 1,0-1,0 0,0 0,1-1,0 0,-9-9,4-3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02.5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1 366,'0'-2,"0"0,1 0,-1 0,1-1,0 1,-1 0,1 0,0 0,1 0,-1 0,0 0,0 1,1-1,-1 0,1 1,-1-1,1 1,0-1,0 1,0 0,-1 0,1-1,0 1,1 1,-1-1,0 0,0 0,0 1,0 0,0-1,5 1,9-2,1 0,0 1,20 2,-24 0,35 1,-1 2,-1 3,1 2,-1 1,-1 3,74 30,-87-29,-1 1,0 1,-1 2,-1 1,-1 2,-1 0,-1 2,0 1,38 47,-50-52,-1 1,0 1,-2 0,0 1,-2 1,0-1,-2 1,0 0,-2 1,4 32,-6-24,-2 1,-2-1,-1 1,-1-1,-1 1,-2-1,-11 32,-1-10,-3-1,-2-1,-3 0,-1-2,-3-1,-2-2,-1-1,-58 60,85-99,0-1,0 0,-1 0,0 0,0-1,-1 0,1-1,-1 1,0-1,0-1,-16 5,20-7,-1-1,1 1,0-1,-1 0,1-1,0 1,0-1,-1 0,1 0,0 0,0 0,0-1,0 0,0 0,1 0,-1 0,1-1,-1 1,1-1,0 0,-1 0,2 0,-1 0,0 0,1-1,-4-5,-5-9,1-1,0-1,1 0,2 0,0 0,1-1,0 0,-3-39,2-19,4-82,3 114,-1-21,3 0,4 0,21-104,-20 143,1 1,2 0,0 1,2 0,1 0,1 1,2 1,0 1,2 0,36-39,108-75,-25 23,-122 101,0-1,-1-1,-1 0,0-1,-1 0,-1-1,-1 0,0-1,-1 0,-1 0,-1-1,5-23,-8 22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03.6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963 331,'-26'1,"-1"1,2 2,-1 1,0 1,1 1,0 1,-31 14,2 4,1 2,-52 38,45-26,3 3,1 3,-94 100,128-122,2 0,1 2,1 0,1 2,1 0,2 0,1 1,1 1,1 0,2 1,-6 36,12-51,2-1,0 1,0-1,2 1,0-1,1 1,0-1,1 0,9 25,-9-33,0 1,1-1,-1 0,2 0,-1 0,1 0,0-1,0 0,1 0,0 0,0-1,0 0,1 0,0-1,0 1,0-2,0 1,1-1,14 5,-5-4,1-1,-1-1,1-1,0 0,-1-1,1-1,0-1,-1 0,1-2,-1 0,0 0,0-2,20-9,-8 2,-2 0,0-2,0-2,-2 0,0-1,41-40,-40 29,-2-1,-2 0,0-2,-2-1,-2 0,-1-2,-1 0,-3 0,0-2,-2 1,-2-2,-2 1,-1-1,-1 0,-2-64,-6 71,0 0,-2 0,-2 0,-1 1,-1 0,-1 1,-16-32,-115-195,83 159,57 95,0 0,0 0,0 0,0 0,0 0,-1 0,1 1,-1-1,0 0,1 1,-4-3,5 4,-1 0,1 0,0 0,-1 0,1 1,-1-1,1 0,0 0,-1 0,1 0,0 0,-1 0,1 0,0 1,-1-1,1 0,0 0,-1 1,1-1,0 0,0 0,-1 1,1-1,0 0,0 1,0-1,-1 0,1 1,0-1,0 0,0 1,0-1,0 0,0 1,0-1,0 0,0 1,0 0,-2 58,8 15,2-1,22 81,49 142,-65-246,-9-35,61 197,-50-170,1 0,46 74,-53-98,-3-4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05.1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 1034,'2'-5,"1"0,0 0,-1 1,1-1,1 0,-1 1,1 0,0 0,0 0,0 0,0 1,8-6,-1 0,70-60,-16 15,-3-3,71-82,-121 124,-1-1,0 0,-1-1,-1 0,-1-1,10-27,-17 40,1 0,-1 0,0-1,-1 1,1-1,-1 1,0 0,0-1,-1 1,1-1,-1 1,-2-7,1 9,1 0,-1-1,0 1,0 0,0 0,-1 0,1 0,-1 1,1-1,-1 1,0-1,0 1,0 0,0 0,-1 0,1 1,0-1,-1 1,-6-2,0 0,1 0,-1 1,0 0,0 1,0 0,1 1,-1 0,0 0,0 1,0 0,0 1,0 0,-16 7,14-4,0 1,1 0,0 1,0 0,0 1,1 0,0 1,1 0,-12 14,1 4,1 1,2 0,1 1,1 1,1 1,1 0,-9 38,-13 81,32-132,0 0,2 0,1 0,0 0,1 0,5 26,-6-41,1 0,1 0,-1 0,0 0,1 0,-1-1,1 1,0 0,0-1,0 0,0 1,0-1,0 0,1 0,-1 0,1 0,-1-1,1 1,0-1,0 1,0-1,0 0,0 0,0 0,0-1,0 1,0-1,4 1,11 0,0-1,0-1,33-5,-32 4,21-5,1-2,-2-1,1-3,-2 0,0-3,0-1,52-33,-33 13,-1-3,-2-2,85-83,-104 87,0-2,-3 0,50-82,-66 93,-1-1,-1-1,-2 0,-1-1,-1 0,11-65,-20 91,0-1,0 1,-1-1,0 1,0 0,0-1,-1 1,0 0,0-1,-1 1,0 0,0 0,0 0,0 0,-1 0,0 1,-1-1,1 1,-1 0,0 0,0 0,-1 0,1 1,-1-1,0 1,0 1,0-1,-1 1,0 0,1 0,-1 0,0 1,0 0,0 0,-1 0,-9 0,-18-2,0 1,0 2,0 1,-47 7,78-7,0 1,1-1,-1 0,0 1,0-1,1 1,-1 0,0 0,1 0,-1 0,1 0,-1 1,1-1,0 1,0-1,0 1,0 0,0 0,0 0,0 0,0 0,1 1,-1-1,1 0,-1 1,1-1,0 1,0 0,0-1,0 4,1-3,0 0,0 0,1 1,-1-1,1 0,0 0,0 0,0 0,0 0,0 0,1 0,-1 0,1-1,0 1,0-1,0 1,0-1,0 1,1-1,-1 0,1 0,-1 0,1-1,0 1,4 2,33 13,1-1,1-2,56 12,29 9,-107-29,0 1,-1 1,1 1,-2 1,1 1,-2 0,1 1,15 15,-23-17,-1 0,-1 0,1 1,-2 0,1 0,-2 1,1 0,-2 0,1 0,-2 1,0 0,0 0,2 24,-4-18,-1 0,0 0,-2 0,0 0,-1 0,-1 0,-1-1,-1 1,0-1,-10 21,-12 19,-57 94,-11 23,71-120,-29 109,45-130,1-1,2 1,2 1,0 58,3-89,1-1,-1 1,1 0,-1 0,1-1,0 1,0 0,1-1,-1 1,1-1,0 0,0 1,0-1,0 0,1 0,-1 0,1 0,-1-1,1 1,0-1,0 0,0 0,1 0,-1 0,0 0,1 0,-1-1,1 0,0 0,-1 0,1 0,0 0,0-1,-1 0,1 0,6 0,9-1,-1 0,1-2,-1 0,0-1,0 0,22-10,81-36,-2-5,-2-5,-3-6,160-121,-237 158,-1-1,-1-1,56-67,-80 85,0-1,-1-1,-1 0,-1 0,0-1,0 0,-2 0,0-1,-1 0,-1 0,0 0,-1 0,1-26,-5 34,0 1,0-1,0 0,-1 0,0 1,-1-1,0 1,0 0,-1 0,0 0,-1 0,1 1,-1-1,-1 1,1 1,-1-1,-1 1,-8-8,1 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05.7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0,'1'4,"1"-1,-1 1,1-1,0 0,0 0,0 0,1 0,-1 0,0-1,1 1,5 3,0 3,62 73,-5 4,95 162,-92-131,-59-101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06.0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07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1 395,'28'1,"0"2,0 1,0 1,-1 2,0 0,0 2,0 1,-1 1,31 18,-18-6,0 2,-1 1,-2 3,63 60,-82-70,0 1,-1 1,-1 0,25 46,-35-57,0-1,-1 1,0 0,-1 0,0 1,-1-1,0 1,0-1,-1 1,-1 0,0 0,0-1,-1 1,-3 17,4-27,-1 0,1 1,0-1,-1 0,1 1,0-1,-1 0,0 1,1-1,-1 0,0 0,1 0,-1 0,0 1,0-1,0 0,0 0,0-1,0 1,0 0,-1 0,1 0,0-1,0 1,-1-1,1 1,0-1,-1 1,1-1,-3 0,1 0,0-1,0 0,-1 0,1 0,0 0,0-1,1 1,-1-1,0 0,0 0,1 0,-5-4,-5-6,-1-1,2-1,-19-27,1-11,3 0,1-2,4 0,-22-78,24 51,2-1,-8-125,24 190,0 1,1 0,0-1,2 1,6-32,-7 43,0 1,1 0,-1 0,1 0,0 1,0-1,1 0,-1 1,1-1,0 1,0 0,0 0,0 0,0 0,1 0,-1 1,1 0,0-1,-1 1,1 1,0-1,0 0,1 1,-1 0,0 0,0 0,6 0,7 1,0 0,1 1,-1 1,-1 0,1 2,0 0,-1 0,1 2,-2 0,22 11,19 12,71 51,-60-32,-2 2,-2 3,-3 3,-2 2,-2 3,-4 2,-2 3,52 89,-31-15,-62-126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04.5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3933 2197,'5'0,"5"5,6 0,4 1,3 3,3 0,0-2,-3-1</inkml:trace>
  <inkml:trace contextRef="#ctx0" brushRef="#br0" timeOffset="1">4242 427,'4'-1,"0"0,1 0,-1-1,0 0,0 0,0 0,4-3,9-3,68-35,-2-4,-1-3,102-84,-178 130,159-108,-147 99</inkml:trace>
  <inkml:trace contextRef="#ctx0" brushRef="#br0" timeOffset="2">471 1351,'20'1,"0"1,1 0,-1 2,0 1,0 0,-1 1,0 2,0 0,29 16,-12-2,-1 1,-1 2,50 47,-72-61,0 1,-1 0,-1 0,0 1,0 1,12 23,-20-34,0 1,-1 0,0-1,1 1,-1 0,-1 0,1 0,0-1,-1 1,0 0,0 0,0 0,-1 0,1 0,-1 0,0 0,0-1,0 1,0 0,-1-1,0 1,1-1,-1 1,0-1,-1 0,1 0,-1 0,1 0,-1 0,0 0,0-1,-6 4,-19 11,0-2,-1-1,-1-2,0-1,-47 11,35-9,-169 38,152-40,1 2,1 3,0 2,-88 42,138-56,0 1,1-1,0 1,0 0,1 1,-1-1,1 1,0 0,1 1,0-1,0 1,0 0,0 0,1 0,1 0,-1 1,1-1,0 1,1-1,-2 14,3-15,0-1,0 1,0 0,0 0,1-1,0 1,1-1,-1 1,1-1,0 1,0-1,0 0,1 0,0 0,0 0,0 0,1-1,0 1,-1-1,2 0,-1 0,0 0,1-1,0 0,-1 0,1 0,0 0,8 2,17 6,0-1,1-1,0-2,0-1,1-2,0-1,41-1,-46-4,-1-1,0-1,0-1,0-1,-1-1,0-2,0 0,-1-2,29-17,324-217,53-29,-416 266</inkml:trace>
  <inkml:trace contextRef="#ctx0" brushRef="#br0" timeOffset="3">444 1223,'0'-5,"0"-5,9-1,3-4,8 2,0-2,2-3,1 2,1 0,5-3,-2-2,3-2,-4-1,-1 3,-2 1,-4 0,0 2,-5 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16.2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1 469,'186'8,"214"38,-63-5,-38-22,320-21,299-64,355-7,-949 76,270-4,-560-1,0-2,38-8,-67 8,-13-1,-13-3,-89-27,3-5,1-4,2-5,2-5,-104-72,202 123,0 1,0-1,1 0,-1 0,1 0,-1-1,1 1,0-1,-4-6,7 10,0-1,0 1,-1-1,1 1,0-1,0 1,0-1,0 1,0-1,0 1,0-1,0 1,0-1,0 1,0-1,0 1,1-1,-1 1,0-1,0 1,0-1,1 1,-1 0,0-1,1 1,-1-1,0 1,1 0,-1-1,0 1,1-1,30-6,29 7,-1 2,0 4,81 17,-110-18,166 43,-29-5,-165-43,0 1,1-1,-1 1,0 0,0-1,1 1,-1 0,0 1,0-1,0 0,0 0,-1 1,1-1,0 1,0 0,-1 0,1-1,-1 1,0 0,1 0,0 3,-1-1,0 0,0 0,0 0,0 0,-1 0,1 0,-1 0,0 0,-1 1,1-1,-2 4,-2 9,0 0,-2-1,0 1,-13 22,-73 137,-121 246,209-413,1-2,0 1,-1-1,0 0,0 0,0 0,-1-1,-10 12,14-18,0 0,1 1,-1-1,0 0,1 0,-1 0,0 1,0-1,1 0,-1 0,0 0,1 0,-1 0,0 0,0-1,1 1,-1 0,0 0,1 0,-1-1,0 1,1 0,-1-1,0 1,1 0,-1-1,1 1,-1-1,1 1,-1-1,1 1,-1-1,1 0,-1 1,1-1,0 1,-1-1,1 0,0 1,-1-2,-14-34,13 32,-77-278,35 107,-55-172,91 304,6 25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08.3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792 167,'-6'-1,"1"0,0 0,-1 0,1-1,0 0,0 0,-7-4,-22-8,3 8,0 2,-1 0,1 2,-1 2,1 1,-1 1,1 2,-1 1,1 1,1 2,-1 1,-49 22,62-22,-1 0,2 2,0 0,0 1,1 1,0 1,1 0,1 1,0 0,-14 21,20-24,0 1,1 1,0-1,1 1,1 0,0 0,1 0,0 1,1 0,1 0,0 0,1 0,1 0,2 25,-2-37,1 1,-1-1,1 1,0-1,0 0,0 1,0-1,1 0,-1 0,1 0,0 0,0 0,0 0,0-1,1 1,-1-1,1 1,-1-1,6 3,-3-2,1-1,-1 1,1-1,0-1,0 1,0-1,0 0,0 0,0-1,9 0,10-2,1-1,-1-1,-1-2,32-10,39-15,146-69,-199 79,-2-1,0-3,-1-1,-2-2,59-57,-88 77,-1 0,0 0,-1-1,1 0,-2 0,1-1,-2 0,1 1,-1-2,0 1,-1 0,-1-1,1 0,-2 1,1-1,-2 0,1 0,-2 0,1 0,-1 0,-1 1,0-1,0 0,-1 1,-1-1,0 1,-5-10,20 77,115 292,-70-209,-50-125,263 667,34-13,-252-571,-19-40,-2 2,-3 1,30 99,-55-152,0-1,0 1,-1 0,0 0,-1 0,0 0,0 0,-1 0,0 0,0 0,-1 0,0 0,0-1,-5 12,1-9,-1 1,0-2,0 1,-1-1,0 0,0-1,-1 0,0 0,-11 7,-30 22,-98 53,131-81,-1 0,1-1,-2-2,1 1,-1-2,0-1,0 0,0-1,-1-1,-20-1,33-2,0 0,0 0,1-1,-1 1,1-1,-1-1,1 1,0-1,0-1,0 1,0-1,-6-5,3 1,-1-1,1 0,1-1,0 0,-13-21,3-3,1-1,2 0,-14-48,-1-25,4-1,-16-154,11-227,29 423,1-122,2 165,1 0,2 0,0 0,2 1,12-36,-15 53,0 1,1-1,-1 0,1 1,0 0,1 0,-1 0,1 1,0-1,0 1,1 0,7-4,11-5,44-18,-14 8,-15 0,-32 17,1 1,0 1,-1-1,1 1,1 1,-1-1,0 1,16-3,-8 7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09.2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667 121,'0'-15,"0"7,0 0,0 0,0-1,-1 1,-1 0,-2-12,2 18,1-1,0 1,0 0,-1 0,1 0,-1 0,0 0,1 0,-1 0,0 0,0 1,0-1,0 1,-1-1,1 1,0 0,-1 0,1 0,-1 0,1 0,-1 1,1-1,-1 1,1 0,-4-1,-5 1,1 0,-1 1,0 0,1 1,-1 0,1 1,0 0,0 0,0 1,0 1,-13 7,-6 5,1 2,-35 29,30-18,1 1,2 1,1 1,2 2,1 1,2 1,1 2,2 0,2 1,1 0,3 2,1 0,-16 84,28-112,0 0,1 0,1 0,0 0,1 0,0 0,6 24,-6-33,1 0,-1 0,2 0,-1 0,0-1,1 1,0-1,0 1,0-1,1 0,-1 0,1 0,0-1,0 1,0-1,1 0,-1 0,1-1,0 1,0-1,0 0,0 0,5 1,9 1,1-1,0-1,0 0,-1-2,1 0,0-1,25-5,-4-2,0-2,55-20,36-26,-3-5,174-112,-294 167,0 0,0 0,-1-1,1 0,6-9,3-6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09.8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58 425,'4'5,"0"0,0 0,-1 0,0 0,5 11,10 16,-6-15,1-1,0-1,1 0,1-1,0-1,1 0,0-1,1-1,1 0,-1-2,2 0,-1 0,1-2,0-1,1 0,0-1,0-1,0-1,0-1,0-1,1 0,32-4,-45 1,0 1,1-2,-1 1,0-1,0 0,0-1,-1 0,1 0,-1-1,0 0,0 0,9-10,-7 6,-1-1,0 0,-1 0,0-1,0 0,-2 0,9-22,-5 5,-1-1,-2 0,-1 0,-1 0,-1-1,-3-46,0 64,-1-1,-1 1,0-1,-1 1,0 0,-1-1,0 2,-1-1,0 1,-1-1,-1 1,1 1,-2-1,1 1,-1 1,-1-1,0 1,0 1,-1 0,0 0,0 1,-1 0,0 1,0 0,0 1,-1 0,0 0,0 2,0-1,-1 2,1-1,0 2,-1 0,0 0,1 1,-1 1,0 0,1 0,0 2,-1-1,-11 5,7-1,1 1,0 0,1 1,0 0,0 2,1-1,-18 17,-7 10,-36 43,-8 9,69-76,2-3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10.5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320 1,'-21'0,"0"0,-1 2,-40 7,54-6,0-1,0 1,0 1,1 0,-1 0,1 0,0 1,0-1,1 2,0-1,-1 1,2 0,-7 8,1 0,0 1,1 1,1 0,0 0,2 0,-1 1,2 0,-7 29,11-39,1-1,0 1,0 0,1 0,-1 0,2 0,-1 0,1 0,0 0,0 0,1 0,0 0,0-1,0 1,1-1,0 1,1-1,-1 0,1 0,0-1,1 1,-1-1,1 0,10 9,21 10,2-1,62 29,10 4,-59-27,-8-6,-2 1,0 3,50 43,-88-68,-1 0,1 0,-1 1,1-1,-1 1,0 0,0 0,0 0,0 0,-1 0,1 0,-1 0,0 0,0 1,0-1,0 0,0 1,-1-1,1 1,-1-1,0 1,0-1,-1 1,1-1,-1 1,0 3,-2-2,0 0,0 0,0 0,0 0,-1-1,1 1,-1-1,0 0,-1 0,1-1,-1 1,1-1,-1 0,0 0,-8 3,-14 7,-1-1,0-1,0-2,-2-1,1-1,-54 6,60-12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11.1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283 1,'-1'4,"-1"0,1 0,-1 0,0 0,0 0,0-1,-1 1,0-1,1 1,-6 3,-12 21,-166 411,185-436,-9 29,-11 58,10-38,6-30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11.7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1,'2'1,"0"0,1 0,-1 0,0 0,0 1,1-1,-1 1,0-1,0 1,-1 0,1 0,0 0,0 0,-1 0,0 0,1 0,-1 1,0-1,2 5,2 2,65 124,76 203,-125-285,110 317,-33-85,-96-275,1-1,0 0,0 0,1 0,0 0,0-1,8 10,-9-14,-1 1,1-1,0 0,0-1,0 1,0 0,1-1,-1 0,0 0,1 0,-1 0,0 0,1-1,-1 1,1-1,-1 0,1 0,5-1,46-6,91-22,-98 18,-18 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12.4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1 163,'4'0,"9"-4,12-6,9-1,7 2,6-2,2-4,6-3,-3 2,-6 3,-2 0,-4 2,-6-2,-4 3,-7 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13.6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1 371,'8'0,"78"1,0-3,-1-4,133-26,-210 30,27-8,1 2,0 1,1 2,-1 2,54 1,-62 6,-23-3,-1 0,1 0,-1-1,1 0,0 0,-1 0,1 0,-1-1,1 1,0-1,-1 0,1-1,-1 1,6-3,-4 1,403-171,-325 143,1 4,172-29,-415 127,67-25,47-23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02:14.5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1,'4'73,"3"-1,32 133,-12-68,33 175,22 129,-63-348,-15-74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38.5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445 55,'0'-3,"1"0,-1 0,0 0,-1 0,1 0,0 1,-1-1,0 0,0 0,0 0,0 1,0-1,0 0,-1 1,-2-5,2 6,0 0,1 0,-1 1,0-1,1 1,-1-1,0 1,0 0,0-1,1 1,-1 0,0 0,0 1,0-1,1 0,-1 0,0 1,0-1,1 1,-1 0,0-1,1 1,-1 0,1 0,-1 0,1 0,-3 2,-8 5,1 1,0 0,0 1,1 0,0 1,1-1,0 2,-10 16,-55 110,51-91,-18 37,-41 123,67-163,3 1,2 0,1 1,-3 84,11-126,1-1,0 1,0-1,0 1,0 0,1-1,-1 1,1-1,0 1,0-1,1 0,-1 1,0-1,1 0,0 0,0 0,0 0,0 0,0-1,4 4,-2-4,0 0,0 0,1 0,-1-1,0 1,1-1,-1 0,1 0,0-1,-1 1,1-1,-1 0,1-1,0 1,5-2,17-3,1-1,-1-2,0 0,41-21,35-10,-62 27,-17 5,1 0,-2-2,1 0,-1-2,36-21,-40 18,-6 5,1 0,0 0,19-9,-15 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32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3763 360,'2'1,"-1"-1,1 1,-1-1,1 1,-1 0,0-1,1 1,-1 0,0 0,1 0,-1 0,0 0,0 0,0 0,0 0,0 1,0-1,0 0,-1 1,1-1,0 2,17 37,-14-27,25 49,21 53,-46-102,0 0,0 0,-1 1,-1 0,0-1,0 24,-3-32,-1 1,1 0,-1-1,0 0,0 1,0-1,-1 0,0 0,0 0,0 0,-1-1,1 1,-1-1,0 0,0 0,-8 5,3-2,0 0,-1-1,1 0,-2 0,1-1,-1-1,-15 6,-4-3,-1 0,0-2,-59 2,77-7,0 0,0-1,0-1,0 0,1 0,-1-2,0 0,1 0,0-1,0 0,-21-14,29 16,1 0,-1 0,1-1,0 0,0 1,0-1,0 0,1 0,0-1,0 1,0 0,0-1,-1-5,-10-62,13 70,-1-24,1 22,1 1,-1-1,-1 0,1 0,-1 0,1 1,-1-1,-1-4,-13-30,-1 0,-29-47,39 77,3 9,5 18,11 29,-2-24,0-2,18 27,-18-32,0 1,-2 0,0 0,10 31,-18-47,0 1,-1 0,1 0,-1-1,0 1,1 0,-1 0,-1 0,1 0,0 0,-1-1,1 1,-1 0,0 0,0-1,0 1,0 0,-1-1,-1 4,0-2,-1-1,1 1,0-1,-1 0,0 0,0-1,0 1,0-1,0 1,-9 2,-2 0,-1-1,0 0,0-1,-1-1,-27 0,14-1,0-2,0-2,0 0,0-2,-51-15,69 16,0-1,0 0,1-1,0 0,0 0,0-1,1-1,0 0,0 0,1-1,0 0,1-1,0 1,0-2,1 1,-8-17,2-10,12 36,1-1,-1 1,1-1,0 1,-1-1,1 1,0-1,0 1,0-1,0 0,0 1,1-1,-1 1,0-1,1 1,-1-1,1 1,0-1,-1 1,1 0,1-3,-1 4,0 0,1-1,-1 1,0 0,0 0,0 0,0 0,0 0,0 0,0 0,0 0,0 0,1 0,-1 1,0-1,0 0,0 1,0-1,0 1,0-1,0 1,-1-1,1 1,0 0,0 0,1 1,22 21,-13-9,-1 0,-1 1,0 0,-1 0,-1 1,0 0,-1 0,-1 1,0 0,-1 0,-1 0,-1 0,0 0,-1 1,-3 33,1-49,1 1,-1 0,0-1,0 1,0-1,0 1,0-1,0 0,-1 1,1-1,-1 0,0 0,0 0,0 0,0 0,0 0,0-1,0 1,0-1,-1 1,1-1,0 0,-1 0,1 0,-1 0,0-1,1 1,-1-1,-5 1,-9 1,-1-1,1-1,-30-3,15 1,-5 1,-1 1,0-2,-57-11,81 10,1-1,0 0,0-1,1 0,-1-1,1 0,1-1,-1-1,1 0,-18-16,17 12,0-1,1-1,0 0,1 0,1-1,0 0,-12-30,21 45,0 0,0 0,0 0,0 0,0 0,0 0,0 0,0 0,0 0,0 0,1 0,-1 0,0 0,0 1,0-1,0 0,0 0,0 0,0 0,0 0,0 0,1 0,-1-1,0 1,0 0,0 0,0 0,0 0,0 0,0 0,0 0,0 0,0 0,1 0,-1 0,0 0,0 0,0 0,0 0,0 0,0 0,0 0,0-1,0 1,0 0,0 0,0 0,14 13,16 23,-14-9,44 77,-54-91,0 0,-1 0,0 1,-1 0,0 0,1 15,-5-26,1-1,-1 1,0-1,0 1,0 0,0-1,0 1,-1-1,1 1,-1-1,0 1,0-1,1 1,-2-1,1 1,0-1,0 0,-1 0,1 0,-1 0,0 0,1 0,-4 2,1-2,0 0,0 0,0 0,0-1,0 0,0 0,-1 0,1 0,0-1,-1 1,1-1,-8-1,-10-2,0-1,0 0,1-2,-29-11,-16-9,2-2,-116-71,31-9,56 37,90 69,0 0,0 0,0 0,-1 0,1 1,0 0,-1-1,1 1,-1 0,1 1,-1-1,1 1,-1-1,1 1,-1 0,0 0,1 1,-1-1,1 1,-1 0,1 0,-1 0,1 0,0 1,-1-1,1 1,0 0,0 0,0 0,-3 3,-9 8,1 1,1 0,1 1,-18 26,-1 0,-53 67,41-50,-63 64,100-116,0 0,1 0,0 1,1 0,-8 13,12-19,-1-1,1 1,0 0,-1 0,1 0,0 0,-1 0,1-1,0 1,0 0,0 0,0 0,0 0,0 0,0 0,0 0,1-1,-1 1,0 0,0 0,1 0,-1 0,1-1,0 2,0-1,0 0,1-1,-1 1,1 0,-1-1,1 1,0-1,-1 0,1 1,0-1,-1 0,1 0,0 0,-1 0,1 0,-1-1,1 1,3-1,90-20,26-5,-44 11,-54 9,1 1,0 2,25-2,-47 5,0 0,0 0,0 0,0 0,0 0,1 0,-1 1,0-1,0 1,0-1,0 1,0 0,-1 0,1-1,0 1,0 1,0-1,-1 0,1 0,0 1,1 1,-3-1,1-1,-1 1,1 0,-1-1,1 1,-1 0,0 0,0 0,0-1,0 1,0 0,0 0,-1-1,1 1,-1 0,1 0,-1-1,1 1,-2 1,-5 10,0-1,0-1,-1 0,-17 18,1-2,-2-1,-1-2,-1-1,-1-1,-1-1,-1-2,-60 29,56-37,0-2,0-1,0-2,-1-1,0-1,0-3,0-1,-57-7,86 6,1 0,-1-1,1 0,-1 0,1-1,0 0,0 0,0 0,1-1,-1 0,1 0,0 0,0-1,0 1,0-1,1 0,-7-11,-5-9,2-1,-22-50,16 30,15 34,-10-21,19 34,13 19,16 24,-16-19,1 0,1-2,1 0,2-1,27 21,-43-38,-1-1,1 1,0 0,-1 1,0-1,-1 1,5 7,-8-12,0 0,0 1,0-1,0 1,-1-1,1 0,-1 1,1 0,-1-1,1 1,-1-1,0 1,0-1,0 1,0 0,0-1,0 1,0-1,-1 1,1-1,0 1,-1 0,1-1,-1 0,0 1,1-1,-1 1,0-1,0 0,0 1,0-1,0 0,0 0,-1 0,1 0,0 0,0 0,-3 1,-377 247,375-245,-1 0,1-1,-1 0,0 0,0 0,0-1,0 0,0 0,0 0,0-1,-1-1,1 1,-1-1,1 0,0-1,-1 1,1-2,0 1,-1-1,1 0,0 0,0-1,1 0,-1 0,1-1,-1 0,1 0,0 0,0-1,1 0,-1 0,-6-9,-9-12,0-1,2-2,1 0,1 0,1-2,2 0,2-1,-18-64,8-1,-16-178,31 201,-36-255,27 233,-5-111,-7-55,12 119,55 201,-26-35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40.5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758 443,'-8'-8,"-1"1,0 0,0 0,-1 1,0 0,0 0,0 1,-1 0,0 1,0 1,0 0,0 0,0 1,-1 0,1 1,-1 0,1 1,-1 0,1 1,-1 0,1 1,-19 5,2 2,1 0,1 2,0 1,0 1,1 1,1 1,0 1,-21 20,-92 88,124-110,1 0,0 1,0 1,2-1,0 2,1-1,-12 31,20-44,0 0,-1 0,2 0,-1 0,0 1,0-1,1 0,0 0,0 0,0 1,0-1,0 0,1 0,-1 0,1 1,0-1,0 0,0 0,0 0,0 0,1-1,0 1,2 4,-1-5,0 1,1-1,-1 0,1 0,-1 0,1-1,0 1,0-1,0 0,0 0,-1 0,1 0,1-1,-1 0,0 0,0 0,0 0,6-2,8-2,1-1,-1 0,-1-2,1 0,-1-1,0-1,-1 0,0-2,0 1,-1-2,15-15,-6 2,-2-1,0-1,-2-1,-1-1,-1 0,20-47,-9 20,-29 53,1 1,1 0,-1 0,0 0,0 0,1 0,-1 0,1 0,0 0,0 0,-1 1,1-1,0 1,0-1,1 1,-1 0,0 0,0 0,0 0,1 0,-1 1,5-2,-3 2,-1 1,1-1,-1 1,1 0,-1 0,0 0,1 0,-1 1,0-1,0 1,0 0,0 0,0 0,2 3,10 9,-2 0,0 1,0 0,13 24,13 23,-27-39,1-1,2 0,0-1,1 0,2-1,23 22,-39-41,0 1,0 0,0-1,0 0,0 1,0-1,0 0,0 0,1 0,-1 0,0 0,1-1,-1 1,0-1,1 1,-1-1,1 0,-1 0,1 0,-1 0,1-1,-1 1,0-1,1 1,-1-1,0 0,1 0,-1 0,0 0,0 0,0-1,0 1,0 0,0-1,0 0,-1 1,1-1,0 0,-1 0,1 0,-1 0,0 0,2-5,6-10,-1-1,-1 0,0-1,5-28,-6 25,12-45,-2-1,-3 0,-3-1,-4-1,-2 1,-8-106,4 173,0 0,0 0,-1 0,1 1,0-1,0 0,-1 0,0 0,1 0,-1 1,0-1,0 0,0 0,0 1,0-1,0 1,0-1,0 1,-1-1,1 1,-1 0,1 0,-1 0,1 0,-1 0,0 0,1 0,-1 0,0 1,0-1,0 1,0-1,1 1,-1-1,0 1,0 0,-3 0,2 1,-1 0,1-1,0 1,0 0,0 1,-1-1,1 0,1 1,-1 0,0 0,0 0,0 0,1 0,0 0,-1 1,1-1,0 1,0 0,0 0,-3 5,3-3,0 1,0-1,0 1,1-1,-1 1,1 0,1 0,-1-1,1 1,0 0,0 0,1 0,2 11,-1-8,2 0,-1 0,1 0,0-1,1 0,0 1,11 12,6 4,2-1,0-1,49 34,-73-57,50 33,-35-24,0 1,0 0,-1 1,25 25,-36-33,0 1,-1-1,1 1,-1 0,0 0,0 0,0 0,0 0,-1 0,0 1,0-1,0 0,0 1,-1-1,1 0,-1 1,0-1,-1 1,1-1,-1 1,0-1,0 0,0 0,-4 9,4-12,-17 41,2 0,1 1,3 1,-11 63,23-105,0 1,-1-1,1 1,0-1,0 1,0-1,1 1,-1-1,1 1,-1-1,1 1,0-1,0 0,0 1,0-1,0 0,1 0,-1 0,1 0,-1 0,1 0,0 0,0 0,-1-1,1 1,1-1,-1 1,0-1,0 0,0 0,1 0,-1 0,0 0,1-1,-1 1,1-1,-1 1,1-1,-1 0,1 0,3 0,15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41.7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0 655,'187'-391,"-168"349,-2-1,18-77,-34 119,0-1,-1 0,1 0,-1 0,1 0,-1 0,0 0,0 0,0 0,0 0,0 0,0 0,0 0,-1 0,1 0,-1 0,0 0,1 0,-1 1,0-1,0 0,0 0,0 1,0-1,-1 1,-1-3,1 3,-1 0,1 0,0 0,-1 1,1-1,-1 1,1-1,-1 1,1 0,-1 0,1 0,-1 0,1 0,0 1,-1-1,1 1,-1 0,1-1,0 1,-1 0,-1 2,-11 5,0 0,1 1,0 1,1 0,0 0,0 2,1 0,1 0,0 1,1 0,0 1,1 0,0 1,-7 17,15-28,0 0,0 1,0-1,1 1,0-1,-1 1,2-1,-1 1,0-1,1 1,0-1,0 1,0-1,1 0,-1 1,1-1,0 0,0 0,1 0,-1-1,1 1,0 0,0-1,0 0,5 5,10 8,1-1,0-1,35 19,-36-22,12 4,-22-12,-1 1,-1-1,1 1,0 0,10 9,-16-11,1-1,-1 1,0 0,0-1,1 1,-1 0,0 0,0 0,-1 0,1 0,0 0,-1 0,1 0,-1 0,0 1,0-1,1 0,-1 0,-1 0,1 0,0 1,0-1,-1 0,0 0,0 2,-13 31,-1 0,-1-2,-23 34,-12 27,33-60,-27 64,41-87,0 0,1 0,0 0,1 0,1 1,-1-1,2 13,0-22,-1 0,2 0,-1-1,0 1,0 0,0 0,1 0,-1-1,1 1,0 0,-1-1,1 1,0 0,0-1,0 1,0-1,0 1,0-1,1 0,-1 1,0-1,1 0,-1 0,1 0,-1 0,1 0,-1 0,1-1,0 1,0 0,-1-1,1 1,0-1,0 0,1 1,5-1,0 0,0-1,0 0,-1 0,1-1,12-4,-2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43.5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351 334,'0'16,"-1"54,1-68,1 1,-1 0,0 0,1-1,-1 1,1 0,0-1,0 1,0-1,0 1,0-1,1 1,-1-1,1 0,-1 0,1 0,0 0,0 0,0 0,0 0,4 2,-3-3,-1-1,0 0,0 0,1 0,-1 0,0 0,0 0,0 0,1-1,-1 1,0-1,0 0,0 0,0 0,0 0,0 0,0 0,0 0,0 0,-1-1,1 1,0-1,-1 0,1 1,-1-1,0 0,0 0,1 0,0-3,7-8,-1-1,10-26,-16 37,19-49,-2 0,-2-2,-3 0,15-107,-28 184,1 1,1 0,1-1,10 33,3 18,50 204,106 274,-83-281,-72-214,13 38,28 139,-54-206,-1-1,-2 1,0 0,-2 0,-1-1,-1 1,-2 0,-1-1,-16 54,14-66,0-1,-2 1,0-1,0-1,-1 0,-1 0,0-1,-1 0,0-1,-1 0,0-1,-1-1,0 0,0-1,-1 0,-17 6,13-6,-1-1,0 0,0-1,-1-1,1-1,-1-1,0-1,0-1,0-1,0-1,0 0,-26-6,29 1,0 0,1-1,0-1,0-1,1 0,0-1,1-1,0-1,1 0,0 0,-15-19,-2-5,2-1,2-2,-30-53,27 36,2-1,2-2,4 0,-19-72,32 90,1-1,1 0,3 0,2 0,1 0,2 0,9-56,-3 66,1 1,2 0,1 1,1 0,2 0,0 2,3 0,23-33,21-18,94-95,-136 155,1 0,1 1,1 1,0 1,1 1,0 1,1 1,32-12,-39 18,1 2,-1 0,1 1,0 0,0 2,0 0,0 1,0 1,0 1,0 0,1 1,-2 1,26 8,-37-9,0 0,0 0,0 1,0-1,-1 1,0 1,1-1,-1 1,-1 0,1 0,0 1,-1-1,0 1,0 0,4 6,2 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44.2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1,'0'4,"0"6,4 9,2 10,-1 4,3 0,5 0,-1-3,-1-2,1-1,-2-2,-2 0,-3-1,-2-4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44.6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45.8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89,'6'1,"0"0,0 0,-1 0,1 1,0 0,-1 0,1 1,-1-1,0 1,0 0,0 0,0 1,-1 0,1-1,-1 2,0-1,0 0,6 10,7 11,-1 0,19 41,-23-44,16 39,37 112,-54-146,-7-23,-4-18,-11-61,3 0,4-1,6-88,-1 152,0-1,1 1,1-1,0 1,1 0,0 0,7-15,-10 25,0 0,0 0,1-1,-1 1,0 0,1 0,-1 0,1 0,0 1,0-1,-1 0,1 1,0-1,0 1,1 0,-1-1,0 1,0 0,1 0,-1 1,0-1,1 0,-1 1,1 0,-1-1,1 1,-1 0,1 0,-1 0,1 1,-1-1,0 0,1 1,-1 0,1 0,-1 0,0 0,0 0,1 0,-1 0,0 1,3 2,11 7,0 2,-1 0,0 0,-1 2,-1-1,-1 2,0 0,0 0,-2 1,0 0,-1 1,-1 0,6 20,4 23,-3 1,13 110,-17-94,20 77,-24-132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47.8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327 270,'10'-62,"-7"51,-1 1,0-1,0 1,0-16,-3 22,1 1,0-1,-1 1,0-1,0 1,0 0,0-1,0 1,-1 0,0 0,1 0,-1 0,0 0,0 0,-1 0,1 1,-5-5,-7-3,0 1,0 0,-1 1,0 1,0 0,-1 1,0 1,0 0,-1 1,1 1,-1 1,0 0,-18 0,31 3,1 0,-1 0,0 0,0 0,1 1,-1 0,1-1,0 1,-1 0,1 1,0-1,0 1,0-1,0 1,1 0,-1 0,1 0,0 0,-1 0,1 1,1-1,-1 1,-2 5,3-5,-1 0,1-1,0 1,0 0,0 0,1 0,-1 0,1 0,0 0,0 0,0 0,1-1,-1 1,1 0,0 0,0 0,0 0,1-1,-1 1,1-1,0 1,0-1,4 5,-1-4,0 0,0 0,0-1,1 0,-1 0,1-1,0 1,0-1,0-1,0 1,8 1,71 4,-81-7,1 0,-1 1,0-1,0 1,0 0,1 0,-1 0,0 0,0 1,0 0,-1 0,1 0,0 0,-1 0,7 6,-4 0,0-1,0 1,-1 0,0 0,0 0,3 11,25 56,42 146,0 88,-42-120,-16-84,16 253,-28-264,-1-41,0-23,-2 1,-1-1,-1 1,-2-1,-8 44,10-72,0 0,-1-1,1 1,0 0,-1 0,1-1,-1 1,1 0,-1-1,0 1,0-1,0 1,0-1,0 1,0-1,0 0,-1 1,1-1,0 0,-1 0,1 0,-1 0,1 0,-1 0,1 0,-1-1,0 1,1 0,-1-1,0 0,1 1,-1-1,0 0,0 0,0 0,1 0,-1 0,0 0,0 0,1-1,-1 1,0-1,1 1,-1-1,0 0,1 0,-1 1,-2-3,-5-3,-1-1,1 0,0 0,1 0,0-1,-10-12,-9-15,0-1,3-1,1-2,2 0,1-1,2-1,-15-52,24 61,2-1,1 0,1-1,2 1,1-1,2 0,1 1,2-1,1 1,10-40,64-189,-59 204,1 1,52-99,-66 143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49.2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571 1,'-8'1,"1"1,-1 1,1-1,0 1,-1 1,2-1,-1 1,-11 9,0-2,-19 13,1 1,2 2,0 1,-55 62,43-37,3 3,-48 79,80-115,0 1,1 0,-9 28,15-38,1 0,0 1,1-1,1 1,-1 0,2 0,0-1,1 17,1-24,-1 0,1 0,-1-1,1 1,1 0,-1 0,0-1,1 0,0 1,-1-1,1 0,0 0,1-1,-1 1,1 0,-1-1,1 0,0 0,-1 0,1-1,0 1,0-1,0 0,6 1,13 4,1-1,43 2,-65-6,349 4,-213-7,-102 1,1-1,-1-2,37-9,-70 12,0 1,0-1,-1 0,1 0,0-1,0 1,-1 0,1-1,0 0,-1 0,3-2,5-8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50.4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199 0,'-5'1,"1"0,0 0,0 1,0-1,0 1,0-1,0 1,0 1,0-1,1 0,-1 1,1 0,0 0,0 0,0 0,0 0,0 1,-3 6,-6 8,1 1,-11 24,7-12,2 1,1 1,1 0,2 1,2 0,1 0,2 1,1-1,2 49,1-80,0 1,1-1,0 1,0 0,0-1,0 0,1 1,0-1,-1 0,1 0,0 0,0 0,1 0,-1 0,0 0,1-1,0 0,0 1,0-1,0 0,0 0,0 0,0-1,0 1,1-1,-1 0,1 0,-1 0,1 0,5 0,13 2,-1-2,1 0,0-1,23-4,-6 2,-24 2,-1-1,1 0,-1-1,1-1,23-7,-31 7,1-1,-1 0,1 0,-1-1,-1 0,1 0,-1-1,0 1,0-2,0 1,6-9,-6 5,0 1,0 0,-1-1,0 0,-1-1,0 1,-1-1,0 1,0-1,1-21,-3 26,-1 0,0 0,0-1,-1 1,0 0,0 0,0 0,-1 0,0 0,0 0,0 0,-1 0,0 1,0-1,0 1,-1 0,1 0,-1 0,-1 0,-6-5,-231-193,229 191,4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51.4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178 24,'0'-2,"-1"1,1 0,-1 0,0 0,1 0,-1 0,0 0,0 0,0 0,0 0,0 0,0 0,0 0,0 1,0-1,0 0,-1 1,1-1,0 1,0-1,0 1,-1 0,1-1,0 1,-1 0,1 0,-2 0,-37-3,36 3,-1 1,1 0,-1-1,1 2,-1-1,1 0,0 1,-1 0,1 0,0 0,0 1,0 0,1-1,-1 1,1 0,-1 1,1-1,0 0,0 1,1 0,-1 0,1 0,0 0,0 0,0 0,0 0,1 1,0-1,-2 8,0 1,1 0,0 1,1-1,1 0,0 1,1-1,0 1,1-1,3 15,-3-24,-1-1,0 0,1 0,-1 0,1 0,0 0,0 0,1 0,-1 0,0-1,1 1,0-1,-1 0,7 4,52 24,-50-26,1 1,-1 1,19 12,-10-2,-1 0,-1 2,-1 1,21 27,-30-34,0 0,-1 0,0 0,0 1,-2 0,0 1,0-1,-1 1,3 17,-7-28,0 0,1 0,-1 0,-1 0,1 0,0 0,-1 0,1 0,-1 0,0 0,0 0,0 0,-1-1,1 1,0 0,-1-1,0 1,0-1,0 0,0 1,0-1,0 0,0 0,-1 0,1-1,-1 1,1 0,-1-1,-4 2,-9 3,1-1,-1-1,0 0,-24 2,-3 2,20-3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34.4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271 0,'0'9,"-1"-1,-1 1,0-1,0 0,0 1,-1-1,-1 0,-7 14,-44 62,40-62,-6 8,1 2,1 0,1 1,2 0,2 2,1 0,-12 52,18-51,1-12,1 0,1 0,1 0,1 1,1-1,2 0,5 41,-1-44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52.3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297 1,'-4'0,"-2"4,1 6,-8 0,-1 8,-3 5,-2 2,-2 5,-2 2,-1 0,-1 2,1-4,3-3,1-6,5-3,0-5,-1-3,2-5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53.4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0,'2'27,"2"-1,1 1,1-1,1-1,18 44,-2-2,175 576,-188-611,-9-23,1-1,1 0,0 0,0-1,0 1,6 8,-7-13,0-1,0 0,0 0,0 0,1 0,-1 0,0 0,1-1,0 1,-1-1,1 0,0 0,0 0,0 0,-1 0,1 0,0-1,0 0,0 1,0-1,5-1,232-7,-216 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54.4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1 121,'4'0,"5"-4,6-2,5-3,2-1,2 2,-3-2,-1 0,0 3,1 2,1-3,1 1,-3-3,-2 0,1 2,-7 3,-5 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57.4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303 345,'-27'21,"0"-2,-1 0,-1-2,-61 26,77-36,-34 14,45-20,-1 0,1 0,0-1,0 1,0 0,-1-1,1 0,0 1,-1-1,1 0,0 0,-1 0,1-1,0 1,-4-1,6 0,0 1,-1-1,1 1,0-1,0 1,0-1,0 0,-1 1,1-1,0 1,0-1,0 1,0-1,1 0,-1 1,0-1,0 1,0-1,0 1,0-1,1 1,-1-1,0 1,1-1,-1 1,0-1,1 1,-1-1,0 1,1-1,12-15,-4 8,0 0,0 0,1 1,0 0,1 0,0 1,15-6,90-29,-52 20,496-194,-537 207,46-7,-54 12,1 0,0-1,-1 0,1-2,-1 1,18-11,-17 7,0 0,1 2,0 0,0 1,0 1,0 0,1 2,32-4,-29 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4:58.1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0 612,'1'-1,"-1"-1,1 0,-1 1,1-1,-1 1,1-1,0 1,0-1,0 1,0-1,0 1,0 0,0-1,0 1,0 0,1 0,1-2,32-19,-21 14,99-58,2 6,168-63,-153 69,-19 6,30-14,243-72,-378 132,0 0,1 1,-1 0,1 0,-1 0,1 1,7 1,1 3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09.4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0,'0'109,"5"0,27 157,-17-186,168 695,-177-757,-1 0,1 0,1 0,0-1,17 28,-13-31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10.8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1 565,'0'-5,"1"1,0-1,0 0,1 0,-1 1,1-1,0 1,1 0,-1-1,1 1,-1 0,1 0,0 1,1-1,-1 1,1-1,-1 1,6-3,13-10,0 1,28-14,-17 10,337-193,-91 54,-264 148,-12 7,0 1,1-1,-1 1,1 0,0-1,0 2,0-1,0 0,0 1,0 0,0 0,6-1,-6 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11.9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117 10,'-1'-10,"-3"10,-8 23,-10 39,9-22,-3 8,2 0,2 1,-8 69,18-106,1 0,1 1,0-1,1 0,0 0,1 0,0 0,1 0,0 0,1 0,0-1,1 1,0-1,1-1,0 1,1-1,0 0,1 0,12 12,-12-16,1 0,0 0,0-1,0 0,0-1,1 0,0 0,0-1,0-1,0 0,0 0,0 0,1-2,-1 1,1-1,-1-1,0 0,1 0,12-4,11-3,0-1,0-2,-1-1,42-22,-38 17,-24 12,0-1,-1 0,0-1,0 0,11-10,-19 14,-1 0,0 0,-1 0,1-1,0 1,-1-1,0 0,0 0,0 0,0 0,-1 0,0 0,0 0,0 0,0-1,0 1,-1 0,0 0,0-1,0-6,-3-5,0 0,0 0,-2 0,0 0,0 1,-2-1,0 2,-1-1,0 1,-17-22,10 16,-2 1,-1 0,0 1,-1 1,-1 0,-25-15,34 26,-1 1,0 1,0-1,0 2,0 0,-1 0,0 1,1 1,-1 0,0 0,0 2,-23 2,17-1,1-1,-1-1,0-1,-31-6,34 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12.8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0,'2'1,"-1"-1,1 1,0-1,-1 1,1 0,-1 0,1-1,-1 1,0 0,1 1,-1-1,0 0,0 0,1 0,-1 1,1 2,18 27,-18-28,49 99,-4 3,55 178,-23-53,-76-222,0 0,1 0,-1-1,2 1,-1-1,1 0,0 0,0 0,8 7,-9-11,1 1,0-1,-1 0,1-1,0 1,1-1,-1 0,0-1,0 1,1-1,-1 0,1 0,-1 0,11-1,245-4,-205 0,-1-2,89-22,-105 17,-8 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13.5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0 322,'2'-6,"1"1,-1-1,1 1,1 0,-1 0,1 0,-1 0,1 1,1-1,4-3,-3 1,23-19,1 1,1 1,2 1,0 2,63-29,27-18,-103 56,-6 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35.5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1,'4'0,"1"0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15.2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790 698,'-7'-1,"0"0,1-1,-1 0,0 0,1 0,-11-7,-21-6,20 11,-1 0,0 0,0 2,-1 1,1 0,0 1,-1 1,-23 5,29-3,0 1,0 0,1 1,0 1,0 0,1 0,-1 2,1-1,1 2,0-1,0 1,-10 11,-27 36,2 3,2 1,4 2,-34 68,59-103,2 2,-16 44,25-58,0-1,1 1,0 0,1 0,1 0,0 1,3 18,-3-32,1-1,0 1,0 0,0 0,1 0,-1-1,0 1,1 0,-1 0,1-1,0 1,-1 0,1-1,0 1,0-1,0 1,0-1,0 0,0 1,1-1,-1 0,0 0,1 1,-1-1,1 0,-1 0,1-1,-1 1,1 0,0-1,-1 1,1 0,0-1,0 0,-1 1,1-1,0 0,0 0,-1 0,1 0,2-1,1 0,0-1,0 0,0 1,0-2,-1 1,1 0,-1-1,1 0,-1 0,0 0,0-1,-1 0,5-5,32-49,-3-1,-3-2,45-109,-76 163,14-30,106-274,-123 310,0 0,1 0,-1 0,0 0,0 0,1 0,-1 1,0-1,1 0,-1 0,1 0,-1 0,1 1,0-1,-1 0,1 1,0-1,-1 0,1 1,0-1,0 1,-1-1,1 1,0-1,0 1,1-1,-1 2,1-1,-1 0,0 1,0-1,1 1,-1-1,0 1,0-1,0 1,0 0,0-1,0 1,0 0,0 0,0 0,1 2,38 57,-31-44,33 48,4-2,69 74,-88-108,2-1,1-2,1-1,1-1,1-1,49 23,-48-28,64 26,-87-39,0-1,0 0,0 0,0-2,0 1,0-1,14-1,-22 0,1-1,-1 0,0 0,1 0,-1-1,0 1,0-1,0 0,0 0,0 0,0 0,-1 0,1 0,-1-1,0 1,1-1,-1 0,0 0,0 0,-1 0,1 0,-1 0,1 0,-1 0,0-1,0-4,5-14,-1 0,3-45,-5 40,29-347,-30 287,-4 0,-18-113,15 167,-2 0,-2 1,-22-55,26 74,0 1,-2 0,1 0,-2 0,1 1,-2 1,1-1,-1 1,-1 0,0 1,-21-15,30 23,0 1,1-1,-1 1,0 0,1-1,-1 1,0 0,0-1,1 1,-1 0,0 0,0 0,1-1,-1 1,0 0,0 0,0 0,1 0,-1 1,0-1,0 0,0 0,1 0,-1 1,0-1,0 0,1 1,-1-1,0 0,-1 2,1 0,0-1,-1 1,1 0,0 0,0 0,0 0,1 1,-1-1,0 0,1 0,-1 3,-2 68,3-63,0 30,3 0,1 0,1 0,3-1,22 70,-22-87,1-1,1 0,1 0,0-1,2-1,0 0,2 0,0-2,0 0,2 0,28 21,-11-12,1-3,2 0,60 27,-85-44,1-1,0-1,0 0,0 0,0-2,1 0,-1 0,1-1,-1-1,1 0,0 0,-1-2,1 0,-1 0,18-6,-18 0,1 1,-1-2,0 0,-1 0,0-1,-1-1,0 0,18-24,-20 23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16.3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37,'0'-3,"-1"1,1-1,-1 0,0 0,0 0,0 1,0-1,0 0,-1 1,-1-3,-6 1,4 23,6 23,1 0,3 0,1 0,22 78,69 158,-89-256,-5-15,3 9,0 0,1 0,17 25,-12-26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17.1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0 856,'2'-4,"-1"1,0 0,1-1,0 1,0 0,0 0,0 1,1-1,-1 0,1 1,-1-1,4-1,3-5,187-185,22-24,125-137,-308 324,-22 23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18.0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1 681,'1'-3,"0"0,0-1,1 1,-1 0,1 0,0 1,0-1,0 0,0 1,1-1,-1 1,5-4,4-6,248-258,-10 12,-245 253,3-2,0-1,-1 0,1-1,-1 1,-1-1,9-19,-9 10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19.4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1 346,'-1'-1,"1"0,0 0,0 0,0 0,0 0,0 0,0 0,0 0,0 0,1 0,-1 0,0 0,1 0,-1 0,1 0,-1 0,1 0,-1 0,1 0,-1 0,1 0,0 0,0 1,-1-1,1 0,0 1,0-1,0 0,0 1,0-1,0 1,0-1,0 1,0 0,0-1,0 1,0 0,0 0,0 0,0 0,0 0,0 0,0 0,1 0,-1 0,0 0,0 1,0-1,0 0,0 1,0-1,0 1,0-1,-1 1,1 0,2 0,5 4,1 0,-1 0,0 0,-1 1,8 7,10 16,0 1,-2 1,-2 2,-1 0,-1 1,20 50,-18-37,-45-101,2 0,-28-110,42 126,1-1,1 0,3 0,1-1,5-53,-3 88,1 0,-1 0,2 0,-1 0,0 0,1 1,0-1,0 1,0-1,1 1,0 0,-1 0,1 0,1 0,-1 0,0 1,9-7,-5 5,1 1,0 0,0 0,0 1,0-1,1 2,-1-1,1 1,13-1,2 1,1 2,0 0,-1 1,1 2,-1 0,37 11,-47-10,1 1,-1 0,0 1,0 0,17 11,-23-11,-1 0,0 0,0 1,0 0,-1 0,0 0,0 1,-1 0,7 14,86 190,-91-197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20.5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1 196,'3'2,"1"0,-1 0,0 1,0-1,0 0,0 1,0 0,-1 0,1 0,-1 0,1 0,-1 0,0 1,1 3,6 6,167 210,-158-199,4 8,2-2,1-1,37 33,-61-60,0-1,0 0,0 0,1 0,-1 0,0 0,1 0,-1 0,1 0,-1-1,1 1,-1 0,1-1,-1 1,1-1,0 0,-1 1,1-1,0 0,-1 0,1 0,0 0,-1-1,1 1,-1 0,1-1,0 1,-1-1,1 1,-1-1,1 0,-1 0,1 1,-1-1,0 0,0 0,1-1,-1 1,0 0,0 0,0 0,0-1,0 1,0-1,0 1,-1-1,1 1,0-3,3-6,0 0,-1 0,0 0,-1 0,0-1,1-12,-1-328,-5 169,3 159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22.8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71 617,'1'-7,"1"1,-1 0,1-1,0 1,1 0,-1 0,1 1,4-7,4-8,125-352,-132 359,1 0,-1-1,-1 0,0 0,-1 0,0-15,-1 27,-1 0,0 0,0 0,0 0,0 0,0 0,-1 0,1 0,0 0,-1 1,0-1,1 0,-1 0,0 0,0 1,0-1,0 0,0 1,0-1,0 1,-1-1,1 1,-1 0,1 0,-1-1,1 1,-1 0,0 0,1 1,-1-1,0 0,0 0,0 1,0-1,1 1,-1 0,0-1,0 1,0 0,0 0,0 0,0 1,0-1,0 0,0 1,0-1,-2 2,-3 0,0 1,1 0,0 0,0 0,0 1,0 0,0 0,1 0,-1 1,1 0,0 0,1 0,-1 1,-6 11,-4 8,1 0,-13 32,16-34,2 0,1 0,1 1,0 0,2 0,-3 40,7-54,1 0,1-1,0 1,0 0,0 0,2-1,-1 1,1-1,0 0,1 0,0 0,1 0,0 0,0-1,0 0,1 0,1-1,-1 0,11 9,-3-4,1-2,0 0,0-1,1-1,30 13,-35-17,0-1,-1 1,1-2,1 0,-1 0,0-1,0 0,1 0,-1-2,15-1,-23 1,0 0,0 0,0 0,0 0,-1-1,1 1,-1-1,1 0,-1 0,1 0,-1 0,0 0,0 0,0 0,0-1,0 1,-1-1,1 1,-1-1,0 0,1 0,-1 0,0 1,-1-1,2-6,1-9,-1 0,-1 0,-2-27,2-11,2 19,-3 24,1 1,0-1,1 0,0 0,1 1,8-21,-10 31,0 0,0 0,1 0,-1 1,0-1,1 0,0 1,-1-1,1 1,0-1,0 1,0 0,0 0,0-1,0 2,0-1,0 0,0 0,0 1,5-2,-3 2,1 0,0 0,-1 1,1-1,0 1,-1 0,1 0,-1 1,8 3,2 1,-1 1,0 1,-1 0,0 1,16 15,0 2,-2 0,-2 1,0 2,-2 0,28 49,-122-263,67 169,0 1,0-1,2 0,0 0,1 0,0-1,1 1,1 0,4-28,-3 40,0 1,1-1,0 1,0-1,0 1,0 0,0-1,0 1,1 0,0 1,0-1,-1 0,1 1,1 0,-1-1,0 1,1 1,-1-1,1 0,-1 1,1 0,0-1,0 2,-1-1,1 0,0 1,0-1,0 1,0 0,0 1,5 0,2 0,0 0,-1 1,0 0,1 1,-1 0,0 0,0 1,0 1,-1 0,14 8,-1 6,0 0,-1 2,-1 0,-1 1,-1 2,28 44,-16 6,-25-59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24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1,'5'27,"0"0,2 0,1-1,22 49,-10-26,19 74,-29-86,1 1,3-2,34 69,-44-98,0-1,0 0,1 0,-1 0,2 0,-1-1,0 0,1 0,0 0,0-1,1 0,-1 0,8 3,-3-3,1-1,0 0,-1-1,1 0,0-1,0 0,17-2,20 0,-27 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25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0 328,'47'-38,"263"-161,-251 163,2-16,-53 49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28.4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172 882,'-14'17,"0"0,1 1,1 0,0 1,2 1,0-1,-9 30,-1 10,-14 82,30-124,0-1,2 1,0-1,1 1,1 0,2 21,-2-34,1 0,0 0,0-1,0 1,0 0,1-1,-1 0,1 1,0-1,0 0,0 0,1 0,-1 0,1 0,-1 0,1-1,0 1,0-1,0 0,0 0,1 0,-1 0,1 0,-1-1,1 0,-1 0,1 0,0 0,-1 0,1-1,0 1,7-1,3 0,0-1,-1 0,1-1,0 0,-1-1,0-1,0 0,0-1,0 0,0-1,-1 0,0-1,-1 0,1-1,-2-1,1 1,-1-2,16-18,-14 14,-2 0,0 0,0-1,-1-1,-1 1,-1-1,0-1,-1 1,-1-1,0 0,-2-1,0 1,-1-1,1-21,-4 28,0-1,0 1,-1 0,0 0,-1 0,-1 0,0 0,0 1,-1 0,0 0,0 0,-1 0,-1 1,0 0,0 0,-1 1,1 0,-2 0,1 1,-1 0,-1 0,-18-10,24 16,1-1,0 0,0 0,0 0,1 0,-1 0,0-1,1 0,0 1,-1-1,1 0,0 0,1 0,-1 0,0 0,1 0,-2-7,3 8,0-1,0 1,0 0,0-1,1 1,-1 0,1-1,-1 1,1 0,0 0,0 0,0 0,0-1,1 2,-1-1,1 0,-1 0,1 0,-1 1,1-1,0 0,0 1,0 0,0-1,0 1,0 0,0 0,3-1,18-6,0 0,0 1,1 1,-1 2,1 0,37 0,28-6,-78 8,53-9,94-3,-140 14,-1 0,0 1,1 0,-1 2,0 0,0 1,0 1,0 0,-1 1,25 13,-35-15,-1-1,0 1,0 0,0 0,-1 0,1 1,-1 0,0 0,0 0,-1 0,1 0,4 11,-7-12,0-1,0 0,0 1,0-1,-1 0,0 1,1-1,-1 1,-1-1,1 1,0-1,-1 1,0-1,0 0,0 1,0-1,0 0,0 0,-1 0,0 0,0 0,0 0,0 0,-4 4,-2 1,-1 1,0-1,-1-1,1 0,-2 0,1-1,-15 7,22-12,0 1,0-1,0-1,0 1,0 0,0-1,0 1,0-1,0 0,0 0,0 0,0-1,0 1,-5-2,6 1,0 0,0 0,0-1,0 1,0-1,1 1,-1-1,0 0,1 1,-1-1,1 0,0 0,0 0,-1 0,1 0,1-1,-1 1,0 0,0 0,1-1,0 1,-1-3,-3-28,2-1,1 0,5-53,0-4,-4 38,2 0,2 1,19-87,-17 112,-3 13,0 1,1 1,10-26,-14 38,0-1,1 1,-1 0,0-1,0 1,1 0,-1-1,0 1,1 0,-1-1,0 1,1 0,-1 0,0-1,1 1,-1 0,0 0,1 0,-1 0,1 0,-1-1,0 1,1 0,-1 0,1 0,-1 0,1 0,-1 0,0 0,1 0,-1 1,1-1,-1 0,0 0,1 0,-1 0,1 0,-1 1,0-1,1 0,-1 0,0 1,1-1,-1 0,0 1,1-1,-1 0,0 1,0-1,0 0,1 1,-1-1,0 0,0 1,0-1,0 1,0-1,1 0,-1 1,0-1,0 2,11 27,-3 46,-7-52,1 0,5 25,-6-43,0 0,1-1,-1 1,1 0,0-1,0 1,0-1,1 0,0 1,0-1,0-1,0 1,0 0,8 5,-9-7,0-1,0 0,-1-1,1 1,0 0,0 0,0-1,0 1,0-1,0 0,0 0,0 1,0-1,0 0,0-1,0 1,0 0,0-1,0 1,0-1,0 1,0-1,0 0,0 0,0 0,-1 0,1 0,0 0,-1-1,1 1,-1-1,1 1,-1-1,2-2,6-7,-1 0,-1 0,0-1,5-13,-8 19,17-36,-2 0,-1-1,-2 0,-3-2,-1 0,-2 0,4-53,-14 98,0-1,0 1,0 0,0 0,0-1,0 1,0 0,0 0,0-1,0 1,0 0,0-1,0 1,0 0,0 0,0-1,0 1,0 0,0 0,0-1,0 1,1 0,-1 0,0-1,0 1,0 0,0 0,1 0,-1-1,0 1,0 0,1 0,-1 0,0 0,0 0,1-1,-1 1,0 0,0 0,1 0,-1 0,0 0,0 0,1 0,10 12,15 33,-21-34,292 617,-248-516,-27-61,-2 2,-2 0,12 65,-25-97,-2 1,-1 0,0 0,-1 0,-2-1,0 1,-1 0,-2 0,0-1,-1 1,-9 21,12-37,-1 0,0 0,0 0,0-1,-1 1,0-1,0 0,0 0,-1-1,0 1,0-1,0 0,0 0,-1-1,1 1,-1-1,0-1,0 1,0-1,0 0,0 0,-1-1,-7 2,2-2,0-1,0 0,-1-1,1 0,0 0,0-2,0 1,1-1,-1-1,1 0,-15-8,-9-7,2-2,1-1,0-2,2 0,1-2,1-2,1 0,-31-43,48 56,0 0,1 0,1 0,0-1,1-1,1 1,1-1,0 0,1 0,-2-22,5 30,0 1,1-1,0 0,1 1,0-1,1 1,-1-1,1 1,1-1,0 1,0 0,1 0,-1 1,2-1,-1 1,1 0,0 0,1 0,-1 1,1-1,1 2,11-10,222-152,-51 56,-161 90,-16 13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36.5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45,'0'-4,"0"-6,0-5,0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29.8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481 75,'0'-3,"0"0,0 0,-1 0,1 0,-1-1,0 1,0 0,0 0,0 0,0 1,-1-1,1 0,-1 0,0 1,0-1,0 1,0-1,0 1,-1 0,1 0,-1 0,1 0,-1 0,0 1,1-1,-1 1,0 0,0 0,0 0,0 0,0 0,0 1,-1-1,1 1,0 0,0 0,-4 0,-4 0,0 1,0 0,0 0,0 1,0 0,1 1,-1 0,1 1,-17 8,10 0,1 0,-1 0,2 2,0 0,0 1,2 0,0 1,-20 33,-4 14,-31 73,65-130,1-3,0 1,0 0,1-1,0 1,-1 0,1-1,0 1,1 0,-1 0,1 0,0 0,0 0,0 0,0 0,1 0,-1 0,1 0,0-1,0 1,1 0,-1 0,1-1,0 1,3 5,-1-5,1 0,-1 0,1 0,0 0,0-1,0 0,1 0,-1 0,1-1,0 1,0-1,-1-1,1 1,0-1,8 1,31 2,1-1,-1-2,1-2,-1-2,0-2,0-2,0-2,-1-2,0-2,42-19,-77 28,0 0,0-1,-1-1,1 1,-1-2,-1 1,1-1,-1 0,0 0,-1-1,0 0,0 0,6-12,-3 3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30.7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136 44,'-4'-1,"0"1,0 1,0-1,0 0,0 1,0 0,0 0,0 0,0 0,1 1,-1-1,0 1,1 0,-1 0,1 1,0-1,0 0,0 1,-6 6,4-1,0 1,0 0,1 0,0 1,0-1,-4 19,3-9,0 0,1 1,1-1,1 1,0 36,3-46,0 1,1-1,0 0,1 1,0-1,1 0,0-1,1 1,-1-1,2 0,0 0,10 13,-6-8,1-1,1 0,0 0,1-2,0 1,1-2,0 1,1-2,0 0,0-1,1 0,0-2,0 0,1 0,25 4,-12-5,-22-3,0 0,0-1,0 0,-1-1,1 1,0-2,11 0,-16 0,-1 0,0 0,1 0,-1-1,0 1,0 0,0-1,0 1,0-1,0 0,0 0,0 0,-1 0,1 0,-1 0,1 0,-1 0,0-1,0 1,0 0,0-1,0 1,-1-1,1 1,-1-1,0 1,1-5,0-14,0 0,-1 0,-1 0,-1 0,0 0,-9-30,0 11,-2 1,-23-50,27 73,1 0,-2 1,0 0,0 1,-2 0,0 0,0 2,-1-1,-1 2,0 0,0 0,-1 1,-1 1,0 1,0 0,-19-6,19 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31.8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953 126,'-3'-4,"0"0,0 0,0 0,0 0,0 0,-1 1,1-1,-1 1,0 0,0 0,-6-3,-4-4,5 2,-1 1,1 0,-1 0,-1 1,1 1,-1 0,0 0,0 1,0 0,-1 1,1 0,-1 1,0 1,1-1,-1 2,-18 1,6-1,-1 1,1 1,-1 2,1 0,0 2,1 0,-1 2,1 0,0 2,1 0,1 2,-1 0,2 2,-33 26,9-3,3 2,-59 69,82-86,2 0,0 1,2 1,0 0,2 1,0 1,-10 37,21-61,0 1,1 0,0-1,-1 1,1-1,0 1,0 0,0-1,1 1,-1 0,1-1,-1 1,1 0,0-1,0 1,0-1,0 0,3 5,-1-3,0-1,1 1,-1-1,1 0,0 1,0-2,0 1,0 0,8 2,7 3,1-1,0-1,38 6,-53-11,158 22,-97-16,0 3,98 28,-161-37,-1 0,1 0,0 0,-1 0,1 1,-1-1,1 0,-1 1,0 0,0 0,1-1,-1 1,-1 1,1-1,0 0,0 0,-1 1,1-1,-1 1,0-1,0 1,0 0,0-1,0 1,0 0,-1 0,1-1,-1 1,0 0,0 0,0 0,0 0,-1-1,1 1,-2 4,-3 10,0-1,-1 0,0-1,-17 28,17-32,-15 27,-18 37,-67 92,73-132,16-20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32.7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529 0,'-4'2,"1"-1,-1 1,1 0,-1 0,1 0,0 1,0-1,0 1,0 0,0-1,0 1,1 1,-4 5,-2 0,-45 51,3 2,3 3,-75 133,50-63,-46 63,106-179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33.6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0,'3'20,"0"0,2-1,0 0,14 36,4 12,95 475,-68-278,-30-155,7 174,-26-279,-1 11,1 0,1 0,0 0,8 27,-9-40,-1 0,1-1,0 1,0 0,-1 0,1 0,0 0,1-1,-1 1,0 0,0-1,1 1,-1-1,1 1,0-1,-1 0,1 0,0 0,-1 0,1 0,0 0,0 0,0-1,0 1,0 0,0-1,0 0,0 0,0 1,0-1,0 0,0 0,0-1,1 1,-1 0,0-1,0 1,-1-1,1 0,0 0,0 0,0 0,0 0,2-1,5-4,0 0,-1 0,1-1,-1 1,-1-2,1 1,11-18,42-69,-20 28,-23 41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7:15:35.3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1 360,'2'-5,"0"1,0-1,1 1,0 0,0-1,0 1,0 1,1-1,-1 0,1 1,8-6,-3 2,84-80,128-106,-205 182,-2 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17.7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181 886,'2'12,"0"-1,0 1,2-1,-1 0,1 0,1 0,9 16,-1 0,140 260,-48-98,-36-54,95 271,-164-406,1 0,-1 0,0 0,0 1,1-1,-1 0,0 0,0 1,0-1,1 0,-1 1,0-1,0 0,0 1,0-1,0 0,0 0,0 1,0-1,1 0,-1 1,0-1,0 0,-1 1,1-1,0 0,0 1,0-1,0 0,0 1,0-1,0 0,0 1,-1-1,1 0,0 1,0-1,0 0,-1 0,1 1,0-1,0 0,-1 0,1 0,0 1,-1-1,1 0,-1 0,-16-12,-22-30,-64-101,-124-230,168 265,4-2,-54-162,82 189,3-1,5-2,3 0,-5-100,19 160,1 0,2-1,1 1,1 0,11-47,-10 61,0 0,0 0,2 0,-1 0,2 1,-1 0,2 1,-1-1,2 1,-1 1,1-1,0 1,18-12,-7 8,1 0,1 2,0 0,0 2,1 0,0 1,0 2,1 0,0 2,0 0,0 2,0 1,1 0,32 5,-36-2,-1 1,0 1,-1 0,1 2,-1 0,0 1,0 1,-1 1,0 1,-1 0,0 1,0 1,-1 1,-1 0,0 1,-1 1,19 23,-15-12,-2 0,0 1,-1 1,-2 1,-1-1,-1 2,-2 0,0 0,-3 0,0 1,-2 0,-1 1,-2-1,-1 0,-1 0,-1 1,-2-1,-16 57,-7-5,-5-1,-3-2,-88 146,37-95,-135 158,295-368,4 3,2 4,155-107,-184 146,2 1,2 3,0 2,73-24,-90 38,0 2,1 2,1 1,-1 3,1 1,0 1,64 6,-96-3,1 1,-1 0,1 0,-1 1,0 0,1 1,-1-1,0 2,0-1,-1 1,1 0,-1 1,0 0,0 0,0 0,-1 1,0 0,0 1,0-1,-1 1,0 0,0 0,-1 0,0 1,0 0,-1 0,0 0,0 0,-1 0,0 1,-1-1,2 10,0 16,0 1,-3-1,0 0,-3 1,-1-1,-1 0,-13 44,1-18,-3-1,-3-1,-35 65,25-62,-3-2,-3-1,-51 59,64-87,-1-1,-1-2,-2 0,0-2,-2-2,-67 38,83-53,0 0,0-1,0-1,-1-1,0 0,0-2,0 1,-1-2,1-1,-1 0,1-1,-1 0,1-2,0 0,-1-1,1-1,0 0,0-2,1 0,0 0,0-2,0 0,1 0,0-2,1 0,-14-12,3 0,1 0,1-2,2 0,0-2,2 0,0-1,-15-31,21 18,10 23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18.9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0 417,'1'44,"1"0,2 0,2-1,13 48,-13-70,1 0,1 0,0 0,2-1,0-1,1 1,1-2,1 0,30 33,-38-46,0 0,0-1,1 0,-1 0,1 0,0 0,0-1,0 0,1-1,-1 1,1-1,0 0,-1-1,1 1,9-1,-6-1,-1 0,0-1,1 0,-1-1,0 0,0-1,0 0,0 0,0-1,9-5,3-3,-1-2,0 0,-1-1,-1-1,-1-1,0-1,27-36,-20 18,-1-1,-3-1,-1-1,23-66,-21 41,-4-2,13-83,-29 137,5-22,-1 0,-2-1,-1 1,-6-56,6 105,-2 0,0 0,-3 15,0 17,3-20,1 0,1 1,11 50,-9-63,1-1,0 1,1-1,1 0,0-1,1 1,0-1,15 17,82 78,-52-56,-39-38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19.4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1,'122'130,"-7"6,-5 5,-6 4,93 176,-107-141,-78-154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20.1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0,'2'2,"1"-1,-1 1,0 0,0-1,1 1,-1 0,0 0,0 0,-1 1,1-1,2 4,2 2,222 285,-122-150,394 503,-323-408,-161-216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39.8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350 692,'0'-13,"2"0,0 0,0 0,1 0,1 1,0-1,0 1,2 0,-1 0,1 1,10-13,12-16,56-59,-43 54,11-17,4 4,1 1,91-67,-138 117,1 0,0 0,0 1,20-7,-30 12,1 0,0 1,0-1,0 0,-1 1,1-1,0 1,0 0,0-1,0 1,0 0,0 0,0 0,0 0,0 1,0-1,0 1,0-1,-1 1,1-1,0 1,0 0,0 0,-1 0,1 0,-1 0,1 0,-1 1,1-1,-1 0,1 1,-1-1,0 1,0 0,0-1,0 1,0 0,1 2,4 17,0 0,-2 0,0 0,-1 1,-1-1,-1 1,-2 0,0-1,-1 1,0-1,-11 35,4-27,-1 0,-2-1,-1-1,-1 0,-1-1,-1-1,-35 42,-13 5,-96 85,148-148,0 0,0 0,-1-1,0-1,0 0,-1-1,0 0,0-1,0 0,-1-2,1 1,-1-2,0 0,0-1,0 0,0-1,0-1,0-1,-24-5,34 6,0 0,0-1,0 0,0 0,1 0,-1-1,1 0,0 1,-1-2,1 1,1 0,-1-1,0 0,1 0,0 0,0 0,0 0,0-1,1 1,-1-1,1 0,0 1,1-1,-1 0,1 0,0-1,0 1,1 0,0 0,0 0,0 0,1-6,-1 11,0 0,0-1,-1 1,1 0,0 0,0 0,0 0,0-1,0 1,0 0,0 0,0 0,-1 0,1-1,0 1,0 0,0 0,0 0,-1 0,1 0,0 0,0 0,0 0,-1 0,1 0,0-1,0 1,0 0,-1 0,1 0,0 0,0 0,0 0,0 0,-1 1,1-1,0 0,0 0,0 0,-1 0,1 0,0 0,0 0,0 0,0 0,-1 0,1 1,0-1,0 0,0 0,0 0,0 0,-1 1,1-1,0 0,0 0,-23 14,-22 20,-2 4,38-31,-1 0,1 1,0 0,0 0,1 1,1 0,-10 13,9-7,0 1,1 0,1 0,0 1,2-1,0 1,0 0,-1 30,3-1,2 0,7 50,-2-61,18 62,-7-34,40 201,-8-73,-12-53,-9-12,-23-108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21.3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841 1,'-4'6,"0"0,0 1,1-1,0 1,0 0,0 0,1 0,0 1,-1 8,-7 22,-80 227,-45 119,94-283,-90 161,126-253,0 0,-1-1,1 0,-1-1,-1 1,0-1,0 0,0-1,-1 0,-14 9,16-12,-1 0,1-1,-1 0,0 0,0 0,0-1,0 0,0-1,0 1,0-1,0-1,0 1,0-1,0-1,-10-2,4 0,0-1,1 0,-1-1,1-1,0 0,1 0,0-1,0 0,0-1,1-1,1 1,0-2,0 1,1-1,0 0,1-1,-7-13,13 24,1 0,-1 0,1 0,-1 0,1 0,0 0,-1 0,1 0,0 0,0 0,0 1,0-1,0 0,0 0,0 0,0 0,0 0,0 0,0 0,0 0,1 0,-1 0,0 0,1 0,-1 0,1 0,-1 0,1 0,-1 1,1-1,0 0,-1 0,1 1,0-1,0 1,0-1,-1 0,1 1,0-1,0 1,0 0,0-1,0 1,0 0,0 0,0-1,0 1,0 0,1 0,9-2,0 1,0 1,18 0,-18 0,735 4,-722-6,-1-1,0-1,-1-2,1 0,-1-1,0-1,-1-1,23-13,26-10,0 1,-39 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51.7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203 836,'-1'-31,"1"31,6 47,64 222,-33-142,256 799,-286-909,-5-12,1 0,0 1,-1 0,0 0,-1 0,1 0,-1 0,0 0,-1 0,1 0,-2 6,-4-15,0 0,1-1,-1 0,1 0,-1 0,1 0,-5-8,-36-49,2-3,4-1,2-1,-51-132,-73-297,159 489,-111-415,91 319,4 0,-4-125,21 207,1 1,1-1,1 1,0 0,1-1,2 1,9-28,-9 36,0-1,1 1,0 0,1 0,0 1,1 0,0 0,1 1,0 0,0 0,1 1,17-11,-2 5,0 0,2 2,-1 1,1 1,1 2,0 0,0 2,53-5,-34 7,-1 3,1 2,0 2,76 15,-111-16,-1 0,-1 2,1-1,0 1,-1 1,0 0,0 0,12 9,-17-10,0 0,0 0,-1 1,0-1,0 1,0 0,0 0,-1 1,0-1,0 1,0 0,-1-1,0 1,0 0,0 0,0 10,0 10,-1-1,-2 1,0-1,-2 1,-1-1,-1 0,-1 0,-1 0,-1-1,-14 30,-6 4,-2-2,-73 102,-51 42,118-158,-2-3,-69 57,60-67,28-21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52.7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0 462,'0'23,"1"-1,1 1,2 0,0-1,1 1,1-1,0 0,2-1,1 0,1 0,16 25,-15-26,60 89,-64-99,1-1,0 1,1-1,0-1,0 0,1 0,0-1,12 7,-16-11,-1 0,1-1,0 1,0-1,0-1,0 1,0-1,0 0,0-1,0 1,1-1,-1-1,0 1,0-1,0 0,0 0,0-1,0 1,0-1,0-1,0 1,-1-1,0 0,8-6,-5 3,0-1,0-1,-1 1,0-1,0-1,-1 1,0-1,-1 0,0 0,0-1,-1 0,0 0,3-15,1-14,-1-1,-2 0,-2 0,-1 0,-3 0,-6-54,-2 31,-3 0,-3 1,-27-74,19 82,16 42,1-1,1 0,0 0,1 0,0 0,-1-16,9 32,0 1,1 0,-1 0,0 0,-1 0,1 1,2 5,65 116,62 153,-29-55,-63-136,-31-71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53.4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786 0,'-1'0,"0"1,0-1,0 1,0-1,0 1,0 0,0-1,0 1,0 0,0-1,0 1,0 0,1 0,-1 0,0 0,1 0,-1 0,0 0,1 0,-1 0,1 0,0 0,-1 0,1 1,0-1,0 0,0 2,-5 39,5-38,0 502,0-464,3 0,1 0,2 0,13 48,1-57,-20-32,0-1,0 1,1 0,-1-1,0 1,1-1,-1 1,1-1,-1 0,0 1,1-1,-1 1,1-1,-1 0,1 1,-1-1,1 0,-1 0,1 1,-1-1,1 0,0 0,-1 0,1 0,-1 0,1 0,0 0,-1 0,1 0,-1 0,1 0,0 0,-1 0,1 0,-1 0,1-1,-1 1,1 0,-1 0,1-1,0 1,-1 0,0-1,1 1,-1-1,1 1,-1 0,1-1,-1 1,0-1,1 1,-1-1,0 1,0-1,1 0,-1 0,1-2,-1-1,1 1,-1-1,0 0,0 1,0-1,0 1,0-1,-1 1,0-1,0 1,0 0,0-1,0 1,-1 0,1 0,-4-5,-39-55,39 56,-40-46,-2 1,-2 3,-2 2,-101-71,-252-126,374 228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54.8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52 1075,'-2'1,"0"-1,1 1,-1-1,0 1,1 0,-1 0,1 0,-1 0,1 0,0 0,-1 0,1 0,0 1,0-1,0 0,0 1,0-1,0 1,0 0,0-1,0 1,1-1,-1 1,0 2,-10 44,5-2,3 1,2 0,2 0,2-1,12 64,-13-100,1 1,0-1,0 0,1 0,0 0,1-1,0 0,1 1,0-2,0 1,1-1,0 0,1 0,-1-1,1 0,1 0,13 8,-15-11,0-1,1 0,-1 0,1 0,-1-1,1 0,0 0,0-1,0 0,0-1,0 0,0 0,0 0,0-1,0 0,0-1,-1 0,1 0,0 0,-1-1,0-1,1 1,-1-1,6-5,31-21,-2-3,-1-1,-1-2,-2-2,-2-2,-1-1,40-63,-60 77,0 0,-2-2,-1 1,-1-2,-1 1,-2-2,-1 1,-1-1,-2 0,-1 0,-2 0,-1 0,-1 0,-1 0,-2 0,-13-49,1 23,-3 1,-2 1,-2 1,-3 1,-2 2,-3 0,-69-88,29 56,33 40,-37-54,127 143,59 75,139 199,64 159,-223-329,-7 3,91 232,-133-250,-40-132,-2-10,-3-25,-8-46,-36-157,18 97,-20-226,48 349,-2-34,6-78,-3 124,0 1,1 0,0-1,-1 1,1-1,0 1,0 0,0 0,1 0,-1-1,0 1,1 0,-1 1,1-1,0 0,0 0,0 1,0-1,0 1,0-1,0 1,0 0,0 0,1 0,-1 0,0 0,1 1,-1-1,1 1,-1-1,1 1,-1 0,1 0,-1 0,0 0,1 1,4 0,5 1,-1 0,1 1,0 0,0 0,-1 2,17 7,-2 5,-1 1,0 1,-2 2,0 0,-1 1,30 39,-1-1,19 17,65 93,-122-152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55.9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323 126,'-13'1,"1"1,0 0,0 1,0 0,0 1,1 0,-1 1,1 0,0 1,0 0,1 0,0 1,0 1,0 0,1 0,0 1,1 0,0 1,-10 15,5-6,0 1,2 0,0 0,1 1,2 0,0 1,1 0,1 0,-6 41,11-49,0 1,0-1,1 0,1 1,1-1,4 22,-5-33,0 1,0-1,1 1,-1-1,1 0,0 1,0-1,0 0,0 0,0 0,1-1,-1 1,1-1,0 1,0-1,0 0,0 0,0 0,0 0,0-1,1 1,-1-1,1 0,-1 0,1 0,-1 0,1-1,0 0,-1 1,8-2,-2 0,0 0,0 0,-1-1,1 0,0-1,-1 0,0-1,1 1,-2-2,1 1,0-1,-1 0,0 0,0-1,0 0,-1-1,0 1,0-1,0 0,-1-1,0 1,4-10,-1 1,0 0,0-1,-2 0,0-1,-1 1,-1-1,0 0,-2 0,2-36,-6 30,0 1,-2-1,0 1,-2 0,0 0,-2 1,0-1,-2 2,0-1,-1 1,-2 1,0 0,-29-33,8 29,21 22,13 3,-1 0,1 0,0 0,0-1,0 1,0 0,1 0,-1 0,0 0,0 0,0 0,1 0,-1-1,1 1,-1 0,0 0,1 0,-1-1,1 1,0 1,13 16,0 0,0 0,2-1,19 15,7 9,24 30,89 89,-123-123,-23-21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57.3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1700,'1'-7,"1"0,0 0,1 0,0 0,0 1,0-1,1 1,0 0,5-6,6-11,360-785,-365 784,81-219,-74 189,-3-1,12-88,-24 128,-2-1,0 1,0-1,-2 1,0-1,-1 1,0 0,-1 0,-1 0,-10-21,13 30,-1 0,0 1,0 0,0 0,-1 0,0 0,0 0,0 1,-1-1,0 1,1 0,-1 1,0-1,-1 1,1 0,-1 0,1 1,-1-1,0 1,0 1,0-1,0 1,0 0,0 0,-1 1,1 0,0 0,-11 2,12-1,-1 1,1 0,0 0,0 0,0 1,0 0,0 0,1 0,-1 1,1-1,0 1,0 0,0 0,1 0,-1 1,1 0,0-1,0 1,-4 10,-2 7,0 0,1 0,-6 31,9-31,0 1,2 0,0 1,2-1,0 0,2 1,0-1,2 0,0 0,2 0,1 0,0-1,2 0,0 0,2-1,0 0,1 0,1-1,1-1,1 0,1-1,27 26,11 2,3-3,1-2,124 66,-87-54,-91-52,-1 0,1 1,-1-1,1 1,-1 0,1 0,-1 0,0 0,0 0,0 0,0 0,-1 1,1-1,0 1,-1-1,0 1,1-1,-1 1,0 0,-1 0,1 0,0 0,-1 0,0-1,1 1,-1 0,0 0,-1 3,-1 2,0 0,-1-1,0 0,-1 1,1-1,-2 0,1-1,-1 1,-6 7,-55 60,-3-4,-92 73,146-130,-1 0,3-6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58.0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0,'5'0,"4"4,2 6,3 1,-1 3,1-2,3 3,-2 1,-4 4,-3 1,-3 2,-2-3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58.3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59.4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1 179,'13'12,"1"-1,0 0,1-1,25 13,33 23,-71-45,6 4,-1 1,0 0,0 0,0 1,-1 0,0 0,0 0,9 16,-25-51,1 0,-8-47,0-2,14 67,0 0,1-1,0 1,1 0,0-1,0 0,2-12,0 21,-1-1,1 0,0 0,0 0,0 1,0-1,0 0,1 1,-1-1,1 1,0 0,0-1,0 1,0 0,0 0,0 0,0 1,1-1,-1 0,0 1,1-1,0 1,-1 0,1 0,0 0,0 0,-1 1,1-1,0 1,4-1,5-1,-1 0,1 1,0 0,0 1,0 1,0-1,0 2,0 0,-1 0,1 1,-1 1,1 0,-1 0,0 1,-1 0,1 1,-1 0,0 1,-1 0,0 1,0 0,0 0,-1 1,0 0,-1 0,9 14,-1 1,0 1,20 50,-28-56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19.8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2634 908,'1'-4,"-1"1,1-1,0 0,0 1,0-1,0 1,0-1,1 1,-1 0,1 0,0 0,0 0,1 0,-1 0,0 0,1 1,0-1,-1 1,1-1,0 1,0 0,1 0,-1 1,0-1,1 1,4-2,12-4,2 0,-1 2,30-4,-17 3,14-4,0 2,1 3,75 0,-98 6,-1 2,0 0,0 2,0 0,0 2,-1 1,0 1,38 20,-38-16,-1 1,0 2,-1 0,0 1,-1 1,-1 1,-1 1,-1 1,18 26,-28-34,0 0,-1 0,0 0,-1 1,-1 0,0 1,-1-1,0 1,-1-1,-1 1,0 0,-1 0,-1 0,0 0,-1 0,-1 0,0 0,-6 20,-1-11,0 0,-2 0,-1-1,-1-1,0 0,-2-1,0 0,-2-1,0-1,-1-1,-27 22,23-22,-1 0,-1-2,0-1,-1-1,-1-2,0 0,0-1,-1-2,-1-1,-32 6,45-12,0-2,0 1,-1-2,1 0,0-1,0 0,0-2,0 1,1-2,-1 0,1-1,0 0,1-1,-1 0,1-1,1-1,0 0,-20-19,-1-5,2-1,1-1,2-2,2-1,-23-41,16 18,2-2,3 0,-40-134,60 140,7 55,1 1,0-1,0 1,0-1,0 1,0-1,0 1,0-1,0 1,1-1,-1 1,0-1,1 1,0-1,-1 1,1 0,0-1,0 1,-1 0,1 0,0 0,0-1,0 1,1 0,-1 0,0 0,0 1,0-1,1 0,-1 0,0 1,1-1,-1 1,3-1,-3 1,-1 0,1 0,0 1,0-1,-1 1,1-1,0 0,0 1,-1-1,1 1,-1-1,1 1,0 0,-1-1,1 1,-1 0,0-1,1 1,-1 0,1 0,-1-1,0 1,0 0,1 0,-1-1,0 1,0 0,0 0,0 1,3 26,-4 14,-2 0,-2 0,-1 0,-3-1,-1 0,-19 50,26-85,0 0,0 0,0-1,-1 1,0-1,0 0,-1 0,1 0,-1 0,0-1,0 1,-1-1,1-1,-1 1,-11 4,-7 2,-1-1,-45 11,28-10,-15 6,-2-3,1-2,-2-3,1-2,-1-3,-95-8,119 1,0-1,1-2,-1-2,1-1,1-1,0-2,1-2,1-1,0-1,1-2,0-1,-30-28,11 6,2-3,1-2,3-2,2-2,-36-59,76 108,0-1,0 1,0-1,1 0,0 0,-1 1,1-1,0 0,0 0,1 0,-1-1,1 1,-1 0,1 0,0 0,0 0,0 0,1-1,-1 1,2-4,0 4,0 0,1 1,-1 0,0-1,1 1,-1 0,1 0,0 0,0 1,0-1,0 1,0-1,0 1,0 0,0 0,0 1,1-1,-1 1,5-1,338-61,-185 31,-60 11,0-4,182-71,-273 91,-8 3,1-1,-1 1,1 0,0-1,0 1,0 1,0-1,0 0,-1 1,1-1,5 1,-7 1,-1-1,0 1,0 0,0-1,0 1,0-1,0 1,0-1,-1 1,1 0,0-1,0 1,0-1,-1 1,1-1,0 1,0-1,-1 1,1-1,0 1,-1-1,1 1,-1-1,1 0,-1 1,1-1,-1 0,0 1,-18 19,17-18,-348 340,123-123,166-165,-3-3,-79 49,100-71,13-9,-1-1,-1-1,0-2,-1-1,-1-2,0-1,-1-1,0-2,0-2,-1-1,0-2,-49 0,78-4,1 0,-1-1,1 1,-1-1,1-1,0 1,-1-1,1 0,-10-5,12 5,0-1,1-1,-1 1,1 0,0-1,0 0,0 0,0 1,0-2,1 1,0 0,0 0,0-1,-1-5,-83-216,17 48,-53-213,-4-103,118 467,-1 1,-1 0,-2 1,0 0,-30-44,34 54,1 2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01.7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590 395,'2'-77,"0"46,-1 0,-2 0,-1 0,-11-56,12 81,-1 0,0 1,0-1,0 1,-1 0,0-1,0 1,0 1,-1-1,0 0,0 1,0 0,0 0,-1 0,1 0,-1 1,0-1,0 1,0 1,-1-1,1 1,-1 0,1 0,-10-2,4 3,0-1,0 2,0 0,0 0,0 1,0 0,0 1,1 0,-1 1,0 0,1 0,-16 8,0 2,1 2,0 0,1 2,0 0,2 1,0 2,-26 29,38-37,-1 1,2 0,-1 0,2 1,0 0,1 1,0-1,1 1,1 1,0-1,1 1,1 0,0 0,0 29,2-43,1 1,1-1,-1 1,0-1,1 1,-1-1,1 0,0 1,-1-1,1 0,0 1,1-1,-1 0,0 0,1 0,-1 0,1 0,0 0,-1-1,1 1,0 0,0-1,2 2,1-1,0 0,0 0,0-1,0 1,0-1,0 0,0-1,0 1,0-1,9-1,8-1,-1-1,0-2,0 0,26-11,-25 7,0-2,-1 0,-1-2,0 0,22-20,41-27,-79 58,-1 0,1 0,0 0,1 1,-1 0,0-1,0 1,1 1,-1-1,0 1,1-1,-1 1,1 1,-1-1,0 0,1 1,-1 0,0 0,1 0,-1 1,0 0,0-1,0 1,0 1,-1-1,1 0,-1 1,1 0,-1 0,0 0,4 4,10 13,0 0,-1 1,-2 1,15 26,-15-24,11 23,-1 1,-3 2,-1 0,-3 1,18 91,-31-128,0 1,1-1,11 19,6 19,39 125,37 190,-97-363,0 0,0 0,0 0,-1 0,0 0,1 0,-2 0,1 0,0 0,-1 0,0 0,0 0,0 0,0 0,-1 0,1 0,-1-1,0 1,0-1,-1 1,-4 5,0-3,-1 0,0-1,0 0,0 0,0-1,-1 0,0 0,-11 2,-37 11,-1-3,-1-3,0-2,-85 1,128-9,-1-1,0-1,1-1,-1 0,1-1,-1-1,1 0,1-2,-1 0,-16-8,24 10,-1-1,1 0,0-1,1 0,-1 0,1-1,0 0,1 0,0 0,0-1,0 0,1 0,0 0,1-1,0 0,0 0,1 0,-4-17,3 1,1 0,1-1,2 1,0-1,2 1,0-1,2 1,1 0,1 0,1 1,1 0,13-27,9-10,3 2,2 2,59-75,-56 88,2 1,1 2,56-42,53-52,-105 87,-42 46,-5 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02.8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568 21,'-16'0,"1"-2,0 0,-17-5,22 5,0-1,0 1,0 1,0 0,0 0,-1 1,1 0,0 1,-16 3,4 3,0 1,1 0,1 2,-1 0,1 2,1 0,0 1,1 1,1 0,0 2,1 0,-24 29,28-29,1 0,0 0,1 1,1 0,1 1,0 0,1 0,1 1,1 0,0 0,2 0,0 1,1-1,1 1,2 20,-1-32,1-1,1 1,-1 0,1-1,0 0,1 1,0-1,0 0,1 0,0 0,0-1,0 0,1 1,5 5,-2-5,1 0,-1 0,1-1,0 0,1 0,-1-1,1-1,0 1,11 2,18 2,0-1,1-1,0-3,53 0,-82-4,28 1,153 0,-168-3,0 0,0-2,-1-1,1 0,40-17,-57 19,-1 1,0-2,0 1,0-1,9-7,-3-2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03.8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26 269,'-1'23,"-2"0,-5 25,-3 29,9-40,1 0,2 0,2 0,9 50,-11-77,2 0,-1 0,1-1,1 0,-1 1,2-1,-1 0,1-1,1 1,-1-1,1 0,1 0,0-1,0 0,0 0,1-1,0 1,0-2,0 1,1-1,11 5,-14-9,-1 0,1 0,0 0,0 0,-1-1,1 0,0-1,-1 1,1-1,0 0,-1 0,1-1,-1 0,1 0,-1 0,8-5,12-6,-2-2,26-19,-29 19,7-4,0-2,-1 0,-2-2,0-1,36-47,-54 63,-1 0,1 0,-1-1,-1 1,0-1,0 0,-1-1,0 1,0 0,-1-1,-1 0,1 0,-1 1,-1-1,0 0,-1 0,1 0,-2 1,0-1,0 1,0-1,-1 1,-1-1,-4-8,-20-28,-2 1,-2 2,-2 1,-56-54,65 70,22 22,-1 0,0 0,0 1,-1-1,1 1,-1 0,1 0,-1 0,0 1,0 0,0 0,-10-3,11 5,1 0,-1 0,1 0,-1 0,1 1,-1-1,1 1,0 0,-1 0,1 0,0 0,0 1,0-1,0 1,0 0,0 0,0 0,1 0,-1 1,1-1,-3 4,-129 142,112-125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04.9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157 42,'1'0,"1"-1,-1 0,1 1,-1-1,0 0,1 0,-1 0,0 0,1 0,-1 0,0 0,0 0,0-1,0 1,0 0,0-1,-1 1,1 0,0-1,0-2,-1 4,1-1,-1 1,0-1,0 1,0-1,0 1,0-1,0 1,0-1,0 1,0-1,0 1,0-1,0 0,0 1,0-1,0 1,0-1,-1 1,1-1,0 1,0-1,-1 1,1 0,0-1,-1 0,0 1,0-1,0 1,0 0,0-1,0 1,-1 0,1 0,0 0,0 0,0 0,0 0,-1 0,1 0,0 0,0 0,0 1,0-1,-2 1,-14 5,1 0,0 2,0-1,1 2,0 0,0 1,-18 17,32-27,0 1,0 0,0-1,0 1,0 0,1 0,-1 0,0-1,0 1,1 0,-1 0,1 0,-1 0,1 0,-1 0,1 0,0 1,0-1,-1 0,1 0,0 0,0 0,0 0,0 0,0 0,0 1,1 1,0-2,0 1,1-1,-1 1,0-1,1 1,-1-1,1 0,-1 0,1 0,0 0,-1 0,1 0,0 0,3 1,12 3,0-1,34 4,-38-6,32 4,-17-3,1 2,-1 0,0 2,0 1,39 17,-64-23,1-1,-1 1,0 1,0-1,0 0,0 1,0-1,0 1,-1 0,1 0,-1 0,0 0,0 0,0 1,0-1,-1 1,1-1,-1 1,0-1,0 1,0 0,-1 0,1 0,-1-1,0 1,0 0,0 0,0 0,-1-1,0 1,-1 5,-4 11,0 0,-2-1,0 0,-18 29,10-19,-51 98,52-102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05.8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525 0,'-3'1,"0"-1,0 1,0 0,0 0,0 0,0 0,1 1,-1-1,0 1,0-1,1 1,-1 0,-3 4,-33 34,25-23,-43 46,3 2,-53 87,-76 154,174-293,7-11,0 0,1 1,-1-1,0 0,1 1,-1 0,1-1,0 1,0 0,0-1,0 1,1 0,-1 0,1 0,-1 3,3-5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07.2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0,'1'7,"1"-1,-1 1,1-1,0 1,1-1,-1 0,2 0,6 12,2 4,103 188,19 38,-112-198,-16-32,2 0,0 0,1-1,1 0,1-1,13 17,-22-32,1 1,-1 0,1-1,-1 1,1-1,-1 0,1 0,0 0,0 0,-1 0,1-1,0 1,0-1,0 0,0 0,0 0,-1 0,1 0,5-2,62-18,-29 7,-39 13,10-2,0 0,0-1,0 0,-1-1,1 0,-1-1,0 0,0 0,18-14,-19 9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08.4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567 1,'-9'1,"-1"1,1 0,0 0,0 1,0 1,0-1,0 1,-13 9,-28 11,-38 6,-72 27,6-1,135-48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23.5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2424 683,'0'-31,"-1"0,2 1,7-48,-6 67,0 0,2 0,-1 0,2 1,-1-1,1 1,1 0,0 1,0-1,12-13,15-11,0 2,2 1,2 1,1 3,44-26,-20 19,1 2,114-40,-144 61,0 2,44-8,-67 15,1 1,-1 0,1 1,0 0,-1 1,1 0,-1 0,1 1,-1 1,0-1,16 8,-21-7,1 1,-1 0,-1 0,1 1,0-1,-1 1,0 0,0 0,0 0,-1 1,0-1,0 1,0 0,-1 0,0 0,0 0,0 0,-1 1,0-1,0 12,1 5,-1 0,-1 1,-1-1,-6 32,-3-9,-1-1,-3 0,-1 0,-2-1,-3-1,-1-1,-2-1,-1-1,-3-1,-1-2,-52 55,71-83,0-1,-1-1,0 0,0 0,-1-1,0 0,0-1,0 0,-1 0,0-2,-15 4,9-4,-1-1,1 0,-1-2,1 0,-1-1,-34-7,19 0,1-1,0-2,0-1,1-2,1-1,1-2,-44-30,55 33,1-2,1 0,0 0,1-2,1 0,1-1,-24-40,35 103,5 3,-2 332,0-374,0 0,0 0,-1 0,0-1,0 1,-1 0,1-1,-1 1,0-1,0 0,0 1,-1-1,1 0,-1 0,0-1,-5 5,6-6,-1 0,1-1,-1 1,0-1,1 1,-1-1,0 0,0 0,0-1,0 1,0-1,0 1,0-1,0 0,0 0,0 0,0-1,0 1,0-1,0 1,0-1,0 0,0 0,0-1,0 1,-3-3,-7-3,0-1,0 0,1-1,1-1,-1 0,2 0,-1-1,-13-20,-4-10,-29-57,-3-6,70 254,-9-127,1 209,-3-229,1 0,0 0,0 1,-1-1,0 0,0 0,0 0,0 0,0 0,0 0,-1 0,1-1,-1 1,0 0,0-1,0 0,0 1,0-1,-1 0,-3 3,3-3,-1-1,0 1,0-1,0 0,0 0,0 0,0 0,0-1,0 0,0 0,0 0,-1 0,-6-2,-4-1,0-1,1 0,-1-1,1-1,0-1,1 0,-16-10,12 5,1 0,1-2,0 1,1-2,0 0,-21-32,14 14,2-1,-23-56,42 90,0-1,0 1,0 0,0 0,0-1,0 1,0 0,0-1,0 1,0 0,0 0,0-1,0 1,0 0,-1 0,1-1,0 1,0 0,0 0,0-1,-1 1,1 0,0 0,0 0,-1-1,1 1,0 0,0 0,-1 0,1 0,0 0,0 0,-1-1,1 1,0 0,-1 0,1 0,0 0,0 0,-1 0,1 0,0 0,-1 0,1 0,0 0,0 0,-1 1,1-1,-1 0,-7 19,-3 44,9-54,-16 95,-4-1,-5-1,-5-2,-3-1,-6-2,-3-1,-4-3,-5-1,-84 111,116-176,-1-1,-2-1,0-1,-1-1,-1-2,-2 0,0-2,-50 26,61-37,0-1,0 0,-1-1,0-2,-1 0,1 0,0-2,-1 0,0-1,1-1,-1-1,0-1,1 0,-1-1,1-1,0-1,-23-9,13 1,0-1,1-2,1 0,0-2,1 0,1-2,1-1,1-1,0-1,-33-48,38 47,1 0,1-2,2 0,0 0,2-1,1-1,1 0,1 0,1-1,2 0,-2-47,6 67,1-1,1 1,0-1,0 1,1 0,0 0,0 0,1 0,5-11,-6 17,-1 0,1 0,0 1,0-1,1 1,-1-1,1 1,-1 0,1 0,0 0,-1 0,1 0,0 0,0 1,1 0,-1-1,0 1,0 0,1 1,-1-1,0 0,1 1,-1 0,0 0,1 0,-1 0,1 1,3 0,25 7,0 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24.3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25 182,'-4'-4,"-1"-6,0-9,1-5,1-4,1 0,1 0,4 5,3 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25.1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208 1,'0'4,"-4"6,-6 5,-9 4,-1 3,-6-2,1 0,1-4,1-1,0-2,3-7,10-6,7-2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22.6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4378 1,'1'8,"1"1,0-1,0 0,1 0,0 0,0 0,9 14,3 9,-2 3,-2 2,-1-1,-1 1,-3 0,5 67,-9-39,-3-1,-15 99,15-149,-1 0,-1 0,-1-1,0 0,0 1,-1-1,-9 16,11-23,-1 0,1-1,0 0,-1 1,0-2,0 1,0 0,-1-1,1 0,-1 0,0 0,0 0,0-1,0 0,0 0,0 0,-1-1,1 1,-11 0,1-2,0 0,0-1,-1-1,1 0,0-1,1-1,-1 0,0-1,1-1,0 0,1-1,-1 0,1-1,0 0,-15-14,-1-3,1 0,2-2,0-1,2-1,-23-34,33 39,0 0,2 0,-14-37,36 124,5-13,9 61,-21-90,0 0,-2 1,0-1,-2 1,-5 38,5-54,-1 1,0-1,0 0,-1 0,1 0,-1 0,-1 0,1-1,-1 1,0-1,0 0,0 0,-7 6,1-4,1 0,-1-1,0 0,0 0,0-1,-22 8,0-4,1-2,-1-1,-1-1,-44 1,60-6,0-1,0-1,0 0,1-1,-1-1,1 0,0-1,0-1,0-1,1 0,-22-14,13 5,1 0,1-2,0 0,1-2,-35-43,36 44,19 19,1 0,0 0,0 0,-1 0,1 0,0 0,0 0,-1 0,1 0,0 0,0 0,-1 1,1-1,0 0,0 0,-1 0,1 0,0 0,0 1,0-1,-1 0,1 0,0 0,0 1,0-1,0 0,0 0,-1 1,1-1,0 0,0 0,0 1,0-1,0 0,0 0,0 1,0-1,0 0,0 0,0 1,0-1,0 0,0 0,0 1,9 53,-4-29,-1 6,-2 0,-1 0,-1 0,-6 34,4-48,-2 0,0 0,0-1,-2 1,0-1,-1 0,0-1,-19 29,19-34,-1 0,1 0,-2 0,1-1,-1-1,-1 1,-10 6,15-12,-1 0,1 0,-1-1,0 0,0 0,0 0,0-1,0 0,0 0,-1 0,1-1,0 0,0 0,0-1,-1 0,-7-2,-18-5,0-2,1-1,0-2,-54-30,-107-81,182 118,-59-45,-100-94,-49-75,93 90,119 125,0-1,-1 2,1-1,-1 1,0 0,0 0,0 1,-1-1,1 2,-1-1,0 1,1 1,-1-1,0 1,0 0,0 1,0 0,0 1,0-1,0 1,0 1,0-1,0 2,-8 2,-14 6,0 2,0 1,1 1,-43 31,21-11,1 2,2 2,2 2,-64 74,88-89,2 1,0 0,2 2,1 0,2 1,0 1,3 0,0 1,2 0,-6 35,13-53,2-1,-1 0,2 1,0-1,1 1,0-1,4 18,-4-24,1-1,1 1,-1 0,1-1,0 1,1-1,-1 0,1 0,1 0,-1-1,1 0,0 1,0-2,0 1,9 5,16 8,2-2,0-2,1-1,0-1,1-2,68 12,59 18,-158-40,0 0,-1 1,1 0,-1 0,1 0,-1 0,0 0,1 0,-1 0,0 1,0-1,0 1,0 0,0-1,0 1,0 0,-1 0,1 0,-1 1,1-1,-1 0,0 1,0-1,0 0,0 1,0-1,0 1,0 4,-2-1,0-1,0 1,-1 0,0-1,0 1,0-1,0 1,-1-1,0 0,0 0,-1 0,-3 4,-23 28,-1-2,-2-1,-1-1,-2-2,-77 51,59-48,-2-3,-1-2,-115 40,122-56,-1-1,0-3,0-2,-1-2,1-2,-1-3,0-2,1-2,-1-3,-50-13,81 15,-1-1,1-2,1 0,-1-1,2-1,-1-1,1-1,1 0,-18-16,25 18,0 0,1-1,0-1,0 1,1-1,1-1,0 0,1 0,0 0,1-1,0 0,1 0,1-1,-3-16,2-8,2 1,2 0,1 0,2-1,12-67,-2 51,3 0,2 2,30-68,-29 80,-8 14,29-49,-28 60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11.9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665 125,'0'-124,"30"204,159 396,-70-186,-72-176,63 179,-97-248,-2 0,-1 0,-3 1,3 80,-10-121,0 0,0 0,0 0,-1 0,1 0,-1 0,-1 0,1 0,-1-1,1 1,-4 5,3-8,0 0,0 0,0 0,0 0,0 0,-1 0,1-1,-1 1,1-1,-1 0,0 0,1 0,-1 0,0 0,0-1,0 1,0-1,1 1,-1-1,-5-1,-226-1,-80 5,289-1,-155 18,153-15,1 0,-1 2,1 1,-39 18,56-21,-1 1,1 1,0 0,0 0,1 0,0 1,0 0,1 1,0 0,0 0,1 1,1-1,-1 1,1 0,1 1,0-1,1 1,0 0,-2 12,-1 10,2 1,2-1,0 1,3-1,4 40,-4-63,1 0,-1 0,2-1,-1 1,1-1,1 1,-1-1,2 0,-1-1,1 1,1-1,-1 0,1 0,1 0,-1-1,1 0,1-1,-1 1,12 6,-4-5,0 0,0-1,1 0,0-2,1 0,-1 0,1-2,0 0,0-1,22 0,224-8,-257 5,-1 1,1-1,-1 0,1 0,-1-1,0 0,0 0,1 0,-1 0,-1-1,1 0,0 0,-1 0,9-8,-12 9,1 0,-1 0,1-1,-1 1,0 0,0-1,0 1,0-1,-1 0,1 1,-1-1,1 0,-1 1,0-1,0 0,0 1,0-1,-1 0,1 1,-1-1,1 0,-1 1,0-1,0 1,0-1,-1 1,1 0,0 0,-1-1,0 1,1 0,-4-2,-10-14,0 2,-1 0,-1 1,-1 1,-30-19,-102-50,130 73,0 1,0 2,0 0,-1 1,0 1,-1 1,1 0,-1 2,0 1,-38 2,53 0,0 1,0 0,0 0,0 1,1 0,-1 0,1 1,0-1,0 1,0 0,0 1,1 0,0 0,0 0,0 0,0 1,1 0,0 0,0 0,1 0,-5 11,0 2,1 0,0 1,2-1,0 1,1 1,-2 26,3-7,1 0,2 1,2-1,2 0,2-1,1 1,2-1,16 46,15 30,-5 1,-6 2,-4 1,-6 1,-5 1,-3 182,-11-277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13.2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1 584,'0'-3,"1"1,1 0,-1-1,0 1,0 0,1 0,0 0,-1 0,1 0,0 0,0 1,0-1,0 0,3-1,3-4,481-482,-440 433,-105 118,24-27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54.0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296 686,'1'-5,"0"0,1-1,-1 1,2 0,-1 0,0 0,5-7,3-6,-5 7,6-11,-1 1,-1-1,-1-1,-1 1,-1-1,0 0,2-39,-7 42,1-16,-1 0,-2-1,-2 1,-10-56,11 83,-1 1,0 0,0 0,0 0,-1 0,-1 0,1 1,-1-1,0 1,-10-10,10 13,0 0,0 0,-1 1,1-1,-1 1,0 0,0 1,0 0,0 0,0 0,0 0,0 1,-1 0,1 0,-1 1,-7 0,8 0,-1 1,1 0,-1 0,0 0,1 1,0-1,-1 2,1-1,0 1,0 0,0 0,1 0,-1 1,-5 5,3-2,0 1,0 1,0 0,1 0,1 0,0 1,-8 16,2 1,2 0,1 0,1 1,2 0,-6 50,11-70,1-1,0 1,0 0,1-1,-1 1,2-1,-1 1,1-1,0 1,1-1,0 0,0 0,0 0,1 0,5 7,-5-9,0 0,1-1,-1 0,1 1,0-1,0-1,1 1,-1-1,1 0,-1 0,1-1,0 0,0 0,0 0,0 0,0-1,1 0,11 0,-10-1,1 0,-1-1,1 0,-1 0,0-1,1 0,-1 0,0-1,0 0,-1 0,1-1,0 0,-1-1,0 1,0-1,10-10,-16 13,1 1,0 0,0 0,0 0,0 0,0 0,0 0,0 1,0-1,0 1,0-1,0 1,0 0,0 0,0-1,1 2,-1-1,0 0,0 0,0 1,0-1,0 1,0 0,0-1,0 1,0 0,0 0,0 0,-1 1,1-1,0 0,-1 1,1-1,-1 1,1-1,2 4,5 8,0 0,0 0,-1 1,7 16,-4-7,63 99,13 26,92 181,-63-128,-114-197,0-1,-1 1,0 0,1 0,-2 1,1-1,0 0,-1 0,0 0,0 0,0 1,0-1,-1 0,0 0,0 0,0 0,0 0,0 0,-1 0,0 0,0 0,0-1,0 1,-1-1,1 1,-4 3,-10 11,-1 0,0 0,-26 18,29-25,4-2,0-1,0 0,-1-1,-1 0,1 0,-1-1,0-1,-17 5,21-8,0-1,-1 0,1 0,-1 0,1-1,-1-1,1 0,-1 0,1 0,-1-1,1 0,0-1,0 0,-8-4,0-2,0 0,0-1,2 0,-1-2,1 0,1 0,0-1,-17-24,26 32,1-1,0 0,0 0,1 0,0-1,0 1,0-1,1 1,0-1,0-11,4-75,0 41,-3 21,-1 19,1-1,0 0,4-18,-3 27,0 0,0 0,0 0,1 1,-1-1,1 0,0 1,0-1,1 1,-1 0,1 0,-1 0,1 0,0 0,4-3,28-19,1 2,51-25,15-15,-85 54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0:03.0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 0,'-10'415,"9"295,101 102,-59-523,-26-193,5-1,3 0,4-2,55 123,119 214,-132-284,-7 3,78 288,-129-395,-8-23,2 0,1-1,12 31,-13-42,-1-1,1 0,1 0,-1-1,1 1,-1-1,2 0,-1-1,0 1,1-1,0-1,9 4,-4-1,0-1,1-1,0-1,0 1,0-2,17 2,0-4,0-1,1-2,50-10,88-31,-160 42,59-18,1 3,88-9,55-10,-45 6,-144 27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7:50.5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816 0,'-4'2,"1"-1,-1 0,1 1,0 0,-1-1,1 1,0 1,0-1,0 0,1 1,-1-1,-4 7,-6 4,-60 57,-100 124,-45 96,39-17,160-239,1 0,2 2,2 0,1 1,2 0,-9 51,18-81,1 0,1 0,-1 0,1 1,0-1,1 0,0 0,0 0,0 0,1 0,0 0,0-1,1 1,0-1,4 9,-3-11,0 1,0-1,1 0,-1 0,1 0,0-1,0 0,0 0,1 0,-1 0,1-1,-1 0,1 0,0 0,0-1,0 0,0 0,6 0,60 3,-1-2,1-4,-1-3,120-23,-114 9,32-6,-85 23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7:51.6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127 392,'-7'16,"0"1,0 1,2-1,0 1,1-1,1 1,1 1,0-1,2 28,0-43,0-1,1 0,-1 0,1 0,-1 0,1 0,0 0,0 0,0 0,0 0,0 0,0-1,0 1,1 0,-1 0,0-1,1 1,0-1,-1 0,1 1,3 1,-1-2,-1 0,0 0,1 0,-1-1,1 1,-1-1,1 0,-1 0,1 0,-1 0,0-1,5 0,8-4,0 0,-1-1,1 0,19-12,19-15,71-56,-44 29,-62 46,-1-1,0-1,-1-1,0-1,23-33,-31 38,0-1,-1 1,-1-1,0-1,-1 1,0-1,-2 0,1 0,2-26,-6 37,-1 0,0 0,0 0,0 0,-1 1,1-1,-1 0,0 0,0 1,0-1,-1 1,1-1,-1 1,0-1,0 1,0 0,0 0,0 0,-5-4,2 3,0 0,-1 0,0 0,0 1,0 0,0 0,0 0,-1 1,1 0,-9-2,-3 1,-1 1,1 0,-1 2,1 0,-1 0,1 2,-24 5,24-2,0 0,1 1,0 2,0-1,1 2,0 0,0 1,-27 22,3 4,0 2,-35 43,-4 5,62-71,2-6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7:52.8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1046,'2'-3,"-1"-1,1 0,0 1,0-1,0 1,1-1,-1 1,5-4,5-8,44-80,-4-2,46-121,-81 170,-1 0,-3-1,-2 0,-2-1,-2 0,-3 0,-1-55,-3 103,-1-16,0 0,-6-26,7 42,0-1,-1 0,1 1,-1-1,0 1,0-1,0 1,0-1,0 1,0 0,0 0,-1-1,0 1,1 0,-1 0,0 1,0-1,0 0,0 0,0 1,0-1,0 1,-1 0,1 0,0 0,-5-2,5 3,1 1,-1-1,0 0,1 0,-1 1,0-1,1 1,-1-1,1 1,-1 0,1-1,-1 1,1 0,-1 0,1 0,0 0,-1 1,1-1,0 0,0 0,0 1,0-1,0 1,0-1,0 1,1-1,-1 1,1-1,-1 1,1 0,-1-1,1 1,0 0,0 3,-2 4,2 1,-1 0,1-1,3 18,1-4,1-1,2 0,0 0,1-1,1 0,1 0,1-1,1 0,1-1,19 22,21 20,97 86,-51-54,-68-62,-1 2,33 47,-55-69,-1 0,0 0,-1 1,0 0,-1 0,0 0,-1 1,-1-1,1 1,-2 0,0 0,0 17,-3-21,0 0,-1 0,0 0,0 0,-1 0,-1-1,1 1,-1-1,-8 12,-55 71,33-48,-128 167,148-190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7:53.7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0,'1'34,"2"-1,1 0,2 0,1-1,23 64,81 152,-34-85,29 119,-104-279,0 1,0 0,0-1,1 1,-1-1,1 0,0 0,0 0,0 0,0-1,0 1,1-1,-1 0,1 0,0 0,0 0,-1 0,1-1,0 0,0 0,0 0,6 0,9 1,0-2,0 0,34-4,0-1,-38 5,-1-1,1 0,-1-2,1 1,-1-2,0 0,0-1,-1 0,1-1,-1 0,23-15,-21 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7:54.3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1 269,'4'0,"1"-4,9-6,9-9,6-1,6-6,5-3,4 4,3 2,-2-4,-1 4,-3 4,-5 3,-4 3,-4 4,-6 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7:54.8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1,'4'0,"5"0,6 4,5 10,2 6,2 4,1 11,5 7,1 5,0 3,-6 1,-3 5,-1-4,-4-6,-5-2,-4-5,-4-5,-3-8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23.3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297 0,'0'5,"-4"0,-2 4,-3 1,-5 3,-4-2,-3-2,-6 2,-3-1,-1-3,2-2,0-2,2-1,6-6,5-6,6-5,5-1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7:55.6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0 140,'4'0,"6"-5,5 0,4-1,-1-2,1-5,5 1,7-3,-2-2,-1 1,-2 4,-1 0,-1 1,-4 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7:57.1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10552 0,'-4'5,"0"0,0 0,-1 0,0 0,0-1,0 0,0 0,0-1,-1 1,0-1,-7 3,-13 8,-160 93,-282 116,192-98,-841 418,702-357,-147 73,434-196,-167 57,-142 23,153-53,-15 10,-525 162,420-136,150-45,-116 11,102-30,-328 120,86-24,248-83,-408 177,443-142,-145 65,70-48,-342 138,578-243,-87 18,101-28,34-7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27.0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2413 1976,'0'-5,"-1"0,0 1,0-1,0 0,-1 0,0 1,0-1,0 1,0-1,-6-6,-35-45,25 36,-240-328,215 282,3-3,2-1,-39-106,64 139,2 0,1-1,2 0,2 0,-3-73,9 91,0 0,2 0,0 0,2 1,0 0,1-1,1 1,1 1,0-1,1 1,1 1,1-1,14-18,-3 12,0 1,1 1,1 1,1 1,1 1,46-28,175-72,-235 114,51-19,90-22,44-16,-173 51,-1-1,36-25,-6 3,-51 34,-1 0,0-1,0 1,0 0,0-1,1 1,-1 0,0 0,0 0,1-1,-1 1,0 0,0 0,1 0,-1 0,0-1,1 1,-1 0,0 0,1 0,-1 0,0 0,0 0,1 0,-1 0,0 0,1 0,-1 0,0 0,1 0,-1 0,0 0,1 0,-1 1,0-1,0 0,1 0,-1 0,0 0,1 0,-1 1,0-1,0 0,0 0,1 1,-1-1,0 0,0 1,-7 16,-16 9,-2-1,-27 23,-7 6,-48 50,-281 267,-25-28,375-315,-7 7,-1-2,-2-2,-1-2,-69 30,-26-17,141-42,0 0,0 1,0-1,0 0,0-1,0 1,0 0,1-1,-1 0,0 0,0 0,0 0,0 0,1 0,-1-1,1 1,-1-1,1 0,-1 0,-2-3,3 4,1 0,0-1,-1 1,1-1,0 1,0 0,0-1,1 0,-1 1,0-1,0 0,1 1,-1-1,1 0,0 1,-1-1,1 0,0 0,0 0,0 1,0-1,0 0,1 0,-1 1,0-1,1 0,-1 0,1 1,0-1,0 0,-1 1,1-1,0 1,0-1,2-1,-2 2,0 1,0-1,0 0,0 1,0-1,-1 1,1 0,0-1,0 1,0 0,0-1,0 1,1 0,-1 0,0 0,0 0,0 0,0 0,0 0,0 0,0 0,0 1,0-1,0 0,0 1,0-1,0 1,0-1,0 1,-1-1,1 1,0-1,0 1,0 0,-1 0,1-1,0 1,-1 0,1 0,-1 0,2 1,23 40,-14-14,-2 0,-1 1,-1-1,-2 1,-1 1,-1-1,-1 1,-2-1,-6 51,5-74,0 0,0 0,-1 0,0 0,-1 0,1-1,-1 1,0-1,0 0,-1 0,1 0,-1 0,0-1,-1 0,1 1,-8 4,4-4,0 0,-1-1,1 0,-1-1,0 0,0 0,-1 0,1-2,-16 3,-7-3,0-2,0 0,0-2,0-2,-37-10,-39-15,71 18,0 2,-1 1,-75-7,109 16,1 0,-1 1,1 0,0 0,-1 0,1 0,0 0,0 1,0-1,0 1,0 0,0 0,0 0,0 0,1 1,-1-1,1 1,0 0,0-1,0 1,0 0,0 0,1 0,-3 6,-5 11,2 1,-10 40,10-36,-99 347,-71 268,40 10,-28 91,156-708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27.7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442 0,'-5'4,"-4"2,-6-1,0 4,-6 3,-3 5,-7 3,-5 3,-5 1,-1-3,-4 2,0-1,1-2,7 1,10-3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28.2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1,'4'4,"2"1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29.0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60,'0'-4,"0"-6,4-1,6 2,5 1,4-1,-1 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29.5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0 292,'0'-4,"0"-6,4-5,6-8,4-5,10-1,-1-1,5 2,2 1,-1 0,0 2,-1 4,-2 6,-5 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30.1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0,'0'5,"0"0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31.8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1906 1,'60'102,"-36"-35,-3 0,-3 2,10 82,4 10,-31-158,-1-1,1 1,0 0,-1 0,0-1,1 1,-1 0,0 0,-1 0,1-1,0 1,-1 0,1 0,-1-1,0 1,0 0,0-1,-3 5,2-5,0-1,0 1,0-1,0 0,-1 1,1-1,0 0,-1-1,1 1,-1 0,1-1,0 1,-1-1,0 0,1 0,-1 0,1 0,-1 0,1 0,-1-1,-2 0,-19-4,1-1,1-1,-1-2,1 0,0-1,1-1,-34-23,-128-110,120 86,63 57,0 1,0 0,-1 0,1 0,0 0,0 0,-1 0,1 0,0 0,0 0,-1-1,1 1,0 0,0 0,-1 0,1 0,0 0,0 1,-1-1,1 0,0 0,0 0,-1 0,1 0,0 0,0 0,-1 0,1 0,0 1,0-1,0 0,-1 0,1 0,0 1,0-1,0 0,0 0,0 0,-1 1,1-1,0 0,0 0,0 1,0-1,0 0,0 0,0 1,0-1,0 0,0 0,0 1,0-1,0 0,0 0,0 1,0-1,0 0,0 0,0 0,0 1,0-1,1 0,-1 0,0 1,0-1,0 0,0 0,1 1,3 23,-3-22,21 95,-3 1,-5 0,-4 2,-5-1,-4 1,-4 0,-5-1,-4 0,-4-1,-47 156,6-93,-6-3,-8-2,-6-4,-6-3,-8-4,-205 252,247-341,-66 60,93-97,0-1,-1-1,-1-1,-1 0,0-3,-32 14,48-24,0 0,1 0,-1-1,-1 0,1 0,0-1,0 0,-1-1,1 0,0-1,-1 0,1 0,0-1,0 0,-14-6,11 3,0-1,1-1,0 0,0 0,1-1,0 0,1-1,0 0,0-1,-9-12,-1-6,1-1,2 0,1-1,1-1,2 0,1-1,-13-60,14 37,3 0,1 0,4 0,1-1,3 1,3-1,2 1,2 1,3-1,2 2,2 0,3 1,2 0,2 2,40-63,-60 106,1 0,1 1,-1 0,1 0,0 0,0 0,1 1,0 0,0 0,0 1,0-1,1 1,0 1,9-5,-1 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32.3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30,'5'-4,"4"-2,6-3,1-1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24.1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81,'0'-4,"0"-6,0-5,0-4,5 1,0 4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32.9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34.4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685 46,'0'0,"0"-1,-1 0,1 0,0 0,-1 0,1 1,-1-1,1 0,0 0,-1 1,0-1,1 0,-1 1,1-1,-1 0,0 1,1-1,-1 1,0-1,0 1,0-1,1 1,-1 0,0-1,0 1,0 0,0 0,0 0,1 0,-1 0,-1 0,-30 1,25 2,0 1,0 0,0 0,0 0,1 1,-1 0,1 0,0 0,-9 12,-44 64,49-66,-79 119,6 5,6 3,7 3,-68 200,134-334,-2 7,0 0,2 0,0 1,-2 20,6-36,-1 0,1 1,0-1,0 0,0 0,1 0,-1 1,1-1,0 0,0 0,0 0,0 0,0 0,1 0,-1 0,1 0,0-1,0 1,0-1,0 1,0-1,0 0,1 1,-1-1,1-1,0 1,-1 0,1-1,0 1,5 1,3 0,-1-1,1 0,0-1,0 0,0-1,0 0,1-1,-1 0,18-5,12-4,46-19,-86 29,83-33,-1-4,79-48,151-109,-185 113,-114 72,-3 2,0 0,0 0,0-1,14-15,-24 22,1-1,0 0,-1 1,0-1,1 0,-1 0,0 0,0-1,0 1,0 0,0 0,0 0,-1-1,1 1,-1 0,0-1,0 1,0-1,0 1,0 0,0-1,0 1,-1 0,1-1,-1 1,0 0,0 0,0-1,0 1,-2-4,-15-18,-1 1,-2 1,0 0,-38-29,-37-39,84 77,1-1,1 0,0 0,1-1,0 0,1-1,1 0,1 0,0 0,1-1,0 0,2 0,0 0,1 0,1-1,0-18,1 29,0 0,-1 1,0-1,-1 0,1 0,-1 0,-1 1,1-1,-1 1,0 0,0 0,-1 0,-7-9,-4-8,2-11,9 18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35.4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0 682,'10'-8,"-1"2,1-1,0 1,0 0,1 1,0 1,12-5,6-2,1 0,0 1,1 1,0 2,1 1,0 1,0 2,0 1,0 2,0 1,0 2,0 0,0 3,-1 0,59 21,-66-17,-1 0,0 1,-1 1,-1 1,0 1,0 1,-2 1,29 28,-35-29,0 1,0 1,-2 0,0 0,-1 1,-1 0,0 1,-1 0,-2 1,0-1,5 28,-7-14,-1 1,-1-1,-2 1,-1 0,-2 0,-2-1,0 0,-3 0,0 0,-2-1,-17 38,24-65,1 1,-1 0,0-1,-1 0,1 0,-1 0,-5 6,8-10,0-1,1 1,-1 0,0-1,0 1,0-1,0 1,0-1,0 1,0-1,0 1,0-1,0 0,-1 0,1 0,0 1,0-1,0 0,0 0,0-1,0 1,0 0,-1 0,1 0,0-1,0 1,0-1,0 1,0-1,0 1,0-1,1 1,-1-1,0 0,0 0,0 1,0-1,1 0,-1 0,0 0,1 0,-1 0,1 0,-1 0,1 0,-1-1,-12-26,0 0,2-2,1 1,2-1,1 0,-4-34,4 28,-13-72,5 0,-2-186,18 235,3 1,2 1,3-1,2 1,3 1,38-101,-41 135,-2-2,-1 1,0-1,7-48,-14 52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36.4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680 610,'-11'1,"1"0,-1 1,1 0,0 1,0-1,0 2,0 0,0 0,0 1,-16 11,-7 7,-45 42,56-45,-198 190,190-177,2 1,1 2,2 0,-38 75,59-101,-1-1,2 1,-1 0,1 0,1 1,-2 15,4-24,-1 1,1-1,0 1,1-1,-1 1,0-1,1 0,0 1,-1-1,1 1,0-1,0 0,0 0,0 1,1-1,-1 0,1 0,-1 0,1 0,0-1,-1 1,1 0,0-1,0 1,0-1,1 0,-1 0,0 0,0 0,1 0,-1 0,4 1,6 0,1 0,0-1,-1 0,1 0,0-2,0 1,-1-2,1 0,0 0,-1-1,15-6,7-3,-1-2,53-31,-67 35,5-3,-1-1,-1-1,30-24,-47 34,0 0,0-1,0 1,0-1,-1 0,0 0,0 0,-1-1,0 1,0-1,0 0,-1 0,0 0,0 0,-1 0,0 0,0-11,-5-62,-5 1,-3 0,-35-125,-7-42,41 167,4 1,3-148,5 274,3 0,3 0,18 88,-3-54,45 117,-53-166,1 0,2-1,2-1,1 0,1-2,1 0,2-1,24 25,54 42,-88-86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37.7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327 670,'10'-24,"-1"-1,-1-1,-1 1,-2-1,0-1,-2 1,0-1,-2 1,-3-36,2 60,0 0,-1 0,1-1,0 1,-1 0,1-1,-1 1,0 0,0 0,0 0,0 0,0 0,-3-4,3 6,1-1,-1 1,0-1,0 1,1-1,-1 1,0 0,0-1,0 1,0 0,1 0,-1 0,0-1,0 1,0 0,0 0,0 0,0 0,0 1,1-1,-1 0,0 0,0 0,-1 1,-3 2,0-1,0 1,1 1,-1-1,1 0,0 1,0 0,0 0,-6 9,-18 27,1 1,-43 89,-22 101,71-171,-18 86,34-122,1 1,1 1,2-1,0 0,1 0,6 36,-5-56,0 0,1 0,-1 0,1 0,0-1,1 1,-1-1,1 0,-1 1,1-1,1 0,-1 0,0-1,1 1,0-1,0 0,0 0,0 0,0 0,1-1,-1 0,1 0,0 0,-1 0,1-1,0 0,0 0,10 1,6 0,0-1,0-1,0-1,0-1,33-8,-36 6,1-2,-1 0,-1-1,1-1,-1-1,0 0,15-13,9-8,52-49,-67 55,-2-2,-1 0,-1-1,-1-2,-1 0,27-57,-27 41,-3 0,-1-2,-3 0,11-65,6-110,-28 191,-2 0,0 0,-2 1,-1-1,-9-36,8 54,0 0,-1 1,0 0,-1 0,-1 0,1 1,-2 0,-10-13,16 21,-1 0,1 0,-1 0,0 0,0 0,-1 0,1 1,-1 0,1-1,-1 1,0 1,1-1,-1 1,0-1,0 1,0 0,0 0,0 1,-1-1,1 1,0 0,0 0,0 0,0 1,0-1,0 1,0 0,0 0,-7 3,8-2,0 1,1-1,-1 1,1-1,-1 1,1 0,0 0,0 0,0 0,0 0,0 0,1 1,0-1,0 1,-1-1,2 1,-1-1,0 1,1-1,0 1,0 5,-1 8,1 1,6 36,-3-39,0 0,2 0,0 0,0-1,2 1,0-1,0-1,1 1,1-1,0-1,1 0,0 0,1-1,0 0,1-1,0 0,1-1,18 10,6 2,0-2,2-2,0-1,1-2,65 13,-90-24,0 0,-1 1,1 1,-1 1,24 12,-35-16,0 0,0 0,0 1,0-1,0 1,-1-1,1 1,-1 0,0 0,0 0,0 1,0-1,0 0,-1 1,1-1,-1 1,0-1,0 1,-1 0,1-1,-1 1,1 0,-1-1,0 1,-1 0,1 0,-1-1,1 1,-2 3,-5 14,0-1,-2 0,0-1,-1 1,-13 17,-19 37,25-39,9-22,1 0,0 0,1 1,1 0,0 0,1 0,0 1,-3 28,8-40,-1 0,1 0,0 0,0 0,0-1,1 1,-1 0,0-1,1 1,0-1,0 0,-1 1,1-1,1 0,-1 0,0 0,0 0,1-1,-1 1,1-1,-1 1,1-1,0 0,0 0,-1 0,1 0,0-1,0 1,4-1,11 3,0 0,0-2,23 0,-40-1,19 0,-1 0,1-2,-1 0,0-1,1 0,-1-2,-1 0,1-2,33-15,189-111,-199 113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39.3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1330 0,'3'1,"0"-1,0 0,0 1,0-1,-1 1,1 0,0 0,0 0,-1 0,1 1,-1-1,1 1,-1-1,1 1,-1 0,0 0,0 0,0 0,0 0,0 1,-1-1,1 1,-1-1,1 1,-1-1,0 1,0 0,0 0,0 0,0 4,3 11,-2 0,0 0,-1 33,0-29,-3 131,-5-1,-8 0,-6 0,-7-2,-47 149,71-288,0 6,-1 0,-1-1,-1 0,-8 16,13-28,-1-1,1 1,0-1,-1 1,0-1,0 0,0 0,0-1,0 1,0 0,-1-1,1 0,-1 0,0 0,0 0,0-1,0 0,0 1,0-1,0-1,0 1,-5 0,-187-14,-19-9,212 23,-1-1,0 1,1-1,-1 1,1 0,-1 1,1-1,0 0,-1 1,1 0,0 0,0 0,0 0,0 0,0 1,1-1,-1 1,1 0,0-1,-1 1,1 0,1 1,-1-1,0 0,-1 4,-4 12,0 0,0 0,-4 28,5-21,-244 876,150-552,-143 428,227-733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40.6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1259,'2'-7,"0"0,0 0,1 1,0-1,0 1,0 0,1 0,0 0,0 0,1 1,-1-1,1 1,8-6,0-2,216-232,89-97,-220 233,143-175,-193 214,14-18,-47 71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42.0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604 286,'0'10,"-2"0,1 0,-1 0,-1-1,0 1,0-1,-1 1,0-1,0 0,-1-1,-1 1,1-1,-1 0,-7 7,-15 15,-1-2,-36 28,43-38,-3 4,-1-1,-2-1,0-2,0-1,-2-1,-59 23,87-39,0 1,0-1,0 1,0-1,1 1,-1-1,0 0,0 0,0 0,0 0,0 0,0-1,0 1,1-1,-1 1,0-1,0 1,-2-3,3 3,0-1,0-1,0 1,0 0,0 0,0 0,1 0,-1 0,0-1,1 1,-1 0,1-1,0 1,-1 0,1-1,0 1,0-1,0 1,0-2,0-4,1 0,0 0,1 0,0 1,0-1,0 1,1-1,5-9,16-23,1 2,3 0,1 2,44-43,146-114,-174 154,-7 7,102-81,-138 110,0 1,0-1,1 0,-1 1,0 0,1-1,-1 1,1 0,-1 0,1 0,0 1,-1-1,1 1,0-1,0 1,-1 0,1 0,0 0,-1 0,1 1,0-1,3 2,-4-1,0 1,0 0,1 0,-2 0,1 0,0 0,0 0,0 0,-1 1,0-1,1 0,-1 1,0 0,0-1,0 1,0-1,-1 1,1 0,-1 0,0-1,1 6,1 44,-5 63,0-21,-1-38,-2-1,-22 95,12-75,-12 63,-5-2,-7-2,-82 191,93-261,-6 15,-75 123,99-187,-1 0,0-1,-1 0,-1 0,0-2,-22 17,-7-1,-48 22,-12 8,89-47,3-1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14.9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1156 0,'0'91,"1"44,-24 207,18-302,-3 0,-1 0,-2-1,-2-1,-1 0,-2 0,-1-1,-2-2,-39 55,48-77,0-1,-1 0,-1-1,0 0,0-1,-19 12,23-17,0 0,0-1,-1 0,0-1,0 0,0 0,0-1,0 0,0 0,-1-1,1 0,-11-1,17-1,-1 1,1-1,0 1,-1-1,1 0,0 0,0-1,0 1,0-1,0 0,0 1,0-1,0 0,0-1,1 1,0 0,-1-1,1 1,0-1,0 0,0 0,-2-5,-2-5,0-1,2 1,-1-1,-2-15,-1-4,8 34,-1-1,0 0,0 1,1-1,-1 1,0 0,1-1,-1 1,0 0,1-1,-1 1,1 0,-1-1,1 1,0 0,-1 0,1 0,0 0,-1-1,1 1,0 0,0 0,0 1,-14 33,14-34,-24 56,-2 0,-2-3,-3 0,-53 71,13-35,-122 119,137-161,53-45,-1-1,1 0,-1 0,0 0,0 0,0 0,0-1,0 0,0 0,0 0,0 0,0-1,-1 1,-6-1,9-1,0 1,1-1,-1 0,0 0,0 0,1 0,-1 0,0 0,1 0,-1-1,1 1,0 0,-1-1,1 1,0-1,0 0,0 1,0-1,0 0,0 0,0 1,1-1,-1 0,1 0,-1 0,1 0,0 0,0 0,0 0,0 0,0-2,0-2,0 1,1 0,-1 0,1 0,0 0,0 0,1 0,-1 0,1 0,0 1,4-7,4-1,0 1,1 0,1 0,-1 1,2 1,-1 0,1 0,1 2,-1-1,19-6,-6 4,1 1,0 1,0 2,49-6,-69 11,1 0,-1 1,0 0,0 0,1 1,-1 0,0 0,0 1,0 0,0 0,0 0,0 1,-1 0,13 8,-12-5,1 1,-1 0,-1 0,1 0,-1 1,0 0,-1 1,0-1,0 1,4 13,-2-6,-1 0,-1 1,-1 0,0 0,-1 1,-1-1,-1 1,-1 30,-2-20,-2-1,-1 1,-1-1,-18 49,-6-5,-3-2,-4-1,-45 62,12-30,54-77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16.1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176 1,'-23'51,"2"1,-16 62,13-37,5-20,3 1,-13 95,26-122,0 0,3 0,0 1,2-1,2 0,12 56,-15-84,0 0,0-1,0 1,0 0,1-1,-1 1,1-1,-1 0,1 0,0 1,0-1,0 0,0 0,0 0,0-1,1 1,-1-1,0 1,1-1,0 0,-1 0,1 0,0 0,-1 0,1 0,0-1,0 0,0 1,-1-1,1 0,0 0,0-1,0 1,0 0,2-2,13-2,0 0,-1-2,1 0,20-10,-27 10,26-9,68-33,-94 42,0 0,-1-1,1 0,-1-1,-1 0,15-16,-22 22,-1 0,0 0,0 0,0-1,0 1,0 0,0 0,-1-1,1 1,-1 0,1-1,-1 1,0 0,0-1,0 1,0 0,0-1,-1 1,1 0,-1-1,0 1,1 0,-1 0,0-1,0 1,0 0,-1 0,1 0,0 0,-4-3,-5-7,-1 0,-1 1,-20-16,13 10,7 7,0 0,0 0,-1 1,-17-9,27 16,-1 0,1 1,0-1,-1 1,0 0,1 0,-1 0,0 0,1 1,-1 0,0-1,0 1,1 1,-1-1,0 0,0 1,1 0,-1 0,0 0,1 0,-1 1,1-1,-4 3,-133 77,119-69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09.6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3058 1,'0'4,"5"6,0 6,5 4,5 8,3 7,4 7,7 6,3 2,0 1,-1 2,-2-5,-4-5,-4-11,-5-6,-4-3,-6-5</inkml:trace>
  <inkml:trace contextRef="#ctx0" brushRef="#br0" timeOffset="1">2544 232,'-1'5,"0"1,-1 0,0 0,0 0,0-1,-1 1,1-1,-1 0,-1 0,1 0,-1 0,0 0,0-1,0 0,-1 0,-5 5,0-1,0 0,0-1,-1 0,0 0,-1-1,-20 8,29-13,1-1,-1 1,1 0,-1-1,0 1,1-1,-1 0,1 0,-1 0,0 0,1 0,-1-1,1 1,-1-1,1 0,-1 0,1 0,-1 0,1 0,0 0,-1 0,1-1,0 1,0-1,0 0,-3-3,3 2,0 0,0-1,1 1,-1 0,1-1,0 1,0 0,0-1,1 1,-1-1,1 0,0 1,0-1,0 1,0-1,1 1,-1-1,1 1,2-6,-2 5,1 0,0 1,0 0,0-1,0 1,0 0,1 0,-1 0,1 1,0-1,0 0,0 1,0 0,0 0,1 0,-1 0,1 0,4-1,10-3,0 0,29-5,-17 5,-2-1,1 1,-1 1,1 2,0 1,0 1,58 6,-79-4,1 0,0 1,0 0,-1 0,1 1,-1 0,0 1,0 0,0 0,-1 0,1 1,-1 0,0 1,0 0,-1 0,0 0,0 1,0 0,-1 0,0 0,0 1,-1 0,0-1,0 2,-1-1,4 15,0 19,-2 0,-2 1,-2-1,-6 59,1 4,5-100,-1 1,-1-1,1 1,-1-1,0 1,0-1,0 0,-1 0,0 0,0 1,0-2,-1 1,1 0,-7 8,3-7,-1 0,0-1,0 0,0 0,-1 0,1-1,-1 0,-14 5,-110 40,-66 29,182-70</inkml:trace>
  <inkml:trace contextRef="#ctx0" brushRef="#br0" timeOffset="2">1057 360,'0'-2,"0"0,1 0,-1 0,1 1,-1-1,1 0,-1 1,1-1,0 0,0 1,0-1,0 1,0 0,0-1,1 1,-1 0,0-1,1 1,-1 0,1 0,-1 0,1 0,-1 1,1-1,0 0,-1 1,1-1,0 1,2-1,2 0,0-1,0 2,0-1,0 1,0 0,0 0,10 2,-3 1,0 1,0 1,-1 0,0 1,0 1,-1-1,1 2,-1 0,-1 0,1 1,-2 0,1 0,-1 1,-1 1,9 12,5 11,-2 0,-1 1,26 68,-45-102,7 15,-1 1,-1 0,0 0,2 21,-6-35,-1 1,1-1,-1 0,0 1,0-1,-1 1,1-1,-1 0,1 1,-1-1,0 0,0 1,-1-1,1 0,-1 0,1 0,-1 0,0 0,0-1,0 1,0-1,-1 1,1-1,-1 0,0 0,1 0,-1 0,-5 2,-6 2,-1-1,1 0,-1-2,0 1,0-2,-19 1,-99-3,75-1,-14-3,1-3,1-3,0-3,0-4,-128-47,193 62,-32-14,35 15,0 0,1 0,-1 0,0 0,1 0,-1 0,1-1,0 1,-1-1,1 1,0-1,0 1,0-1,0 0,0 1,0-1,0-2,0 4,1-1,0 1,0 0,0-1,0 1,0-1,0 1,0 0,0-1,0 1,0-1,0 1,0 0,0-1,0 1,0-1,0 1,0 0,1-1,-1 1,0 0,0-1,0 1,1 0,-1-1,0 1,0 0,1-1,-1 1,0 0,1 0,-1-1,0 1,1 0,0-1,17 3,17 15,-15 1,-1 0,0 2,-1 0,-1 1,-1 1,-1 1,-1 0,-1 0,-1 1,13 37,-12-24,-1 1,-3 1,0 0,-3 0,-1 0,-1 60,-6-73,-1 0,-1 0,-1-1,-2 1,0-1,-2-1,0 0,-2 0,-22 37,-7 1,-2-3,-58 65,48-68,-3-2,-1-3,-3-2,-2-3,-73 43,39-20,78-59</inkml:trace>
  <inkml:trace contextRef="#ctx0" brushRef="#br0" timeOffset="3">1852 1104,'-4'0,"-6"5,-6 5,-4 1,-8 3,-3 8,-5 1,-2 0,-1 0,0-3,7-1,5-3,2-5,6-4</inkml:trace>
  <inkml:trace contextRef="#ctx0" brushRef="#br0" timeOffset="4">1852 1386,'4'0,"6"0,2 0</inkml:trace>
  <inkml:trace contextRef="#ctx0" brushRef="#br0" timeOffset="5">1903 1386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24.8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 11,'-8'0,"-8"0,0-4,3-2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18.0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1232 9,'0'-1,"0"1,0 0,0 0,0 0,0-1,0 1,0 0,0 0,0-1,0 1,0 0,0 0,0-1,0 1,0 0,0 0,0-1,0 1,0 0,0 0,1 0,-1-1,0 1,0 0,0 0,0 0,1-1,-1 1,0 0,0 0,0 0,0 0,1 0,-1-1,0 1,0 0,1 0,-1 0,0 0,0 0,1 0,-1 0,0 0,0 0,1 0,-1 0,0 0,0 0,1 0,14 10,12 19,8 27,-1 2,-4 0,28 73,-44-92,-2-1,-1 1,-2 1,-2 0,-1 0,0 60,-7-84,0 0,-1 0,-1-1,0 1,-1 0,-1-1,0 0,-1 0,-1 0,0-1,-11 15,17-27,0-1,0 1,0-1,0 1,-1-1,1 1,0-1,-1 0,1 0,-1 0,0 0,1 0,-1 0,0 0,1-1,-1 1,0 0,0-1,0 0,0 1,1-1,-4 0,2 0,0-1,0 0,0 0,0 0,1 0,-1 0,0-1,1 1,-1-1,1 0,-1 1,1-1,-2-3,-7-7,1 0,0-1,1 0,-10-17,-1-7,-2 2,-1 1,-2 0,-43-44,59 69,0 0,-1 1,0 1,0-1,-1 2,0-1,0 2,0-1,-1 2,0-1,0 2,0-1,0 2,0 0,-1 0,1 1,-1 0,1 1,-17 2,14 1,0 1,0 1,0 0,1 0,0 1,0 1,1 1,0 0,0 0,1 2,0-1,0 1,1 1,-18 23,8-8,2 1,1 0,2 2,0 0,-22 61,28-60,1 0,2 0,-4 36,9-49,1-1,0 1,1 0,1-1,1 1,0-1,8 25,-7-32,1-1,0 0,1 0,0 0,1-1,-1 1,1-1,0 0,1-1,0 0,0 0,0 0,1-1,0 0,0 0,0-1,1 0,10 3,18 6,1-2,71 12,-102-22,36 4,-29-4,1 1,-1 0,0 0,26 10,-37-11,-1 0,1 0,0 1,-1-1,1 1,-1 0,0-1,0 1,0 0,0 0,0 0,0 1,0-1,-1 0,1 1,-1-1,1 1,-1 0,0-1,0 1,0 0,-1-1,1 1,-1 0,1 0,-1 0,0 0,0 0,-1 4,-2 14,-1 1,0-1,-2 0,-1 0,-1-1,-19 38,-77 109,84-140,-1-1,-1-1,0-1,-2-2,-1 0,-41 28,52-40,0-1,-1-1,0 0,0-1,0-1,-1 0,0-2,0 1,-1-2,1 0,-1-1,0 0,1-2,-31-2,34-1,-1-1,1-1,-1 0,1-1,1 0,-1-1,1-1,0 0,1 0,0-1,0-1,1 0,0 0,-14-20,-3-7,2 0,1-2,-23-53,30 55,1 0,2-1,2-1,1 0,-8-70,16 94,2 0,0 0,1 0,1 0,0 0,1 0,1 0,0 0,1 1,0-1,1 1,1 0,0 0,1 1,1 0,0 0,0 1,16-17,-11 17,-1 4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18.9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0 672,'1'-10,"0"0,1 0,0 1,0-1,1 1,1-1,-1 1,1 0,1 0,0 1,11-15,9-10,45-44,-42 47,70-74,154-180,-239 267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19.8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1054,'1'-4,"0"1,-1-1,1 0,0 1,1-1,-1 0,1 1,-1-1,1 1,0 0,1 0,2-4,32-34,130-113,47-48,25-104,-134 162,-64 86,-25 32,38-42,-46 63,-4 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47.4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1661 682,'-27'-40,"3"-1,1-2,-20-54,21 47,-2-3,-7-12,3-2,-37-134,64 180,1 20,0 1,0 0,0 0,0 0,0-1,1 1,-1 0,0 0,0 0,0 0,0 0,1 0,-1-1,0 1,0 0,0 0,1 0,-1 0,0 0,0 0,0 0,1 0,-1 0,0 0,0 0,0 0,1 0,-1 0,0 0,0 0,0 0,1 0,-1 0,0 0,0 1,0-1,1 0,-1 0,0 0,0 0,0 0,0 0,1 1,-1-1,26 32,4 23,-2 2,-2 1,-3 1,26 107,32 256,-66-324,-7-51,46 316,-44-257,-3 155,-8-238,-1 0,-1 0,0 0,-2 0,-1 0,-1-1,-11 23,12-30,-2-1,0-1,-1 1,0-1,-1-1,0 0,-1 0,-1-1,0-1,0 0,-17 11,-6-1,0-2,-1-1,-1-1,-1-3,0-1,0-1,-1-3,-54 6,29-8,0-3,-1-4,1-1,-92-17,110 11,1-2,1-3,0-1,0-2,2-2,-59-33,92 45,-1-1,1 0,0 0,1-1,-1 0,2-1,-1 0,1 0,1 0,-1-1,2 0,-1 0,1-1,1 0,0 1,1-1,0-1,0 1,1 0,1-1,0 1,0-1,1 1,1-1,0 1,0-1,1 1,1 0,0-1,0 1,1 1,1-1,0 0,0 1,1 0,12-16,-2 4,2 1,0 1,2 0,0 1,1 1,1 1,0 1,2 1,-1 1,46-19,-52 27,0 0,0 1,0 1,0 0,1 1,0 1,0 1,-1 1,1 0,0 1,0 1,0 1,-1 0,0 2,1-1,-2 2,29 13,18 18,-1 2,-2 2,-2 4,-2 1,-2 3,60 72,-102-109,-2 1,1 1,-2 0,0 0,0 1,11 27,-17-33,-1 0,0 0,0 0,0 1,-2-1,1 0,-1 1,0-1,-1 1,0-1,-1 0,1 0,-7 17,-5 7,-2 0,0 0,-3-1,-33 46,-100 111,142-179,-804 838,751-792,-2-3,-3-3,-111 63,156-100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48.1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1 264,'4'-9,"6"-6,5-10,8 0,5-4,9-1,4 0,-2 5,-3 3,-4 1,-3 4,-2 5,-6 8,-6 10,-6 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8:48.8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28.9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27 114,'-1'-11,"-1"1,0 0,-6-20,-1-3,4 14,6 24,7 37,111 281,-60-174,10 23,82 253,-144-400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30.0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 1600,'-1'-201,"3"-224,-1 385,1 0,3 0,1 0,2 1,2-1,1 2,2 0,2 0,1 1,35-58,-24 53,1 1,2 2,2 1,1 1,56-47,57-29,-122 96,1 2,0 1,1 1,37-13,-59 24,0 0,0 1,0 0,1 0,-1 0,1 0,-1 1,0 0,1-1,-1 2,1-1,-1 0,1 1,-1 0,0 0,0 0,1 1,-1-1,0 1,0 0,0 0,4 4,-3-2,-1 1,0 0,-1 0,1 0,-1 0,0 1,0-1,-1 1,1-1,-1 1,-1 0,1 0,-1 0,0 0,0 11,2 31,-3 0,-2 0,-2 0,-3-1,-1 0,-2 0,-30 82,-6-12,-106 192,-74 93,219-386,-2 0,0 0,-1 0,-1-2,0 1,-1-1,0-1,-1 0,-1-1,0 0,-28 17,27-22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31.6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0 244,'2'27,"1"1,10 39,-4-19,-8-43,34 167,-29-149,1-1,1 0,1 0,1-1,18 29,-25-47,0 1,1-1,-1 0,0 0,1-1,0 1,0-1,0 0,0 0,0 0,0 0,0 0,0-1,1 0,-1 0,1 0,-1-1,1 1,-1-1,1 0,-1-1,1 1,-1-1,1 0,4-1,7-1,-1-2,0 1,-1-2,1 0,-1 0,15-10,20-18,-1-1,-2-3,-2-2,78-89,-118 125,0-1,0 0,0 0,-1 0,0-1,0 1,0-1,-1 0,0 1,0-1,0 0,-1-1,1 1,-2 0,1 0,-1 0,0-1,0 1,0 0,-1 0,0-1,0 1,-1 0,0 0,0 0,0 0,-1 1,0-1,0 1,0-1,-1 1,1 0,-6-5,-105-154,48 66,80 123,-1 2,16 43,-8-16,2 2,-3 1,25 116,-41-145,-1-5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33.7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540 1,'-1'15,"-2"1,0-1,-1 0,0 0,-10 23,1-3,-73 279,77-269,2 2,2-1,3 0,6 94,-4-138,0 0,1 1,-1-1,1 1,0-1,0 0,0 0,0 1,0-1,0 0,1 0,-1 0,1 0,-1 0,1-1,0 1,0 0,0-1,0 1,0-1,0 0,0 0,0 0,0 0,1 0,-1 0,0 0,1-1,-1 1,1-1,-1 0,0 1,1-1,-1 0,1-1,-1 1,4-1,-2 1,0-1,0 0,-1 0,1 0,0 0,-1 0,1-1,-1 1,1-1,-1 0,0 0,1-1,-1 1,0-1,-1 1,1-1,0 0,-1 0,0 0,1 0,-1-1,0 1,2-6,-3 0,0 1,-1 0,1 0,-2 0,1-1,-1 1,0 0,-1 0,0 0,0 0,-1 0,0 0,-7-12,0 1,-1 0,-1 0,-27-33,26 39,-1 0,0 0,0 1,-2 1,1 1,-1 0,-1 1,0 1,-20-8,-11-7,37 16,-1 1,0 0,-1 1,0 1,1 0,-2 0,-23-3,31 7,0 0,0-1,1 0,-1 0,0-1,0 1,1-1,-1 0,1-1,-1 0,1 0,-9-6,-3-6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26.2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1,'0'8,"4"7,1 14,5 10,0 2,2 3,0 6,1-1,-1-5,-2-6,0 0,-1-4,-2-2,-2-4,-2-5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35.1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299 1,'-6'1,"0"1,1 0,-1 1,1-1,0 1,0 0,0 1,0-1,0 1,1 0,-8 9,-3 0,-11 8,2 1,0 0,2 2,-30 41,43-52,1 1,0 0,1 1,1 0,0 0,1 0,0 1,2 0,0 0,0 0,1 18,1 25,7 61,-6-118,0 1,0-1,0 1,0-1,1 1,0-1,-1 1,1-1,0 1,0-1,0 1,0-1,1 0,-1 0,1 0,-1 0,1 0,0 0,0 0,0 0,2 1,-2-2,1-1,-1 1,1 0,-1-1,1 0,-1 1,1-1,-1 0,1 0,0-1,-1 1,1 0,-1-1,1 1,-1-1,0 0,4-1,10-7,1 0,-2 0,1-2,20-18,-30 25,26-24,2 1,2 2,0 1,1 2,47-20,-60 35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37.4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1,'2'10,"-1"1,1 0,1-1,0 0,1 1,5 11,5 16,-13-35,51 162,53 297,-100-442,0-1,2 1,0-1,1 0,1 0,0-1,23 31,-21-32,-10-15,-1-1,1 0,0 0,-1 0,1 0,0 0,0 1,0-1,0-1,0 1,0 0,0 0,0 0,0 0,0-1,3 2,-4-2,0-1,1 1,-1 0,1 0,-1-1,0 1,1 0,-1 0,1-1,-1 1,0 0,0-1,1 1,-1-1,0 1,0-1,1 1,-1 0,0-1,0 1,0-1,0 1,1-1,-1 1,0-1,0 1,0-1,0 0,0-5,0-1,0 1,0 0,-1 0,-2-11,-1 4,-8-25,2-1,-6-42,15 69,0 0,0 0,1 0,1 1,0-1,1 0,0 1,0-1,1 1,1-1,8-18,-9 26,1 0,-1 0,1 0,0 0,0 1,0-1,0 1,1 0,0 0,-1 1,1-1,0 1,0 0,0 1,0-1,0 1,1 0,-1 0,0 0,1 1,5 0,9-1,-1 1,1 2,0-1,29 8,-27-3,-1 1,0 2,0 0,0 1,-1 0,-1 2,0 1,-1 0,0 1,-1 1,0 1,24 29,-37-38,0 0,-1-1,0 1,0 0,0 1,-1-1,0 0,-1 1,1-1,-2 1,1 13,6 34,-2-39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38.6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103 542,'1'-8,"0"0,1 1,-1-1,1 0,1 1,-1 0,1 0,1 0,-1 0,7-9,51-65,-48 65,21-24,2 2,1 2,2 1,1 2,2 2,1 2,2 2,63-30,-96 52,0 0,0 1,1 0,0 0,25-2,-35 6,0-1,0 1,1 0,-1 0,0 1,0-1,0 1,0-1,0 1,0 0,0 0,0 1,0-1,0 0,-1 1,1 0,-1 0,1-1,-1 1,1 1,-1-1,0 0,0 1,0-1,0 1,-1-1,1 1,-1 0,0 0,2 3,3 12,0 0,-2 0,0 0,0 1,-2-1,-1 1,0 0,-1 0,-1-1,-1 1,0 0,-2-1,0 0,-1 0,-1 0,0 0,-1-1,-1 0,-1 0,-1-1,0 0,-19 21,-54 51,-5-4,-2-3,-173 115,215-165,-92 42,125-65,6-1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41.0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364 82,'-16'1,"1"1,-1 0,1 1,0 1,0 0,0 1,0 1,1 0,0 1,0 0,1 1,-14 11,9-6,1 2,0 0,0 1,2 0,0 2,1-1,-20 36,31-49,1 1,1 0,-1 0,1 0,0 0,0 0,0 0,1 0,-1 1,1-1,1 0,-1 0,1 0,0 0,0 1,0-1,1 0,0-1,0 1,0 0,0 0,1-1,0 0,0 1,0-1,0 0,1 0,-1-1,1 1,0-1,0 0,1 0,-1 0,0 0,1-1,0 0,0 0,0 0,-1-1,1 1,1-1,-1 0,10 0,-10-1,-1-1,1 0,0 0,0-1,-1 1,1-1,0 0,-1 0,0 0,0-1,1 0,-2 0,1 0,0 0,0 0,-1-1,0 0,0 1,0-1,4-8,5-9,-1-1,-1 0,8-26,4-9,45-117,-48 120,-19 52,0 0,1 0,0 0,-1 1,1-1,0 0,0 0,0 1,0-1,1 0,-1 1,0-1,1 1,-1 0,1-1,-1 1,1 0,-1 0,5-2,-5 3,1 1,-1-1,1 0,-1 0,1 1,-1-1,1 1,-1 0,1-1,-1 1,0 0,1 0,-1 0,0-1,0 2,1-1,-1 0,0 0,0 0,0 0,-1 1,1-1,0 0,0 1,-1-1,2 3,5 10,-1 1,-1 0,0 0,-1 0,-1 0,3 23,-4-19,2 0,0 0,12 31,-8-32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47.3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40 702,'3'-29,"0"0,3 0,0 0,1 1,2 0,13-28,-6 12,13-55,-5-45,-22 125,-1-1,-1 0,-1 1,0-1,-6-26,7 44,-1-1,0 1,1-1,-1 1,0-1,0 1,0 0,0 0,-1 0,1-1,-1 1,1 0,-1 1,0-1,1 0,-4-1,4 2,0 0,-1 1,1-1,-1 1,1-1,0 1,-1 0,1 0,-1 0,0 0,1 0,-1 0,1 0,-1 0,1 0,-1 1,1-1,0 1,-3 0,-2 2,1 1,0-1,-1 1,2 0,-1 0,0 0,1 0,0 1,0 0,0 0,-3 7,0-1,1 0,0 1,1-1,0 1,1 0,0 0,1 0,-2 19,4-26,1-1,1 1,-1-1,1 1,-1-1,1 1,0-1,1 1,-1-1,1 0,0 0,0 0,0 0,1 0,-1 0,1-1,0 1,0-1,0 0,1 0,-1 0,1 0,-1 0,1-1,0 0,0 0,5 2,32 13,1-2,1-2,72 12,-18-4,81 11,-175-32,-1 0,0 0,0 1,0-1,0 1,0-1,0 1,0 0,0 0,0 0,-1 0,1 0,0 0,0 0,-1 0,1 1,-1-1,1 1,-1-1,0 1,1 0,1 3,-3-2,1 0,0 0,-1 0,1 0,-1 0,0 0,0 0,0 0,-1 0,1 0,-1 0,1 0,-3 5,-4 8,0 0,-1 0,-1-1,-12 17,-18 17,-2 0,-81 71,4-3,116-114,0-1,0 0,0 0,0 0,0 0,-1-1,1 1,-1 0,-4 1,-2-2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48.7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1,'0'4,"4"6,2 4,3 1,5 2,0 6,1-1,-1 0,1 1,-2 0,-4-4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49.2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39:50.9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1 400,'0'-1,"0"0,0 1,0-1,0 0,1 1,-1-1,0 0,0 0,1 1,-1-1,0 0,1 1,-1-1,1 1,-1-1,0 0,1 1,0-1,-1 1,1-1,-1 1,1-1,0 1,-1 0,1-1,0 1,-1 0,1 0,0-1,0 1,-1 0,1 0,0 0,0 0,-1 0,1 0,0 0,0 0,-1 0,1 0,0 0,-1 1,1-1,0 0,0 0,-1 1,1-1,0 1,-1-1,1 0,0 1,35 21,-18-2,-1 1,18 26,-2-1,-28-95,-6 12,0-7,2 1,5-45,-3 73,0 0,1 0,0 1,1-1,0 1,2 0,-1 1,2 0,14-21,-7 14,1 1,1 0,0 1,26-19,-43 36,1 0,0 1,0-1,0 1,0-1,0 1,0-1,0 1,0-1,0 1,0 0,0 0,0-1,0 1,0 0,0 0,0 0,0 0,0 0,0 1,0-1,0 0,0 0,0 1,2 0,-1 0,0 1,-1-1,1 1,-1-1,1 1,-1 0,1 0,-1-1,0 1,0 0,2 4,3 10,-1 0,5 31,-6-25,5 10,1-1,16 34,7 15,27 54,-51-118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0:14.8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205 2767,'1'-5,"0"-1,0 0,1 1,0-1,0 0,0 1,1 0,-1 0,1 0,1 0,-1 0,1 0,-1 1,1-1,1 1,-1 0,0 1,1-1,0 1,0 0,8-4,17-9,1 1,49-16,-61 24,177-55,2 8,273-37,546-11,-441 56,-521 39,0-3,92-29,100-51,-76 25,-22 14,291-117,15-59,-26 12,16 37,-279 128,2 7,1 7,239-19,783 34,-548 23,-374-16,-232 9,0-1,0-2,-1-2,0-1,44-20,371-202,393-130,-615 281,428-92,-537 153,1 6,0 5,224 9,-321 3,1 0,-1 2,0 1,-1 0,1 2,-1 1,32 15,-44-17,-1 0,-1 0,1 0,-1 1,0 1,0 0,-1 0,0 1,-1-1,0 2,0-1,-1 1,0 0,0 0,-1 1,-1 0,5 17,8 34,7 25,14 103,-35-175,0 1,1-1,0 0,1 0,1 0,1 0,10 17,6 3,38 46,-35-48,-11-11,-1 1,-2 0,0 1,-1 0,12 44,-10-29,23 47,-23-61,40 81,129 191,-128-228,-17-23,42 69,-75-105,1 1,-1-1,-1 0,0 1,0 0,-1-1,-1 1,0 0,0 12,-8 102,5-103,0-10,-2-1,0 1,0-1,-1 0,0 0,-1-1,0 1,0-1,-15 16,-19 34,22-30,-30 39,48-68,-5 7,1 0,0 0,0 1,1-1,0 1,1 0,0 0,0 0,1 0,0 0,0 10,1-9,-1 0,0 1,0-1,-1 0,-1 0,0 0,0 0,-1 0,-5 9,-26 32,-3 0,-58 57,23-26,55-53,23-22,15-8,-4-4,-1 0,0-2,0 1,-1-2,0 0,24-18,75-71,-64 53,1 2,-11 10,45-49,-81 78,0-1,-1 0,1 1,-1-1,0 0,0-1,-1 1,1 0,-1 0,0-1,0 1,0 0,-1-1,1 1,-1-1,0 1,0-1,-1 1,0-1,1 1,-1-1,-3-5,-3-9,-1 0,0 1,-20-31,13 23,-277-547,245 476,-155-293,58 85,70 142,-99-161,143 281,-2 2,-50-51,78 89,1 1,-1-1,0 1,1-1,-1 1,0 0,0 0,0 1,-1-1,1 1,0 0,-1 0,1 1,-5-1,-71 1,49 2,-113-1,-210 7,253 0,-150 29,-665 192,714-161,-124 39,-43 25,216-72,-178 43,-71 3,-153 34,161-46,187-26,145-44,-1-3,-95 19,125-32,0 1,1 2,1 1,0 2,-37 21,26-13,-75 28,-10-13,-78 29,101-29,-2-5,-126 21,175-41,-207 55,-2-11,136-22,-75 24,66-10,-2-6,-156 26,-150 19,92-1,238-53,-236 35,342-66,-91 8,-110 25,-351 103,462-119,-41 10,23-2,91-23,0 1,0 2,1 0,0 2,0 1,-40 22,62-28,0 0,0 1,1-1,-1 1,1 0,0 1,0-1,0 1,-4 9,5-9,0 0,0 0,-1 0,0-1,0 0,0 0,-1 0,0 0,0-1,-7 6,-11 2,-2-1,1-1,-2-1,-37 8,3 0,13-6,0-2,-1-2,0-2,-68-1,12-1,92-1,0 1,-1 0,1 1,1 0,-1 1,0 0,1 1,0 1,1-1,-11 9,-25 14,13-11,-57 35,81-48,0 1,1 1,0 0,1 0,0 0,0 1,-9 12,13-13,0 0,0 1,0-1,1 1,0-1,1 1,0-1,0 1,0 0,1 0,0 0,2 10,3 14,13 50,-15-67,86 307,29 132,-73-267,20 111,7 126,-67-402,50 202,29 34,95 298,-170-525,1 11,2 0,1-1,3 0,1-1,32 54,-48-92,14 17,-2 2,0 0,-1 0,-1 1,-1 0,13 46,-15-39,2 0,0 0,2-1,2 0,30 46,-43-71,1 0,0-1,0 1,0-1,0 1,0-1,1 0,-1 0,1 0,-1 0,1 0,0 0,-1-1,1 0,0 1,0-1,0 0,0 0,0-1,0 1,1-1,-1 1,0-1,0 0,0 0,1 0,-1-1,0 1,0-1,0 0,0 0,0 0,6-3,8-4,-1-2,1 0,-2 0,26-23,-13 10,18-12,180-128,-208 154,1 0,0 1,0 1,37-9,-28 9,41-18,-40 11,0-2,-1-1,0-2,-2-1,0 0,31-33,195-150,-148 125,-58 45,1 2,2 3,2 1,69-26,-56 27,2 2,0 4,117-20,-123 27,0-1,84-34,31-6,39-16,-151 46,119-28,-90 30,35-7,35-6,-92 18,150-45,37-8,-20 32,-123 22,112-30,-103 13,268-85,-300 89,2 3,99-13,84-23,17-11,-180 46,-50 13,-38 10,0-1,0-2,-1 0,0-2,31-16,268-153,-265 147,103-38,-76 34,-10 8,0 2,2 4,103-15,110-21,-164 35,144-45,-206 46,72-36,-44 17,168-40,-177 58,-47 12,23-5,-2-3,86-39,-79 27,105-59,-155 79,0 1,0 1,1 1,0 0,1 1,0 1,27-7,352-42,-199 29,-171 21,-1-1,0-1,0-2,-1 0,0-1,-1-1,0-2,25-16,12-14,78-71,-75 59,-13 18,1 2,2 2,1 3,60-24,-45 20,139-50,-64 29,159-62,-293 112,0 0,-1-1,1 0,-1-1,0 1,-1-2,1 1,-1-1,10-12,2-7,26-45,-16 24,-19 31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0:15.5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45.8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616 988,'4'-2,"0"-1,-1 0,0 0,1 0,-1 0,0 0,-1-1,1 1,0-1,3-7,6-7,-5 11,1 0,0 1,0-1,0 2,1-1,0 1,0 0,0 1,1 0,16-4,-1 1,0 2,1 1,26-1,-28 3,1 0,0 2,-1 1,49 9,-67-9,-1 0,0 0,0 1,-1 0,1 0,0 0,0 0,-1 1,0 0,1 0,-1 0,0 0,-1 1,1-1,0 1,-1 0,0 0,0 1,0-1,-1 1,1-1,-1 1,0 0,0 0,-1 0,1 0,-1 0,-1 0,1 0,0 8,-2 5,0-1,-1 1,-1 0,0-1,-2 0,0 1,-9 20,-62 116,-23 11,-235 294,333-458,-12 17,-1-1,-1 0,-1-1,-1-1,-19 15,31-27,-1 0,1 0,0-1,-1 1,1-1,-1 0,0-1,0 1,0-1,0-1,0 1,0-1,0 0,0 0,0 0,0-1,0 0,0 0,1-1,-1 0,0 0,1 0,-9-5,-10-6,0-2,2 0,0-2,0 0,2-1,0-2,2 0,0 0,1-2,1 0,1-1,1-1,1 0,-15-39,10 15,2-1,3 0,1-2,3 1,2-1,0-96,49-497,-33 558,-4-1,-3 0,-4 1,-20-127,16 186,6 27,0-1,0 0,-1 0,1 1,0-1,0 0,0 0,-1 1,1-1,0 0,-1 0,1 1,-1-1,1 0,0 1,-1-1,0 1,1-1,-1 1,1-1,-1 1,0-1,1 1,-1-1,0 1,1 0,-1-1,-1 1,-3 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0:57.5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7405 2644,'-249'0,"-248"35,49 44,78-11,196-36,-241 77,-157 90,475-163,-43 23,-42 14,-96-14,180-43,-250 53,263-49,-106 39,-35 9,-825 105,846-159,34-3,138-6,0 1,-40 14,-39 8,-133-3,98-12,-36 21,-3 0,104-22,-43 4,112-16,-1 1,1-2,0 0,-1 0,1-2,-26-6,35 6,-1 0,0 0,0 0,1-1,0 1,0-1,0 0,0 0,1-1,-1 1,1-1,0 1,0-1,1 0,-4-9,0-2,0 0,1-1,-6-31,-65-291,44 218,-20-156,36 47,14-242,5 239,-1 172,3 1,2 0,24-97,-3 60,55-129,-66 184,-11 25,1 0,0 0,2 1,13-21,-6 14,136-176,-129 170,1 1,1 2,2 0,0 2,2 1,0 1,59-32,767-331,-583 282,349-83,-550 168,-14 2,1 3,1 2,0 2,80 0,-69 8,-1-3,0-4,0-2,98-28,-91 20,1 2,0 4,1 4,107 1,144-8,-194 4,191 10,392 73,-372-34,-227-23,210 56,-281-59,1-3,0-2,73 2,150-15,-260 5,164-10,116-4,577 16,-860-1,0 0,0 1,0 0,-1 1,1 0,0 0,0 1,-1 0,0 0,1 1,-1 0,-1 1,1 0,-1 0,1 0,7 9,-2 0,-1 0,-1 1,0 1,-1 0,0 0,12 32,-10-18,-1 0,-2 1,-1 0,5 38,5 130,-1-11,27 78,111 371,-152-626,0-1,0 1,-1 0,-1 0,1 0,-2 0,0 15,-1-20,0 0,-1-1,1 1,-1 0,-1-1,1 0,-1 1,0-1,0 0,0-1,0 1,-1 0,0-1,0 0,-7 6,-42 30,-2-1,-1-3,-93 43,90-48,-44 24,-3-5,-163 54,229-93,22-7,0 1,0 1,1 1,-20 10,27-13,0 0,-1-1,1 0,0 0,-1-1,0 0,1-1,-14 0,10-1,0 2,1-1,-1 2,-20 5,-62 34,-21 7,93-41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02.0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1074 11,'4'-11,"4"25,15 43,-14-32,17 38,-3 1,-3 1,-3 2,16 121,-29-142,-2 0,-1 0,-3 1,-2-1,-2 0,-2 0,-2-1,-15 44,6-36,-2-2,-3 0,-1-2,-51 74,53-92,-2-1,0-1,-2-1,-1-1,-1-2,-2-1,-48 31,37-32,0-2,-1-1,-1-3,-1-1,0-3,-1-1,-1-2,1-3,-2-1,1-2,-84-5,125 0,-1 1,0-1,1 0,-1-1,1 1,-1-1,1 0,0-1,0 0,0 0,0 0,0-1,1 1,-10-9,12 8,0 0,0 0,0 0,1 0,-1 0,1-1,0 1,1-1,-1 1,1-1,0 0,0 0,0 1,0-1,1 0,0 0,0 0,0 0,1 0,0 1,1-7,3-8,1 1,1 0,1 0,0 1,1 0,1 1,20-27,94-99,-116 133,22-23,2 0,1 2,55-37,-73 57,1 1,0 0,1 2,0-1,0 2,1 1,-1 0,1 1,1 0,-1 2,23-1,-17 3,0 0,0 2,-1 0,1 2,-1 0,0 2,0 1,-1 0,0 2,0 0,-1 2,0 0,0 1,-2 2,0 0,0 0,-1 2,-1 0,0 2,-2-1,0 2,16 26,-17-19,-1 0,-1 1,-1 0,-2 1,-1 0,-1 1,-1 0,-2 0,-1 0,-1 0,-1 0,-2 1,-1-1,-1 0,-2 0,-9 32,3-19,-2-1,-1-1,-3 0,-1-1,-2-1,-2-1,-1-1,-1-1,-3-1,-44 45,0-10,-3-3,-146 99,186-140,-42 37,60-48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03.8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0 522,'2'-6,"0"0,1 1,0 0,0 0,0-1,0 2,1-1,0 0,0 1,0-1,0 1,8-5,-7 4,140-120,170-114,-302 229,0 0,0 0,-1-1,18-20,-22 20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07.4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89 1368,'-1'27,"-9"49,-1 11,7 433,5-335,-1-348,12-463,-3 511,5 1,5 1,48-158,166-307,-211 534,2 1,2 1,46-58,-67 95,0 0,1 0,-1 1,1-1,1 1,-1 1,0-1,1 1,0 0,-1 1,1 0,0 0,12-2,-16 3,0 1,0-1,0 1,0-1,0 1,0 0,0 0,0 1,0-1,-1 0,1 1,0 0,0 0,0 0,0 0,-1 0,1 0,0 1,-1-1,1 1,-1 0,0 0,0 0,1 0,-1 0,0 0,-1 1,1-1,0 1,-1-1,1 1,-1 0,0-1,2 6,1 23,-1 0,-1 1,-1-1,-2 0,-1 0,-12 54,5-47,-2 0,-1-1,-2 0,-35 64,-96 132,87-145,20-32,-2-2,-3-2,-2-1,-87 76,124-120,-30 25,-48 54,75-72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08.6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2 122,'-1'104,"3"113,-2-210,1 0,-1 1,2-1,-1 0,1 0,0 0,1 0,-1 0,1 0,1-1,-1 1,1-1,1 0,-1 0,7 7,-8-11,1 1,0 0,0-1,0 0,0 0,0 0,0-1,1 1,-1-1,0 0,1 0,-1 0,1-1,-1 1,1-1,0-1,-1 1,1 0,-1-1,1 0,-1 0,0 0,1-1,-1 0,5-2,3-1,0-1,0 0,-1-1,0 0,-1-1,1 0,-1 0,-1-1,0 0,0-1,-1 0,0-1,-1 0,0 0,0 0,6-17,-5 4,0-1,-1 0,-2 0,0-1,-2 1,-1-1,-1-32,-1 55,-5-84,4 80,0 1,-1 0,1 0,-1 1,0-1,-1 0,1 1,-1-1,0 1,-1 0,-6-9,10 14,0 0,0 0,0-1,-1 1,1 0,0 0,0 0,0 0,0 0,0 0,0-1,0 1,0 0,0 0,-1 0,1 0,0 0,0 0,0 0,0 0,0 0,0 0,-1 0,1 0,0 0,0 0,0-1,0 1,0 0,-1 0,1 0,0 0,0 1,0-1,0 0,-1 0,1 0,0 0,0 0,0 0,0 0,0 0,0 0,-1 0,1 0,0 0,0 0,0 1,0-1,0 0,0 0,0 0,0 0,-1 0,1 0,0 1,0-1,0 0,-1 14,5 15,6 14,3-1,1 0,22 44,20 58,-36-82,-12-38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09.6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340 0,'-5'100,"-17"97,11-118,3 1,4 121,10-160,-6-40,1 1,-1-1,0 0,1 1,-1-1,1 0,-1 1,1-1,-1 0,1 0,0 0,0 1,-1-1,1 0,0 0,0 0,0-1,0 1,1 0,-1 0,0 0,0-1,0 1,1-1,1 2,-2-3,0 1,0 0,0-1,0 1,-1-1,1 1,0-1,0 0,0 1,0-1,-1 0,1 0,0 1,-1-1,1 0,0 0,-1 0,1 0,-1 0,0 0,1 0,-1 0,0 0,1 0,-1 0,0 0,0 0,0-1,3-34,-4 21,-1-1,-1 0,-1 1,0-1,-1 1,0 0,-1 1,-15-26,-5-3,-45-58,66 94,-1-1,1 1,-1 0,-1 1,1 0,-1 0,0 0,-1 0,1 1,-1 1,0-1,0 1,-1 1,1-1,-1 1,1 1,-1 0,0 0,0 1,-12-1,0 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11.2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144 427,'-2'0,"0"0,1 1,-1-1,0 1,1 0,-1 0,0-1,1 1,-1 0,1 0,0 0,-1 1,1-1,0 0,-1 1,1-1,0 0,-1 4,-20 33,15-26,-8 22,1 1,2 1,1 0,1 0,3 1,-6 73,11-102,1 1,1 0,-1-1,2 1,-1 0,1-1,0 1,1-1,0 1,0-1,1 0,0 0,0 0,1 0,0-1,1 1,0-1,0 0,0 0,1-1,0 0,0 0,0 0,1 0,0-1,0 0,0-1,1 0,0 0,-1 0,15 3,3 0,1-2,0-1,0 0,0-3,0 0,0-1,46-7,-26 0,-1-3,0-1,65-26,-103 34,24-8,-1-1,0-1,-1-2,0-1,47-36,-72 48,-1 0,0 1,0-1,0 0,-1-1,1 1,-1 0,0-1,0 1,-1-1,0 0,1 0,-1 0,-1 1,1-1,-1 0,0 0,0 0,0 0,-1 0,1 0,-3-6,-3-11,0 0,-2 0,-16-31,13 27,-135-266,62 129,73 142,-22-47,31 64,0-1,1 0,-1 0,1 0,0 0,0 0,1 0,-1-1,1 1,1-9,-1 14,0-1,0 1,0-1,0 1,0-1,1 1,-1-1,0 1,0-1,0 1,1-1,-1 1,0 0,1-1,-1 1,0 0,1-1,-1 1,0 0,1-1,-1 1,1 0,-1 0,0-1,1 1,-1 0,1 0,-1 0,1 0,-1 0,1-1,0 1,18 8,16 22,-32-28,16 18,-1 1,-1 1,0 1,19 36,46 106,-52-100,118 304,-31 10,-116-376,0 0,0 0,0 0,1 0,-1 0,1-1,0 1,-1-1,1 1,0-1,4 4,-5-6,-1 0,0 1,1-1,-1 0,1 1,-1-1,1 0,-1 0,1 0,0 0,-1 1,1-1,-1 0,1 0,-1 0,1 0,-1 0,1 0,-1 0,1 0,0 0,-1-1,1 1,-1 0,1 0,0-1,0 0,0 0,0 0,0 0,0 0,0 0,-1 0,1-1,0 1,-1 0,1 0,-1-1,1 1,-1 0,1-2,18-95,-3 0,4-137,-18 207,-2 18,1 1,0-1,1 0,0 0,1 1,5-14,-7 20,1 0,-1 1,1-1,0 0,0 0,0 1,0-1,0 1,1 0,-1 0,1 0,0 0,-1 0,1 0,0 1,0-1,0 1,0 0,0 0,1 0,-1 0,4 0,5 0,0 0,-1 0,1 1,0 1,0 0,-1 1,1 0,-1 0,1 2,-1-1,0 1,0 1,11 6,-9-2,0-1,0 2,-1 0,-1 0,0 1,0 0,-1 1,-1 1,10 14,-5-3,-2 1,0 0,-1 1,-2 0,0 0,-2 1,-1 0,-1 1,-2-1,1 53,-5-57,1-3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12.8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286 455,'-3'1,"-1"1,1 0,0 0,0 0,0 0,1 0,-1 1,0-1,1 1,0 0,0-1,-1 1,2 0,-1 1,-2 4,-2 1,-35 59,2 1,4 1,3 2,3 2,-26 104,53-175,1 0,1 1,-1-1,0 1,1-1,0 1,0-1,0 1,0-1,0 0,1 1,-1-1,1 1,0-1,2 5,-2-7,-1 0,1 0,0 0,-1-1,1 1,0 0,0-1,0 1,-1 0,1-1,0 1,0-1,0 1,0-1,0 0,0 1,0-1,0 0,0 0,2 0,0 0,0 0,0 0,0-1,0 1,0-1,0 0,0 0,0 0,5-2,3-3,1-1,-1 0,0 0,0-1,-1 0,0-1,-1 0,1-1,-2 0,0 0,0-1,-1 0,0-1,-1 1,0-1,-1 0,0-1,-1 1,0-1,-1 0,-1 0,2-20,-2 1,-2 1,-1 0,-2 0,-1 0,-1 0,-1 0,-2 1,-18-44,17 51,-17-49,24 66,0 0,1 0,0 0,0 0,1 0,0 0,0 0,0 0,2-10,-2 15,0 0,0 0,1 0,-1 1,0-1,1 0,-1 0,0 0,1 0,-1 0,1 0,0 0,-1 1,1-1,0 0,-1 1,1-1,0 0,0 1,-1-1,1 1,0-1,0 1,0-1,0 1,0 0,0-1,0 1,0 0,1 0,1 0,-1 0,1 1,0-1,-1 1,1 0,-1 0,1 0,-1 0,1 0,-1 1,3 1,7 6,0 1,20 21,-32-31,51 60,-3 3,-3 2,48 90,-85-142,-6-8,1-1,0 1,0-1,0 0,0 0,1 0,-1 0,1-1,0 0,0 1,1-1,7 4,-10-7,0 1,0-1,0 0,0 1,1-1,-1 0,0 0,0-1,0 1,0 0,0-1,0 1,0-1,0 0,0 0,0 0,-1 0,1 0,0 0,0 0,-1 0,1-1,-1 1,1-1,-1 1,0-1,1 1,-1-1,0 0,0 0,0 0,0 1,1-5,6-11,-1 0,-1 0,0-1,-1 0,-1 0,0 0,0-27,-2-137,-3 115,1 1,2 33,-2-1,-1 0,-2 1,-1-1,-12-48,15 79,0-1,-1 1,1-1,-1 1,0 0,1-1,-1 1,-1 0,1 0,0 1,-5-5,1 6,7 10,8 11,-3-11,1 0,0 0,1-1,0 0,0-1,1 1,0-2,17 11,90 41,-73-38,-12-7,-1 2,-1 1,0 2,-2 0,31 27,-55-41,0-1,0 1,0-1,0 1,-1 0,1 0,-1 0,0 0,-1 1,1-1,-1 0,1 1,-1-1,-1 1,2 6,-2-3,-1 0,0 0,0 0,0 0,-1 0,0 0,0 0,-5 8,-6 12,-2-1,-1-1,-31 40,39-55,-5 7,2-2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13.8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127 791,'2'-3,"0"0,0 0,1 0,-1 0,1 0,-1 0,1 1,0-1,0 1,0 0,5-2,6-7,303-300,-265 252,-3-2,-3-2,64-116,-108 177,-1-1,0 1,1-1,-1 1,0-1,0 1,-1-1,1 0,0 0,-1 1,0-1,1 0,-1 0,0 1,-1-1,1 0,0 0,-2-3,1 5,0-1,-1 1,1-1,-1 1,1-1,-1 1,1 0,-1 0,0 0,0 0,0 0,0 0,1 1,-1-1,0 1,0-1,0 1,0 0,0 0,0-1,0 1,-1 1,1-1,-3 1,-16 1,0 2,0 0,0 1,1 1,0 1,0 1,1 1,0 0,-22 16,4-1,2 2,0 2,-43 44,35-28,3 2,2 1,-52 86,76-111,2 1,1 0,0 1,2 0,1 1,0 0,2 1,1-1,2 1,0 0,1 27,2-49,0 0,0 0,1 0,-1 0,1 0,0 0,1 0,-1-1,0 1,1 0,0-1,0 1,0-1,0 1,1-1,-1 0,1 0,0 0,0 0,0-1,0 1,0-1,1 0,-1 0,1 0,0 0,-1-1,1 1,0-1,0 0,0 0,0 0,0-1,0 1,0-1,4 0,8-1,0 0,0 0,0-2,0 0,0 0,-1-2,29-11,51-29,115-72,-77 24,-111 76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50.7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19,'0'-1,"0"0,0 0,0 0,0 1,0-1,0 0,0 0,1 1,-1-1,0 0,1 1,-1-1,0 0,1 1,-1-1,1 1,-1-1,1 0,-1 1,1-1,0 1,-1-1,1 1,0 0,-1-1,1 1,0 0,-1-1,1 1,0 0,0 0,-1 0,1 0,0 0,0-1,-1 1,1 1,0-1,0 0,0 0,-1 0,1 0,0 0,-1 1,3 0,0-1,0 1,0 0,1 1,-1-1,0 0,0 1,0 0,0 0,2 2,2 3,-1 0,-1 1,1-1,-1 1,0 1,-1-1,0 0,-1 1,1 0,-2 0,4 18,-2 1,-2 0,-3 46,2 22,2-85,0-1,0 0,1 0,0 0,1-1,0 1,1-1,0 0,0-1,1 1,13 12,11 18,-22-27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46.6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926 0,'-4'2,"0"0,0 0,1 1,-1-1,1 1,-1 0,1 0,0 0,0 0,0 0,-4 8,-5 2,-334 284,-20-28,329-244,25-18,0 0,0 1,1 1,0 0,1 0,0 1,0 0,-14 21,17-16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51.2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52.2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1 251,'9'0,"0"0,1 2,-1-1,0 1,0 0,0 1,-1 0,1 0,0 1,-1 0,0 1,0 0,0 0,-1 0,14 14,0 3,-1 2,0 1,21 37,-13-21,-28-39,1 0,0-1,0 1,0 0,0-1,1 0,-1 1,0-1,0 0,1 1,-1-1,1 0,-1 0,1 0,0 0,-1 0,1-1,2 2,-3-3,0 0,0 0,-1 0,1 0,0 0,-1-1,1 1,-1 0,0 0,1 0,-1 0,0-1,1 1,-1 0,0 0,0-1,0 1,0 0,0 0,-1-1,1 1,0 0,-1 0,1 0,0-1,-2-1,-5-37,2 0,1-1,3-50,2 69,1-1,1 0,1 1,1-1,1 1,1 0,12-27,-17 46,0-1,0 0,0 0,0 1,1-1,-1 1,1-1,0 1,0 0,0 0,0 0,1 1,-1-1,1 1,-1 0,1 0,0 0,0 0,5 0,-4 1,0 0,1 1,-1 0,0 0,1 0,-1 1,0 0,0 0,0 0,1 1,-1-1,0 1,6 4,7 4,0 1,-1 1,0 1,-1 1,0 0,19 23,-2-1,-2 1,32 52,-54-74,0 0,-2 1,0 0,-1 0,0 1,-1 0,-1 0,-1 0,2 33,-4-13,-2-4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52.9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70,'7'1,"0"0,0 0,-1 1,1 0,-1 0,1 1,-1 0,0 0,0 0,0 1,0-1,-1 1,1 1,-1-1,0 1,-1 0,1 0,6 11,8 11,-1 1,22 46,-32-59,77 174,-84-187,-1-1,1 1,-1-1,1 1,-1-1,1 1,0-1,0 0,0 1,-1-1,1 0,1 0,-1 0,0 0,0 1,0-2,1 1,-1 0,0 0,1 0,-1 0,2 0,-2-2,0 1,0 0,0-1,1 1,-1-1,0 1,0-1,0 0,-1 1,1-1,0 0,0 0,0 0,0 1,-1-1,1 0,0 0,-1 0,1 0,-1 0,1-2,4-10,0 1,-1-1,4-21,1-37,-4-1,-4-108,-2 119,1 32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54.9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175 747,'-1'0,"0"-1,0 1,0-1,-1 1,1-1,0 1,0-1,0 0,0 0,1 1,-1-1,0 0,0 0,0 0,1 0,-1 0,0 0,1 0,-1 0,1 0,-1 0,1 0,0-1,-1 1,1 0,0 0,0 0,0 0,0-1,0 0,1-39,5 23,1 0,1 1,1 0,0 1,1 0,1 0,14-16,17-26,180-312,-215 358,-4 8,0-2,0 1,0 0,0-1,-1 1,0-1,0 0,0 0,-1 0,0 0,0-9,-1 14,0 1,0-1,0 1,0 0,0-1,0 1,0-1,0 1,-1-1,1 1,0 0,0-1,-1 1,1-1,0 1,0 0,-1-1,1 1,0 0,-1 0,1-1,-1 1,1 0,0 0,-1-1,1 1,-1 0,1 0,0 0,-1 0,1 0,-1-1,1 1,-1 0,0 0,-21 7,-19 19,-15 20,2 3,-91 104,114-114,1 1,2 2,2 1,1 0,-19 53,39-85,1 1,0-1,1 1,0 0,1 0,1 1,-1-1,2 0,0 0,2 13,-2-20,1 0,1-1,-1 1,1-1,0 1,0-1,0 0,0 1,1-1,0 0,-1-1,2 1,-1 0,0-1,1 0,-1 0,1 0,0 0,0 0,0-1,1 0,-1 0,0 0,1 0,0-1,-1 1,10 0,3 1,0 0,0-1,0-1,1-1,-1 0,0-1,0-1,20-5,-26 4,1 0,-1-1,0-1,0 0,-1 0,0-1,0 0,0-1,0 0,-1-1,0 0,13-16,36-51,-35 43,1 2,50-50,-68 76,0-1,0 1,0 1,0-1,0 1,1 0,-1 1,1-1,0 1,0 1,0-1,0 1,0 0,0 1,0 0,1 0,-1 0,0 1,0 0,0 1,0-1,0 1,7 3,-4 0,1-1,-1 1,0 1,0 0,0 0,-1 1,0 0,0 1,-1-1,0 2,0-1,-1 1,9 15,1-5,-17-19,0 0,1 0,-1 0,0 0,1 0,-1 0,1 0,-1 0,0 0,1 0,-1 0,0 0,1 0,-1 0,0-1,1 1,-1 0,0 0,0 0,1-1,-1 1,0 0,1 0,-1-1,0 1,0 0,0 0,1-1,-1 1,0 0,0-1,0 1,0 0,1-1,7-48,-6 28,59-214,-36 148,-21 72,0 1,1 0,1 0,0 1,1 0,0 0,11-14,-16 24,0 0,1 0,-1 0,1 1,0 0,0-1,0 1,0 0,0 0,0 1,0-1,1 1,-1-1,1 1,-1 0,1 1,-1-1,1 0,0 1,-1 0,1 0,0 0,-1 0,1 1,0-1,-1 1,1 0,-1 0,1 0,-1 1,0-1,1 1,-1 0,5 3,3 3,0 1,-1 0,0 0,0 1,-1 0,-1 0,1 1,-2 0,1 1,-2 0,0 0,0 0,-1 1,0 0,-1 0,4 27,-2-6,-2 0,-1 0,-2 1,-1-1,-8 56,-3-28,-23 73,-8 38,38-152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55.6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0,'1'14,"1"0,0-1,1 1,8 24,4 17,9 65,-5 0,4 173,-24-88,1-203,0 0,1 0,-1 0,1 0,-1 0,1 0,-1 0,1-1,0 1,0 0,0 0,0 0,0-1,1 1,-1-1,0 1,1-1,-1 1,1-1,0 0,2 2,1-1,-1 0,1 0,0 0,0-1,0 0,-1 0,1 0,9 0,6-1,0-1,0-1,28-7,66-22,-83 23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56.2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0 342,'0'-4,"8"-5,3-6,4 0,11-6,10 1,12-5,5-2,2-1,9-3,5-1,-4 4,-6 4,-3 5,-13 3,-8 3,-7 4,-7 4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57.5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216 417,'0'17,"-1"-8,1-1,0 1,1 0,0-1,0 1,3 10,-4-18,1 0,-1 0,1 0,0 0,-1 1,1-1,0 0,0 0,-1 0,1 0,0-1,0 1,0 0,0 0,0 0,0-1,1 1,-1-1,1 1,0 0,1-1,-1 0,0 1,1-1,-1-1,0 1,0 0,1 0,-1-1,0 1,0-1,0 0,0 0,4-1,17-9,127-64,-142 69,-1 0,0 0,0-1,0 0,-1 0,0-1,0 0,-1 0,0 0,5-12,4-12,15-47,-26 70,0 1,-1-2,0 1,0 0,-1 0,0-1,-1-9,0 16,-1-1,1 1,-1 0,0-1,0 1,0 0,-1 0,1 0,0 0,-1 0,0 0,0 0,0 1,0-1,0 1,-1-1,1 1,-1 0,0 0,1 0,-1 0,-6-2,-16-10,-1 2,0 1,-1 2,0 0,-1 2,0 0,0 2,-1 2,-47-1,69 5,-1 1,1 0,-1 0,1 1,0 0,0 0,0 1,1 0,-1 0,1 1,0 0,0 0,0 0,1 0,0 1,-5 6,-9 13,2 0,-24 44,38-64,0 1,0-1,1 0,-1 1,2-1,-1 1,0 0,1-1,0 1,0 0,1 0,0 0,0 0,1 7,0-9,1 1,0 0,0-1,0 1,1-1,-1 0,1 0,0 0,0 0,1 0,-1-1,1 1,-1-1,1 0,0 0,9 4,1 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58.6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1 300,'62'-11,"-7"0,48 6,112 9,-209-4,0 1,0 0,0 0,0 1,0 0,0 0,-1 0,1 1,-1-1,0 2,0-1,8 6,-11-7,0 0,0 0,-1-1,1 1,-1 0,1 1,-1-1,0 0,1 0,-1 1,0-1,-1 0,1 1,0-1,-1 1,1-1,-1 1,0-1,0 1,0-1,0 1,0-1,-1 1,1-1,-1 1,1-1,-1 1,0-1,0 1,0-1,0 0,-2 3,-3 5,-1-1,1 1,-2-1,1-1,-1 1,0-1,-1-1,0 0,0 0,-17 9,25-15,0-1,0 0,0 0,0 1,0-1,0 0,0 0,0 0,0 0,0 0,0 0,0 0,1 0,-1-1,0 1,0 0,0-1,0 1,0 0,0-1,0 1,1-1,-1 1,0-1,0 0,1 1,-1-1,0 0,1 0,-1 1,1-1,-1 0,1 0,-1 0,1 0,0 1,-1-1,1 0,0 0,0 0,-1 0,1 0,0-2,-1-43,13-10,2 1,3 0,26-60,-14 42,-26 65,1-1,1 1,0 1,7-10,-10 13,9-10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00.1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45 420,'21'22,"44"42,-59-58,1-1,0 0,0 0,0 0,1-1,-1-1,1 1,9 2,-13-6,0 1,0-1,0 0,0-1,0 1,0-1,-1 0,1 0,0 0,0 0,-1 0,1-1,-1 0,1 0,-1 0,0 0,1 0,-1-1,5-5,9-8,-1 0,16-23,-18 22,21-25,-2-2,-2-1,-1-1,-3-1,-2-2,37-101,-56 141,1 21,4 32,-9-33,234 745,-164-553,-65-183,6 17,-1 0,7 41,-17-65,-1 0,0 0,-1 0,0 0,-1 0,0 0,-1 0,-1 0,0 0,-5 13,-5 6,-2 0,-2-1,0-1,-2-1,-35 42,-128 122,175-186,-14 14,0-1,-1-1,-1-1,-1-2,0 0,-28 13,42-24,-1-1,1 0,-1 0,0-2,0 1,0-1,-1-1,1 0,0 0,-1-1,1-1,0 0,0 0,-1-1,1 0,0-1,1-1,-17-7,11 3,0-1,1-1,1 0,0-1,0 0,1-2,0 1,1-1,1-1,0 0,1-1,0 0,1-1,1 0,0 0,2-1,-1 1,-4-24,4 11,2-1,0 0,2 0,2 0,0-1,2 1,1 0,2 0,1 0,9-32,-3 27,1 0,2 0,2 2,0 0,3 1,39-54,-48 73,0 0,1 0,1 1,0 1,1 0,0 0,1 1,0 1,0 1,1 0,0 0,1 2,-1 0,1 0,0 2,1 0,20-2,-19 3,1 0,-1-1,32-11,11-2,-41 13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36.4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1,'0'12,"9"347,-3-295,3 0,2 0,30 93,-16-88,-13-37,0 1,9 49,-18-60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48.9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2350 31,'1'-31,"5"44,6 22,26 76,-5 1,20 122,-23-97,88 425,-118-560,1 1,-1-1,1 0,0 1,0-1,0 0,0 0,0 0,0 1,0-1,1 0,1 2,4-7,-2-19,-6 1,0-1,-1 1,-1 0,-1 0,-1 0,-12-30,-10-51,21 74,2-1,1 0,1 0,1 0,2 0,1-1,1 1,8-30,-9 53,1 0,0 0,0 0,0 0,1 1,0 0,0-1,0 1,0 1,1-1,0 1,0 0,0 0,1 0,-1 1,1-1,10-3,12-4,-1 1,48-10,-44 12,-13 3,77-16,-88 20,-1 0,1 1,0-1,0 1,0 1,0-1,0 1,-1 1,1-1,0 1,6 3,-10-3,0 0,0 1,0-1,-1 1,1-1,-1 1,0 0,0 0,0 0,0 0,-1 0,1 0,-1 0,1 1,-1-1,0 1,-1-1,1 1,-1-1,1 1,-1-1,0 5,0 12,-1 0,-5 32,5-41,-4 14,-1 1,-1-1,-1 0,-2 0,0-1,-1 0,-2-1,-22 32,-6 2,-94 98,66-90,-2-3,-2-3,-162 98,219-149,1 0,-1 0,0-2,-1 0,0-1,0 0,0-2,0 0,-1-1,1 0,-1-2,1 0,-33-4,28 0,0-1,1-1,0-1,0-1,0 0,1-2,0 0,1-1,0-1,-23-20,-2-9,1-2,-68-88,66 74,24 35,-1 1,-1 0,-1 2,-42-26,54 36,3-1,21 9,24 11,-7 9,-2 0,0 2,-1 1,-2 1,43 51,-34-34,-2 2,-2 1,34 66,-47-77,-2 0,-1 1,-2 0,-1 1,11 70,-19-88,-2 0,0 1,0-1,-2 0,0 0,-1 0,0 0,-11 29,4-21,-1-1,0-1,-2 0,-1 0,-17 20,-18 14,-4-2,-104 85,156-138,-427 328,303-245,-216 108,29-64,254-110,-72 11,28-7,61-11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37.5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1721 0,'2'1,"1"-1,-1 1,0 0,1 0,-1 0,0 0,0 0,1 0,-1 1,0-1,0 1,-1-1,1 1,0 0,0 0,-1 0,1 0,-1 0,0 0,0 0,1 1,0 3,19 54,-11-17,-2 0,-2 1,-1 0,-3 0,-1 0,-3 0,-1 0,-2 0,-3 0,-1-1,-2 0,-2-1,-1 0,-3-1,-1-1,-2 0,-25 36,23-44,10-13,0 0,-2-1,-25 26,34-39,-1 0,1-1,-1 0,0 0,0 0,-1-1,1 0,-1 0,0-1,1 0,-1 0,0 0,0-1,-1 0,-10 0,2-2,0-1,0 0,0-2,0 0,0 0,1-2,0 0,0 0,0-1,1-1,-26-19,-9-11,-75-74,122 111,-15-18,0-2,1 1,-22-37,-12-17,50 74,0-1,-1 0,1 1,-1-1,1 0,-1 1,0-1,1 1,-1-1,1 1,-1-1,0 1,1 0,-1-1,0 1,0 0,1-1,-1 1,0 0,0 0,0 0,1 0,-1 0,0 0,0 0,0 0,1 0,-1 0,0 0,0 0,1 1,-1-1,0 0,0 0,1 1,-1-1,0 1,1-1,-1 1,0-1,1 1,-1-1,1 1,-1-1,1 1,-1 0,1-1,-1 1,1 0,0-1,-1 1,1 0,0 1,-24 53,17-37,-199 535,48-119,-34-16,143-335,-3-3,-3-2,-74 79,117-145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38.6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1 322,'14'-12,"2"1,-1 0,2 2,-1 0,36-14,-28 12,431-174,-365 141,-78 38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39.6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1 264,'8'0,"7"-4,10-1,8-4,3-5,8-4,4-3,7-3,7 0,0-1,-1 0,-7-1,-9 6,-8 4,-10 2,-5 3,-7 4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40.5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0,'0'4,"0"6,0 5,0 4,0 3,0 6,0 3,0 0,0-2,0 0,0-2,0-2,0-4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41.4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640 0,'1'28,"-2"0,-1 0,-1 0,-2-1,0 0,-2 1,-1-2,-1 1,-1-1,-2-1,0 0,-29 41,31-51,-2 0,0 0,0-2,-2 1,1-2,-2 1,0-2,0 0,-1-1,0-1,-19 8,11-7,-1-2,0-1,-1-1,0-1,0-1,0-1,-36-2,61-1,-6 0,0 0,0 0,0 0,0 1,0 0,0 1,-11 3,16-4,-1 1,1 0,0-1,0 1,0 0,0 0,1 0,-1 1,0-1,1 0,-1 1,1-1,0 1,0-1,0 1,0 0,0-1,1 1,-1 0,1-1,0 1,0 4,-2 27,3 47,-1-72,1 15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42.6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1377 1,'1'5,"0"1,0 0,1 0,0-1,0 1,0-1,1 0,4 8,13 31,-15-16,0 0,-2 0,-1 0,-2 1,-1-1,0 0,-3 1,0-1,-1-1,-11 32,9-46,0 0,-1 0,0-1,0 0,-2-1,1 1,-1-2,-1 0,0 0,-1-1,-13 9,-16 8,-88 42,-157 56,100-44,117-51,-125 36,157-56,-1-2,0-1,-1-1,1-3,-48-2,82 0,0 0,0 0,0-1,0 0,0 1,0-1,0-1,0 1,0 0,1-1,-1 0,0 0,1 0,0-1,-1 1,1-1,0 1,-4-6,4 3,0 0,1 0,0 0,0-1,0 1,0-1,1 1,0-1,0 0,0 0,1 1,0-10,2-7,0 1,1-1,1 1,2 0,0 0,1 1,0 0,2 0,1 0,0 1,1 1,15-19,-1 4,2 0,1 2,2 1,1 2,44-33,-69 57,0 0,0 0,0 1,0 0,1 0,-1 0,1 1,7-2,4 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43.4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326 1,'0'4,"0"5,-8 6,-7 4,-6 4,-2 1,-6-3,-3 3,-3-2,4-2,2 1,3-3,2-5,4-1,2-2,3-2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43.9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0,'0'4,"4"2,1-1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45.8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696 45,'-2'-21,"0"-2,8 24,7 15,-1 4,0 1,-1 0,0 1,-2 1,8 31,22 121,-27-92,-3 0,-2 134,-9-173,-1 0,-3-1,-1 1,-2-1,-2-1,-28 70,31-95,0 0,-1 0,-1-1,-1-1,0 0,-1 0,0-1,-1 0,-15 11,17-16,-1-1,0-1,0 0,-1 0,0-2,0 1,0-1,-1-1,0-1,1 0,-1 0,-22 0,-117-2,136-1,1-2,0 0,-1-1,1-1,0 0,1-1,-21-9,31 11,1 0,-1 0,0 0,1 0,-1-1,1 0,0 0,1 0,-1 0,1-1,-1 1,1-1,0 0,1 0,-3-6,2 3,1 0,0-1,1 1,-1-1,2 0,-1 0,1 1,2-18,2 2,2 1,0-1,1 1,2 0,21-43,-8 27,1 1,2 2,2 0,37-39,-42 53,1 0,0 1,2 1,1 1,0 2,48-24,-62 35,0 1,0 1,0 0,1 1,0 0,0 1,-1 0,1 1,0 1,22 2,-29-2,0 1,-1 1,1-1,-1 1,1 0,-1 0,0 0,0 1,0 0,0 0,0 0,-1 1,1 0,-1-1,0 2,0-1,0 0,-1 1,1 0,-1-1,-1 1,1 0,0 1,-1-1,3 11,2 13,-1-1,-2 1,2 52,-10 92,1-70,2-87,1 5,-1 1,-4 25,3-38,0-1,0 0,-1 0,0-1,-1 1,0-1,0 1,-10 12,-8 8,-11 17,-2-2,-79 75,-232 227,233-225,81-85,-36 34,57-60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46.8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1 376,'2'-8,"1"1,0-1,1 1,-1-1,1 1,1 0,-1 1,1-1,0 1,10-9,7-6,0 0,2 2,0 1,29-18,111-51,-23 13,-119 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51.4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1929 122,'-4'0,"0"0,1 0,-1-1,0 1,0-1,1 0,-1 0,1-1,-1 1,1-1,0 0,-1 0,1 0,0 0,-4-3,0-3,-1-1,1 1,-11-17,13 16,-1 0,-1 1,-13-14,20 22,0 0,0 0,-1-1,1 1,0 0,0 0,0 0,0 0,0 0,-1 0,1 0,0 0,0 0,0 0,0 0,-1 0,1 0,0 0,0 0,0 0,0 0,-1 0,1 0,0 0,0 0,0 0,0 0,-1 0,1 0,0 0,0 0,0 0,0 0,0 0,-1 0,1 0,0 1,0-1,0 0,0 0,0 0,0 0,0 0,-1 0,1 1,0-1,0 0,0 0,-3 14,1 15,2-28,1 89,1-17,-14 134,9-184,-2 0,0 0,-2-1,0 0,-1 0,-2 0,0-1,-1-1,-27 39,10-24,-2-1,-1-1,-1-1,-2-2,-72 49,87-67,0-1,-1-1,1 0,-2-2,0 0,0-2,0 0,0-1,-1-1,0-2,0 0,0-1,0-1,-29-3,38 0,0 0,0-1,0 0,1-1,-1 0,1-1,0 0,1-1,-1 0,2-1,-1-1,1 1,0-2,0 1,-9-14,15 18,0-1,0 0,0 0,1 0,-1-1,1 1,1-1,-1 0,1 0,1 0,-1 0,1 0,0 0,1 0,0 0,0 0,0-1,1 1,0 0,1 0,-1 0,1 0,0 0,1 1,0-1,0 1,0-1,1 1,7-9,47-54,3 3,3 3,2 3,3 3,143-91,-204 143,-1 0,1 1,-1 0,1 0,0 1,1 0,10-2,-16 4,-1 1,0 0,0 0,0 0,0 0,1 0,-1 1,0-1,0 1,0-1,0 1,0 0,0 0,0 0,0 0,0 0,-1 0,1 1,0-1,-1 0,1 1,-1-1,1 1,-1 0,0 0,1-1,-1 1,0 0,0 0,0 0,-1 0,1 0,0 0,0 3,3 12,0-1,0 1,-2 0,0 1,-1-1,0 0,-2 0,0 1,-1-1,-6 23,2-15,-2 0,-1-1,-1 0,-1 0,-1-2,-19 29,16-29,-18 31,-2-2,-3-2,-2-1,-68 64,79-90,-2-2,-40 21,-1 0,36-18,-1-2,-45 18,64-32,-1 0,-1-2,1 0,-1-1,1-1,-36 0,-162-19,160 8,0 3,-1 3,-63 5,116-3,0 1,0 0,0 1,1-1,-1 1,0 0,1 0,-1 1,1-1,0 1,0 0,0 0,0 0,0 1,1-1,0 1,-1 0,1 0,1 0,-1 0,1 1,-1-1,1 1,-3 8,-2 10,2 0,0 1,-4 48,4-25,0-20,2-1,1 1,1 0,1 0,1 0,2-1,0 1,2-1,1 0,12 32,-4-13,-2 1,9 67,-16-85,-1-3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48.3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1176 1,'1'0,"0"1,0-1,0 0,0 1,0 0,0-1,0 1,0-1,0 1,0 0,0 0,0-1,-1 1,1 0,0 0,0 0,-1 0,1 0,-1 0,1 0,-1 0,1 2,10 31,-8-25,5 18,-1 0,-1 0,-2 1,0-1,-2 1,-1 0,-1 0,-2 0,-1-1,0 1,-3-1,0 1,-1-2,-2 1,-1-1,-1 0,-1-1,-1-1,-1 0,-1 0,-24 27,34-44,-1-1,1-1,-1 1,-1-1,1 0,-1 0,1-1,-1 0,-11 5,14-8,1 0,-1 0,1 0,-1 0,1-1,-1 0,1 0,-1 0,1 0,-1 0,1-1,-1 0,1 1,-1-1,1 0,0-1,0 1,-1-1,1 1,0-1,0 0,0 0,-4-4,-15-17,1 0,0-1,2 0,-18-33,-33-40,64 89,0 1,-1 0,0-1,0 2,0-1,-13-7,18 13,-1 0,1 0,-1 0,1 0,-1 0,1 1,-1-1,0 1,1 0,-1-1,0 1,1 0,-1 1,0-1,1 0,-1 1,0 0,1 0,-1-1,1 1,-1 1,1-1,0 0,-1 1,1-1,0 1,0-1,-3 4,-25 26,1 0,2 2,2 2,-41 70,34-54,1-1,2 2,2 1,3 1,-22 72,43-118,1 0,0 0,1 0,0 0,0 0,1 0,-1 0,2 0,-1 0,1 1,4 11,-4-16,1 0,0 1,0-1,1 0,-1 0,1-1,0 1,0 0,0-1,0 0,0 0,1 0,0 0,0 0,-1-1,1 1,1-1,-1 0,0 0,0-1,7 2,18 4,0-2,55 3,-53-6,0 2,43 9,-71-12,0-1,-1 1,1 0,-1 0,1 0,-1 1,0-1,1 0,-1 1,0 0,0-1,0 1,0 0,0 0,0 0,-1 0,1 1,-1-1,1 0,0 4,0-2,-1 1,0-1,-1 1,1-1,-1 1,1-1,-2 1,1-1,0 1,-1-1,-1 6,-3 9,-2 0,0-1,-1 1,-14 23,10-22,0 0,-1-1,-1-1,-1 0,-1-1,0-1,-1 0,0-1,-28 17,33-24,-1-1,0 0,0-1,-1-1,0 0,0-1,0 0,0-1,0-1,-1 0,1-1,-1 0,0-1,1-1,-28-5,32 4,0-1,0 0,0-1,0 0,1 0,0-1,0-1,0 1,0-1,-11-12,15 14,0-1,1 0,0 0,0 0,1 0,-1-1,1 1,0-1,1 0,-1 0,1 0,1 0,-1-1,1 1,0 0,0-1,1 1,0-8,5-33,2 1,2 0,2 1,3 0,1 0,2 2,24-45,19-15,-34 60,-18 31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1:49.3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201 1,'-1'8,"1"0,1 0,0 0,0 0,0 0,1 0,0 0,1-1,4 11,-5-14,1 0,0 0,0-1,0 1,0-1,0 0,1 0,0 0,-1 0,1-1,0 1,0-1,0 0,1 0,-1-1,0 1,9 1,0-1,-1 0,1-1,0 0,-1-1,1-1,0 0,-1 0,1-2,23-6,-4-2,0-1,43-24,-128 69,-57 47,43-30,-14 9,-168 115,229-161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0:47.2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763 52,'0'-1,"0"-1,0 0,-1 0,1 1,0-1,-1 0,1 1,-1-1,0 1,1-1,-1 0,0 1,0-1,0 1,0 0,0-1,0 1,0 0,-1 0,-1-2,-1 1,0-1,0 1,0 1,0-1,0 1,0-1,0 1,-6-1,-9 0,-1 1,-38 2,46 0,-19 0,1 2,0 1,0 1,1 2,0 1,-44 17,56-17,0 1,1 0,0 1,1 0,0 1,1 1,0 1,1 0,0 0,1 1,-19 30,4 0,2 0,1 2,-18 55,35-81,0 1,2 0,0 0,2 0,0 1,2 0,0-1,1 1,1 0,5 23,-4-35,1-1,0 0,0 1,1-1,0 0,1-1,0 1,0-1,1 0,0 0,0-1,1 0,0 0,0 0,1-1,-1 0,2 0,-1-1,0 0,1-1,10 4,17 6,2-2,-1-2,75 11,-83-17,38 6,1-4,0-2,100-8,-161 3,0 0,-1 0,1-1,-1 1,1-1,7-4,5-5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0:48.5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419 1,'-15'1,"1"0,-1 2,1 0,0 0,0 1,0 1,0 1,1 0,0 0,0 1,1 1,0 0,0 1,-16 15,-2 5,1 1,2 1,-44 66,65-89,1 1,0 0,0 0,1 0,0 1,1-1,0 1,0 0,1 0,0 0,1 0,0 0,1 0,1 18,1-20,-1 0,2 0,-1 0,1 0,0 0,1-1,0 1,0-1,1 0,-1 0,1-1,1 1,0-1,0 0,0-1,0 1,1-1,8 5,7 3,1 0,0-1,1-1,26 7,-38-13,1-2,-1 0,0-1,1 0,-1 0,1-2,0 1,-1-2,1 0,17-3,-24 2,0-1,-1 1,1-1,-1-1,0 1,0-1,0 0,0 0,-1 0,1-1,-1 1,0-1,-1 0,1 0,-1-1,5-10,4-10,-1-1,9-34,-19 59,8-37,-2 0,-2-1,-1 1,-3-1,-3-54,1 19,1 71,0 0,0-1,0 1,0 0,0 0,-1-1,0 1,0 0,0 0,0 0,-1 0,0 0,1 0,-2 0,1 0,0 1,-1-1,1 1,-1 0,-6-6,-4 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0:50.3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0 781,'2'-23,"0"-1,2 1,10-38,-6 32,5-49,41-393,-54 464,0 0,0 0,-1 0,0 0,-2-9,3 15,0 0,0 0,0 0,-1 1,1-1,0 0,0 0,-1 0,1 0,0 1,-1-1,1 0,-1 0,1 1,-1-1,1 0,-1 1,1-1,-1 1,0-1,1 1,-1-1,0 1,1-1,-1 1,0-1,0 1,0 0,1 0,-1-1,0 1,0 0,0 0,0 0,0 0,1 0,-1 0,0 0,0 0,0 0,0 1,1-1,-1 0,0 0,0 1,0-1,1 0,-1 1,0-1,0 1,1-1,-1 1,1 0,-1-1,-1 2,1-1,0 1,0-1,0 1,0 0,0-1,0 1,1 0,-1 0,1-1,-1 1,1 0,-1 0,1 0,0 0,0 0,0-1,0 1,0 0,0 0,1 0,-1 0,1 0,-1-1,1 1,0 0,-1 0,1-1,0 1,0 0,2 1,34 49,134 129,-102-112,-57-56,-1 0,-1 1,0 0,-1 0,0 1,-1 1,-1-1,10 31,-16-42,-1 0,1 0,-1 0,0-1,0 1,-1 0,1 0,-1 0,0 0,0-1,0 1,0 0,0-1,-1 1,0-1,0 0,0 1,0-1,-5 5,-5 6,0-2,-2 1,-15 10,-2 4,14-12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0:51.7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0,'2'17,"0"0,1-1,1 1,1-1,0 0,14 29,2 8,72 182,-20-55,-44-98,-13-34,28 56,-36-88,1 0,0-1,2 0,0-1,0 0,1-1,17 15,-23-23,0 0,0 0,0 0,0-1,1 0,0 0,0-1,0 1,0-2,1 1,-1-1,12 2,0-2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0:52.8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0 191,'13'-1,"-1"-1,0-1,-1 0,1 0,0-1,-1-1,0 0,0 0,0-1,10-8,-5 4,1 1,0 1,23-9,-17 9,0-2,35-20,27-10,-64 32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15.7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1511 1,'-3'62,"-2"-1,-4 1,-2-1,-2 0,-32 85,2-8,-60 170,101-304,1 0,0-1,-1 0,0 1,1-1,-1 0,-1 0,1 0,0 0,-1 0,1-1,-1 1,0-1,0 1,0-1,0 0,0 0,-1-1,1 1,0-1,-6 2,0-1,0-2,0 1,0-1,0 0,1-1,-1 0,-16-4,-50-16,57 14,0 2,-1 0,0 1,-29-3,42 7,1 0,-1 1,0-1,0 1,1 0,-1 0,1 1,-1 0,1 0,0 0,-1 1,1 0,0-1,1 2,-1-1,1 1,-1-1,1 1,-6 8,-5 7,1 0,1 2,1 0,-18 43,-27 97,51-141,-44 142,-44 132,68-227,-2-1,-50 82,-174 199,189-267,36-45,-24 43,42-61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17.0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0 565,'5'-2,"0"1,0-1,0 0,-1 0,1-1,-1 0,1 1,-1-1,0-1,0 1,4-6,9-4,244-211,-117 95,-143 128,25-20,-2-1,0-1,-2-1,24-31,-37 39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19.3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782 272,'-137'56,"72"-31,7-1,-87 29,143-52,1-1,0 1,-1-1,1 1,0-1,-1 0,1 0,-1 0,1 0,-1 0,1 0,-1 0,1 0,0-1,-1 1,-2-1,4 0,0 1,-1-1,1 1,0-1,-1 1,1-1,0 1,0-1,0 1,-1-1,1 1,0-1,0 1,0-1,0 1,0-1,0 1,0-1,0 0,0 1,0-1,1 1,-1-1,0 1,0-1,0 1,1-1,-1 0,2-3,1 0,-1 0,1 0,0 1,0-1,0 1,0 0,7-6,0 3,0 1,0 0,1 1,-1 0,1 1,0 0,0 0,1 2,15-2,-10 2,0 0,0 1,0 2,0-1,27 8,-41-9,-1 0,1 1,-1-1,1 1,-1 0,0 0,1 0,-1 0,0 0,0 0,0 1,0-1,0 1,0 0,0-1,0 1,0 0,-1 0,1 0,-1 0,0 0,1 1,-1-1,0 0,0 0,0 1,-1-1,1 1,-1-1,1 1,-1-1,0 1,0-1,0 1,0-1,0 1,-1-1,1 1,-1-1,1 1,-3 4,-1 2,0 0,-1 0,0-1,0 1,-1-1,0 0,0-1,-1 0,-11 10,-8 3,0-1,-2-1,1-1,-2-2,0-1,-1-1,-1-2,1-1,-2-1,-54 7,84-15,0 0,-1-1,1 0,-1 1,1-1,-1 0,1-1,0 1,-1 0,1-1,-1 1,1-1,0 1,-1-1,1 0,0 0,0 0,0-1,0 1,0 0,0-1,0 0,0 1,0-1,1 0,-1 0,-1-2,0-2,1 0,0-1,1 1,-1 0,1-1,0 1,1-1,0 1,0-10,1-5,0 0,1 1,1-1,1 0,1 1,1 0,1 0,1 0,0 1,1 0,1 1,1 0,1 0,0 1,27-27,-3 4,2 3,1 1,2 1,59-37,-91 67,0 0,1 1,-1 0,1 1,0 0,0 1,1 0,-1 0,0 1,1 0,17 2,-24-1,-1 0,0 1,1 0,-1 0,0 0,0 0,1 0,-1 0,0 1,0 0,-1 0,1 0,0 0,0 0,-1 0,3 3,-3-2,0 0,-1 1,1-1,-1 0,1 1,-1-1,0 1,-1-1,1 1,-1-1,1 1,-1 0,0-1,0 1,-1 0,1-1,-1 1,-1 4,-5 21,-2 0,-1 0,-16 31,-38 123,40-116,18-46,-1 0,-1-1,-1-1,-18 30,-27 25,-76 80,-35 47,146-178,-2-1,0-1,-1-1,-1 0,0-2,-46 26,53-34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52.1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0 117,'0'-4,"0"-6,4-1,2-2,-1-4,0-3,-2-2,-1 2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20.7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806 1,'8'0,"-1"0,0 0,1 1,-1 1,0-1,0 1,0 0,0 1,0-1,-1 2,1-1,-1 1,0-1,8 7,-11-7,0 0,0 0,0 1,-1-1,1 1,-1 0,1 0,-1-1,-1 1,1 1,0-1,-1 0,0 0,0 0,0 1,-1-1,1 1,-1-1,0 0,0 1,-1-1,1 1,-1-1,-2 7,-8 21,-1-1,-2 0,-1-2,-2 1,-35 47,32-52,0-1,-1 0,-1-2,-1-1,-42 30,-141 77,25-17,145-87,22-16,2 0,-1 0,1 1,1 0,-1 1,2 1,-1-1,2 2,-1-1,1 2,1-1,-8 16,1 3,2 0,1 1,1 1,1 0,2 0,-6 60,14-90,0-1,0 1,0-1,0 1,1-1,-1 0,1 1,0-1,-1 1,1-1,0 0,0 0,0 1,1-1,-1 0,1 0,-1 0,1 0,0-1,-1 1,1 0,0-1,0 1,0-1,0 0,0 1,1-1,-1 0,0 0,1-1,-1 1,0 0,1-1,-1 1,1-1,-1 0,1 0,4 0,9-1,0 0,0-1,0 0,26-8,39-17,-2-3,140-74,-144 66,204-132,-141 80,-100 69,-20 12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21.7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0 813,'2'-4,"0"1,0-1,0 1,0 0,0 0,1 0,-1 0,1 0,0 1,0-1,0 1,4-3,6-6,102-111,141-192,-221 270,24-38,54-102,-104 169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22.7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1 746,'1'-9,"1"-1,1 1,0 0,0 0,0 0,1 0,1 0,0 1,7-10,11-23,42-91,6 4,95-132,-110 189,-45 57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32.4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1257 8,'0'0,"0"0,-1 0,1 0,0 0,0 0,0 0,-1 1,1-1,0 0,0 0,0 0,0 0,-1 0,1 0,0 0,0 0,0 0,-1 0,1 0,0 0,0 0,0-1,-1 1,1 0,0 0,0 0,0 0,0 0,-1 0,1 0,0 0,0-1,0 1,0 0,0 0,-1 0,1 0,0-1,0 1,0 0,0 0,0 0,0 0,0-1,0 1,0 0,0 0,0 0,0-1,0 1,0 0,0 0,0 0,0-1,0 1,0 0,0 0,0 0,0-1,0 1,0 0,0 0,0 0,1 0,-1-1,0 1,0 0,0 0,0 0,-3 20,12 16,25 66,-7-25,0 7,20 67,-42-130,-1 0,-1 1,-1-1,-1 1,-1 24,-1-39,-1 1,1-1,-2 1,1-1,-1 0,0 0,0 0,-1 0,0 0,0-1,-1 1,1-1,-7 6,-12 10,-48 38,33-30,-63 48,-4-4,-3-5,-3-5,-120 50,204-101,-1-2,-1 0,0-2,0-1,0-1,-1-2,0-1,-1-1,-51-2,77-1,0-1,0 0,0 1,1-2,-1 1,0-1,1 1,-1-1,1-1,0 1,-1-1,1 1,0-1,1 0,-1-1,0 1,1-1,0 1,0-1,0 0,0 0,1 0,-1-1,1 1,0 0,0-1,1 0,0 1,-1-1,1 0,0-8,0 1,0-1,2 1,-1 0,1-1,1 1,0 0,1 0,0 0,1 0,0 0,9-17,5 0,0 0,2 1,1 2,2 0,0 1,1 1,2 1,0 1,2 2,34-21,-56 38,-1 0,1 0,0 1,0 0,0 0,0 0,0 1,1-1,-1 2,0-1,1 1,-1 0,0 0,1 1,-1-1,0 1,12 4,-11-2,-1 0,1 1,-1-1,0 1,0 0,-1 1,1 0,-1-1,0 2,-1-1,1 0,-1 1,0 0,0 0,5 13,35 98,-35-89,1 1,1-1,1-1,18 29,-21-44,1 0,22 20,-20-22,-2 1,1 0,13 20,-21-27,-1-1,0 1,0 0,0 0,-1 1,1-1,-1 0,0 0,0 1,-1-1,1 1,-1-1,0 1,0-1,-1 0,0 8,-7 18,-2 0,0 0,-2-1,-23 40,-73 106,80-134,-43 62,-115 126,-104 72,181-201,87-80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32.8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33.2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33.7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0,'0'5,"0"4,4 6,2 4,3 8,1 7,2 6,4 0,-1 2,1 7,-2-2,-4-4,-3-2,-3-2,2-5,0-4,-1-6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34.7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271 220,'-3'9,"1"-1,-2 0,0 0,0 0,0-1,-1 1,0-1,0 0,0-1,-9 8,-24 20,36-32,-1 0,1-1,0 1,-1-1,1 0,-1 0,1 0,-1 0,1 0,-1 0,0-1,0 0,1 1,-1-1,-5 0,7 0,1-1,-1 1,0 0,1 0,-1-1,0 1,1 0,-1-1,0 1,1-1,-1 1,1 0,-1-1,1 0,-1 1,1-1,-1 1,1-1,0 0,-1 1,1-1,0 1,-1-1,1 0,0 0,0 1,0-1,0 0,0 1,0-1,0 0,0 0,0 1,0-1,0 0,0 0,0 1,0-1,1 0,-1 1,0-1,1 0,-1 0,17-29,19-13,2 1,2 3,2 0,69-48,-100 79,1 0,0 1,0 0,1 1,19-6,-29 11,0 0,0 0,0 0,0 1,0 0,0 0,0 0,0 0,0 0,0 0,0 1,0-1,4 2,-5-1,0 0,0 0,-1 1,1-1,-1 0,1 1,-1-1,1 1,-1-1,0 1,0 0,1-1,-1 1,0 0,-1 0,1 0,0 0,-1 0,1 0,-1 0,1 0,-1 3,3 22,-2 0,-1 0,-1 1,-1-1,-1 0,-2 0,0-1,-2 1,-1-1,-1-1,-16 32,-7 6,-3-2,-2-2,-52 65,68-101,0-1,-1-1,-1 0,-1-2,-1-1,-29 17,34-22,-19 17,-11 8,35-31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36.2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2088 1,'-4'2,"1"0,0 0,0 1,0-1,0 1,0 0,1 0,-1 0,-3 6,-5 4,-584 517,582-519,-306 239,247-200,-2-3,-128 60,170-87,28-17,0 0,0 0,-1 0,1 0,-1-1,1 0,-1 1,0-2,0 1,0-1,0 1,-8 0,11-3,1 0,-1 0,1 0,-1 0,1 0,-1 0,1 0,0-1,0 1,0 0,-1-1,1 1,0-1,1 1,-1-1,0 0,0 1,1-1,-1 0,1 0,-1 1,1-1,0 0,0 0,0-3,-1-52,1 47,4-13,3 37,5 36,12 80,29 202,-16-103,-24-170,-3 0,-2 1,-3 0,-3 72,-4-115,-1 0,-1-1,-1 0,0 0,-1 0,0 0,-2-1,0 0,-18 25,10-18,-1-1,0 0,-2-2,0 0,-33 24,41-35,0-1,-1 0,0-1,0 0,0-1,-1-1,0 1,0-2,0 0,0 0,0-2,-1 1,1-2,0 0,-1 0,1-1,-1-1,1 0,0-1,0 0,0-1,-19-9,14 4,1 0,0-1,0-1,1 0,0-2,1 0,0 0,1-1,1-1,0 0,1-1,1-1,1 0,-15-30,12 15,2-1,1-1,2 0,1 0,-4-69,8 25,12-123,-8 189,0 0,1 0,1 1,0-1,8-19,-1 11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37.8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933 51,'1'-2,"-1"0,1 0,-1 1,1-1,0 0,0 0,0 1,0-1,0 0,0 1,0-1,1 1,-1 0,1-1,-1 1,1 0,-1 0,1 0,0 0,-1 0,1 0,0 0,0 1,0-1,3 0,51-11,-48 11,1 0,0 0,0 1,0 0,-1 0,1 1,0 0,0 1,-1 0,1 1,-1-1,1 1,-1 1,0 0,-1 0,1 0,-1 1,1 1,-1-1,-1 1,1 0,-1 0,0 1,-1 0,1 0,-1 0,-1 1,1-1,-1 1,-1 0,4 10,0 3,-2 0,0 1,-1-1,-1 1,-1 0,-1 0,-1 0,-1 0,-6 40,4-48,-1 0,0 1,-1-1,0-1,-1 1,-1-1,0 0,0 0,-2-1,1 0,-2-1,1 1,-1-2,-1 1,-17 11,11-11,-1 0,0-2,-1 0,0-1,0-1,0-1,-1-1,0 0,-40 3,-13-4,-108-7,70-2,28 4,-133 2,206 0,0 1,0 0,0 0,0 1,1 1,-1 0,1 0,0 1,0 0,0 0,1 1,0 0,0 1,0 0,1 0,0 0,0 1,1 0,0 0,1 1,-6 9,1 1,1 1,1-1,0 1,2 0,0 1,1 0,1-1,2 2,-2 23,4-28,0 1,1 0,0-1,2 1,7 28,-7-37,0-1,1 0,0 0,1 0,-1-1,1 1,1-1,-1 0,1-1,1 1,-1-1,1-1,9 7,12 6,0-1,1-2,1-1,1-1,0-2,0-1,38 7,-15-7,0-2,0-3,84-3,-100-5,-1-1,1-2,-2-1,1-2,-1-2,0-1,-1-2,34-19,32-23,118-88,-208 136,37-29,-33 25,-1 1,2 0,-1 1,23-10,-25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55.9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1 342,'2'-1,"0"0,0-1,0 1,0-1,0 0,0 0,0 0,0 0,0 0,-1 0,1 0,-1 0,0-1,0 1,2-4,5-8,95-117,21-29,-124 158,-6 6,-20 18,-31 33,15-13,45-38,13-5,17-5,-29 4,0-1,-1 1,1-1,-1 0,1 0,-1-1,0 1,0-1,3-5,-5 9,-1-1,1 0,-1 1,1-1,-1 1,0-1,1 0,-1 0,0 1,1-1,-1 0,0 1,0-1,0 0,1 0,-1 1,0-1,0 0,0 0,0 1,0-1,-1 0,1 0,0 0,0 1,0-1,-1 0,1 1,0-1,-1 0,1 1,-1-1,1 0,0 1,-1-1,0 1,1-1,-1 1,1-1,-1 1,0-1,1 1,-1-1,0 1,1 0,-1 0,0-1,1 1,-1 0,0 0,0 0,1 0,-1 0,0-1,0 2,0-1,1 0,-1 0,0 0,0 0,1 0,-2 1,-2 0,1-1,-1 1,1 0,-1 0,1 1,0-1,0 1,-1 0,-4 3,7-5,0 1,0 0,0-1,0 1,0 0,0 0,0-1,0 1,0 0,0 0,0 0,1 0,-1 1,0-1,1 0,-1 0,1 0,-1 1,1-1,-1 0,1 0,0 1,0-1,0 0,0 0,0 1,0-1,0 2,1-2,0 0,0 0,0-1,0 1,0 0,0-1,1 1,-1-1,0 0,0 1,0-1,0 0,1 0,-1 0,0 0,0 0,1 0,-1 0,0 0,0 0,0 0,1-1,-1 1,0 0,0-1,0 1,0-1,0 0,0 1,2-2,7-1,-10 3,0 1,0 0,1-1,-1 1,0 0,0-1,0 1,0 0,-1-1,1 1,0 0,0-1,0 1,0 0,-1-1,1 1,0 0,-1-1,1 1,0-1,-1 1,1-1,-1 1,1-1,-1 1,1-1,-1 1,1-1,-1 0,0 1,-19 23,6-9,9-10,1 1,-2-1,1 0,-1-1,-11 8,16-11,1-1,-1 0,0 0,0 0,1 0,-1 0,0 0,0-1,1 1,-1 0,0 0,0-1,1 1,-1 0,0 0,1-1,-1 1,1-1,-1 1,0-1,1 1,-1-1,1 1,-1-1,1 1,-1-1,1 0,0 1,-1-1,1 0,0 1,-1-1,1 0,0 0,0 0,-9-28,8 23,0 0,0 1,1-1,0 0,0 1,0-1,1 0,0 1,0-1,0 0,1 1,0 0,0-1,0 1,6-10,-6 13,0-1,0 0,0 1,1 0,-1 0,0-1,1 1,0 1,-1-1,1 0,0 1,0-1,0 1,0 0,0 0,0 0,1 0,-1 1,0-1,0 1,0 0,1 0,-1 0,0 0,0 1,1-1,-1 1,0 0,0 0,3 1,1 1,0 1,-1 0,1 0,-1 1,0 0,-1 0,1 0,-1 1,0-1,0 1,4 7,-1-1,0 0,-1 1,0 0,-1 0,5 14,-10-23,0 0,0 1,-1-1,0 1,1-1,-1 0,-1 1,1-1,0 1,-1-1,0 0,0 1,-1-1,1 0,-1 0,0 0,0 0,0 0,0 0,-4 4,4-6,0 0,0-1,0 1,0 0,0 0,0-1,-1 1,1-1,-1 0,1 0,-1 0,1 0,-1 0,0 0,1-1,-1 1,0-1,1 0,-1 0,0 0,0 0,1 0,-1-1,0 1,1-1,-1 0,0 1,1-1,-1-1,1 1,0 0,-1 0,-3-4,2 2,1 0,0-1,-1 0,1 0,1 1,-1-2,0 1,1 0,0 0,0-1,0 1,1-1,0 0,-1 1,2-1,-1 0,0-8,0 2,1 0,0 0,0-1,1 1,1 0,4-18,1 13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38.7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1021 1,'-123'105,"-104"98,-43 43,-108 112,365-345,4-1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39.8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588 0,'1'5,"1"1,0-1,0 0,1 0,0-1,0 1,0 0,5 4,4 9,12 23,-2 1,-2 1,-2 1,-2 1,-1 0,-3 0,-2 2,8 78,-16-85,-1 1,-2 0,-1-1,-3 1,-1-1,-2 0,-1-1,-3 0,-1-1,-26 54,7-29,-41 61,59-103,-1-1,-1 0,-1-1,-1-1,-1-1,-27 21,3-10,-2-1,0-3,-2-1,0-2,-2-3,-89 22,112-34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42.6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1400 0,'3'2,"0"0,0 1,1-1,-2 1,1 0,0-1,-1 1,1 0,-1 1,0-1,0 0,0 1,2 4,0 0,25 40,-3 1,-1 1,-3 1,-2 2,20 82,-35-111,0 1,-2-1,0 1,-2 0,-1 0,-1 0,-1 0,-1 0,-1-1,-1 1,-2-1,0 0,-2-1,-18 39,5-22,-2-1,-2-2,-46 55,65-87,1 1,-2-1,1 0,0 0,-1-1,0 0,0 0,0-1,-1 0,1-1,-1 0,1 0,-1 0,-11-1,-17 1,-1-2,-40-5,33 2,33 2,-1 0,0-1,1-1,-1 0,1 0,0-1,0-1,0 0,1 0,-1-1,1-1,1 0,-1 0,-16-17,20 17,1 0,1 0,-1-1,1 0,1 0,-1 0,1 0,1-1,0 0,0 0,0 0,1 0,1 0,0 0,0-1,0 1,1 0,1 0,-1-1,2 1,2-12,3-5,1 0,2 0,0 1,2 0,0 0,2 2,32-44,-18 33,1 1,2 1,1 1,43-31,-71 58,2 1,-1-1,0 1,1-1,0 1,0 1,-1-1,2 1,-1 0,0 1,0 0,0-1,1 2,-1-1,1 1,-1 0,9 1,-10 1,1 0,0 0,-1 0,1 0,-1 1,0 0,0 0,0 1,0-1,-1 1,1 0,-1 0,0 1,0-1,-1 1,1 0,-1 0,5 10,-4-6,0 0,-1 1,1 0,-2 0,0 0,0 0,0 0,-1 0,-1 0,0 0,0 1,-1-1,-1 0,1 0,-1 0,-1 0,0 0,-7 15,-7 12,-2-1,-2 0,-32 42,26-40,21-28,-1-1,0 0,-1-1,0 0,0 0,-10 7,16-14,1 0,0 0,-1 0,1-1,0 1,-1 0,1-1,-1 1,1-1,-1 1,1-1,-1 0,1 0,-1 0,1 0,-1 0,0 0,1 0,-1 0,-2-1,2-1,0 1,1-1,-1 1,1-1,-1 1,1-1,0 0,-1 0,1 0,0 0,0 0,0 0,0 0,1 0,-1 0,1 0,-1 0,1-1,0-3,-5-52,5 54,0 1,0-1,1 1,-1-1,1 1,0-1,0 1,0 0,0 0,1-1,-1 1,1 0,0 0,2-3,-3 6,-1-1,0 1,0-1,1 1,-1-1,1 1,-1-1,0 1,1 0,-1-1,1 1,-1 0,1 0,-1-1,1 1,-1 0,1 0,0 0,-1-1,1 1,-1 0,1 0,-1 0,1 0,-1 0,1 0,0 0,-1 0,1 0,-1 1,1-1,-1 0,1 0,-1 0,2 1,8 21,-6 30,-7-29,-1-1,0 0,-2 0,-1-1,0 1,-2-1,0-1,-1 0,-22 32,27-46,-1 0,0-1,0 1,-1-1,1 0,-1-1,0 0,0 0,-1 0,1-1,-1 0,0 0,0-1,0 0,0-1,0 1,0-2,-1 1,-14-2,15 1,0 0,0-1,0-1,0 1,0-1,0 0,1-1,-1 0,1 0,0-1,0 0,0 0,0 0,1-1,-1 0,1 0,1-1,-1 0,1 0,-5-7,0-8,1-1,-9-35,6 15,10 33,3 13,7 32,-2 0,-1 1,-3-1,0 1,-3 0,-4 41,4-76,1 1,-1-1,1 1,-1-1,0 1,0-1,0 0,0 1,0-1,-1 0,1 0,-1 0,1 0,-1 0,0 0,0-1,0 1,0 0,0-1,0 0,0 1,0-1,-1 0,1 0,0 0,-1 0,1-1,-1 1,1-1,-3 1,-12 1,0-1,0 0,-30-3,-13 1,31 5,1 1,-1 1,1 2,0 0,1 2,0 2,0 0,-26 17,34-16,0 0,1 2,1 0,0 1,1 0,1 1,0 1,1 1,1 0,-18 37,24-42,2 1,0 0,0 0,1 1,1-1,1 1,0 0,1-1,1 1,0 0,1 0,1 0,5 21,-6-34,1 1,-1-1,1 1,0-1,0 0,0 0,1 1,-1-2,1 1,-1 0,1 0,0-1,0 0,0 1,1-1,-1 0,0-1,1 1,-1 0,1-1,-1 0,1 0,0 0,0 0,0-1,-1 0,1 1,0-1,0-1,0 1,6-2,9-1,-1 0,1-2,-1 0,0-2,18-8,474-217,-185 82,-102 29,-65 32,-134 78,-8 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43.1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44,'0'-4,"0"-6,0-5,0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44.1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782 0,'-2'4,"1"0,-1-1,0 1,0 0,0-1,0 0,-1 1,1-1,-1 0,0 0,0 0,0-1,0 1,-7 3,-1 2,-352 261,271-216,64-39,0 2,-49 37,51-32,12-10,1-1,0 2,0 0,1 1,1 0,-18 26,21-22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48.9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2217 47,'0'65,"-5"193,1-213,-2 1,-2 0,-22 69,18-78,-2 0,-1-2,-33 58,40-81,0 0,0-1,-1 0,0 0,-1-1,-1-1,1 0,-2 0,1-1,-1 0,0-1,0 0,-22 7,17-8,4-1,0 0,0-1,-1-1,-17 2,27-4,-1-1,0 0,0-1,0 1,0-1,0 0,0-1,0 1,1-1,-1 1,1-1,-1-1,1 1,0-1,-7-5,-6-6,1-2,0 0,1 0,1-2,1 0,-19-32,-52-124,71 144,2 12,1 18,-6 31,14-27,-34 115,27-83,-1-2,-19 44,7-26,16-34,-1-1,-1 0,-1 0,-12 18,20-34,0 1,0-1,-1 0,1 1,0-1,-1 0,1 0,-1 0,1 0,-1 0,1-1,-1 1,0 0,1-1,-1 1,0-1,0 1,1-1,-1 0,0 0,-2 0,0 0,0-1,0 0,0 0,0 0,0 0,0-1,1 0,-1 1,-4-4,-5-4,-1-2,2 1,-18-19,-36-43,-75-105,-40-92,98 144,73 108,1-1,1 0,0-1,1 0,-6-28,0 2,7 30,4 22,6 27,9 9,2-1,1-1,42 72,-34-67,26 53,-46-98,-3-11,-4-16,-20-35,-46-83,-6-17,18-17,73 224,46 120,19-8,168 241,-121-203,-124-190,0 0,0 0,-1 0,0 1,0 0,0 0,2 12,-5-17,0-1,0 1,0 0,0-1,-1 1,1 0,0-1,-1 1,1 0,-1-1,0 1,1-1,-1 1,0-1,0 1,0-1,0 0,0 1,0-1,-1 0,1 0,0 0,-1 0,1 0,-1 0,1 0,-1-1,1 1,-1 0,1-1,-1 1,0-1,1 0,-1 1,0-1,1 0,-3 0,-14 2,-1 0,0-1,0-1,0-1,1-1,-1-1,0 0,1-1,-21-8,13 3,1 0,1-2,0-1,1-1,-42-31,56 38,1-2,0 1,0-1,0-1,1 1,0-1,0-1,1 1,1-1,-1 0,2 0,-1-1,1 1,1-1,0 0,-2-16,5 26,0-1,0 1,0-1,0 1,-1-1,1 1,0-1,-1 1,1-1,-1 1,1-1,-1 1,0 0,0-1,0 1,1 0,-1 0,-2-2,2 3,0 0,0 1,1-1,-1 0,0 1,1-1,-1 0,0 1,1-1,-1 1,0-1,1 1,-1 0,1-1,-1 1,1-1,-1 1,1 0,0 0,-1-1,1 1,0 0,-1 1,-18 58,14-42,-7 22,12-39,0 0,-1 0,1 0,0 0,0 0,0 0,-1 0,1 0,0 0,1 0,-1 0,0 0,0 0,0 0,0 0,1 0,-1 0,1 0,-1-1,0 1,1 0,0 0,-1 0,1 0,-1-1,1 1,1 1,-1-2,0 0,0 0,0 0,0 0,0 0,0 0,0 0,0-1,0 1,0 0,0-1,0 1,0 0,0-1,0 1,0-1,0 0,-1 1,1-1,0 0,0 1,-1-1,1 0,0 0,-1 0,1 0,0-1,17-29,-16 27,0 1,-1 0,1 0,-1 0,1 0,0 1,1-1,-1 0,0 1,1 0,-1 0,1-1,-1 1,1 1,0-1,0 0,0 1,0 0,0-1,1 1,-1 0,5 0,-5 1,0 0,0 0,0 1,-1-1,1 1,0 0,0 0,0 0,-1 0,1 0,0 1,-1-1,0 1,1 0,-1 0,0 0,0 0,0 0,0 0,0 0,0 1,0-1,-1 1,0-1,2 4,2 2,-1 0,0 0,-1 0,0 0,0 0,-1 1,2 9,-4-15,0-1,0 1,0 0,-1 0,1 0,-1-1,1 1,-1 0,0-1,0 1,0-1,-1 1,1-1,0 1,-1-1,0 0,1 1,-1-1,0 0,0 0,0-1,-1 1,1 0,0-1,-1 1,-2 0,-7 4,0 0,0-2,0 1,-1-2,0 1,0-2,0 0,-16 1,-114-5,71-1,21-4,46 5,0 1,0-1,0 1,0 0,0 1,0-1,0 1,0 0,0 1,0-1,0 1,0 0,0 0,0 0,0 1,1-1,-1 1,0 0,1 1,-5 2,-8 11,2 0,-1 0,2 2,0 0,2 0,-17 32,2 2,-25 73,51-121,0-1,0 0,1 0,-1 0,1 0,-1 1,1-1,0 0,0 1,0-1,1 0,-1 0,1 1,0-1,0 0,0 0,0 0,2 4,0-2,1-1,-1 1,1 0,0-1,0 0,0 0,1 0,-1 0,9 4,-1-1,1-1,-1 0,1-1,0 0,1-1,-1 0,1-1,15 1,8-3,1-1,0-2,0-1,48-12,-18-1,92-34,25-7,-122 39,-34 8,-1-1,34-19,-43 20,0 0,1 1,0 1,1 1,-1 1,29-4,-27 8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50.2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299 0,'-3'2,"-1"-1,1 1,0 0,1 0,-1 0,0 0,0 0,1 1,-1-1,1 1,0-1,0 1,0 0,-2 4,-4 4,-9 9,1 2,-17 29,28-43,1 1,0 0,0 0,0 0,1 0,1 1,-1-1,2 1,-2 15,3-24,0 1,0 0,0 0,1 0,-1 0,1-1,-1 1,1 0,-1 0,1-1,0 1,0 0,0-1,0 1,0-1,0 1,0-1,1 0,-1 1,0-1,1 0,-1 0,3 1,0 0,0 0,0 0,1-1,-1 0,0 0,1 0,0 0,-1-1,6 1,4-1,0-1,0-1,0 0,0 0,19-7,-19 3,1-1,-1-1,16-11,-18 12,-1-1,1 2,0 0,19-7,-31 13,1-1,-1 1,0 0,1 0,-1-1,0 1,1 0,-1 0,0 0,1 0,-1 0,0-1,1 1,-1 0,1 0,-1 0,0 0,1 0,-1 0,1 0,-1 0,0 0,1 1,-1-1,0 0,1 0,-1 0,1 0,-1 0,0 1,1-1,-1 0,0 0,1 1,-1-1,0 0,0 0,1 1,-1-1,0 0,1 1,-10 17,-22 17,1-8,-2-2,0-1,-69 39,-117 39,197-94,4-2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51.0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81,'0'-4,"0"-6,0-5,0-4,4 1,2 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51.7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0 244,'0'-4,"0"-6,0-5,5-8,0-5,1-5,2 2,5 3,-1 1,-1 2,-3 5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52.9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0 495,'2'-3,"-1"-1,1 1,0 0,0-1,0 1,1 0,-1 1,1-1,0 0,0 1,0-1,5-3,1-1,75-59,171-100,-151 102,-34 22,52-35,-104 61,-6 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57.3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0 193,'0'-4,"0"-5,0-6,0-4,0-4,0-1,0-1,0 0,0-1,0 9,0 11,0 11,0 9,0 6,0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54.1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 1,'-21'131,"17"201,5-207,-1-102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55.4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2009 96,'-1'18,"-1"0,-1 0,0-1,-2 1,0-1,-1 0,0-1,-2 1,0-1,-1-1,-19 28,-9 5,-2-2,-51 48,85-89,0-1,0 1,0-1,-1 0,1 0,-1-1,0 1,0-1,0-1,-1 1,1-1,-1 0,0-1,1 1,-1-1,0 0,0-1,1 0,-1 0,0-1,0 1,-7-3,2 0,1-1,-1-1,0 0,1 0,0-1,1-1,-1 0,1 0,0-1,1 0,-10-11,-22-29,2-2,2-2,2-1,3-1,-30-71,32 31,30 95,0-1,0 0,0 0,0 0,0 1,0-1,0 0,-1 0,1 0,0 1,0-1,0 0,0 0,0 0,-1 0,1 1,0-1,0 0,0 0,0 0,-1 0,1 0,0 0,0 0,0 0,-1 0,1 0,0 1,0-1,0 0,-1 0,1 0,0 0,0 0,-1 0,1 0,0-1,0 1,0 0,-1 0,1 0,0 0,0 0,0 0,-1 0,1 0,0 0,0-1,0 1,0 0,0 0,-1 0,1 0,0-1,0 1,0 0,0 0,0 0,0-1,0 1,-1 0,-3 20,-108 665,102-646,-1-1,-2 0,-2-1,-1 0,-2-2,-1 0,-2-1,-1-1,-49 55,31-44,-3-2,-1-1,-2-3,-1-2,-100 58,120-80,-1 0,-1-2,-53 15,71-24,-1 0,0-1,0 0,0-1,0 0,0-1,0-1,0 0,0 0,1-1,-1 0,-21-8,25 5,-1 0,1 0,1-1,-1 0,1 0,0-1,0 0,1 0,0-1,0 0,0 0,1 0,1-1,-1 1,2-1,-7-19,2 0,1-1,1 0,1-1,0-37,4 47,0-1,2 0,0 1,1-1,1 1,8-27,-7 36,0 0,1 1,0 0,0 0,1 1,0 0,1 0,0 0,1 1,0-1,0 2,0-1,13-7,15-9,61-33,-82 50,0 0,1 1,0 1,0 1,0 0,0 0,21 0,-15 3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56.0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56.5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87 1,'0'4,"0"6,0 4,-4 1,-1 2,-9 2,-5 2,-5 1,3-2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2:59.7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2 623,'0'-12,"1"1,1-1,0 1,0 0,1 0,1 0,0 0,0 0,1 1,0 0,1 0,0 0,14-15,7-6,1 2,51-40,-31 28,-23 26,-25 15,0 0,1 0,-1 0,0 0,0 0,1 0,-1 1,0-1,1 0,-1 0,0 0,0 0,1 1,-1-1,0 0,0 0,0 1,1-1,-1 0,0 0,0 1,0-1,0 0,0 0,1 1,-1-1,0 0,0 1,0-1,0 0,0 1,0-1,0 0,0 1,0-1,0 0,0 0,0 1,-1-1,1 0,0 1,-1 4,0-1,-1 1,1 0,-1-1,0 0,0 1,-1-1,-4 7,-13 10,0 0,-1-1,-1-1,-24 17,28-23,11-6,0-1,1 1,0 0,0 1,0-1,1 1,1 0,-1 1,1-1,-5 16,-2 13,-9 47,16-67,0 9,1 1,1 0,1 30,3-99,2 0,2-1,1 2,3-1,1 1,2 1,1 0,28-52,-31 75,0 0,23-24,-7 9,-12 14,1 1,1 0,0 1,2 1,-1 1,2 1,0 0,0 2,1 0,1 1,37-11,-9 1,52-28,3-2,-83 41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02.6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1 393,'0'52,"2"0,2-1,19 88,-15-104,-1-1,16 42,-20-66,1 0,1-1,0 1,0-1,1 0,0-1,1 1,12 12,-18-20,0 0,0 0,1 0,-1 0,0 0,1 0,-1 0,1 0,-1 0,1-1,-1 1,1 0,0-1,-1 0,1 1,0-1,-1 0,1 0,0 0,-1 0,1 0,3-1,-3 0,1 0,-1 0,1-1,-1 1,0-1,0 1,0-1,0 0,0 0,0 0,0 0,0 0,1-3,5-10,0 0,0 0,8-30,-10 28,19-60,-16 47,20-47,-26 71,1 1,-1 0,1 1,0-1,0 1,1 0,0 0,-1 0,1 0,0 1,1 0,-1 0,0 1,1-1,0 1,-1 0,1 0,7 0,15-4,-1 2,44-1,-65 5,41-3,0 2,0 2,0 2,0 2,-1 2,0 3,0 1,70 27,-110-35,1 0,0-1,0 1,0-1,0-1,0 0,9 1,-13-2,-1 0,0 0,0-1,1 1,-1-1,0 1,0-1,0 0,0 0,0 0,0 0,0 0,0 0,0-1,0 1,-1-1,1 1,-1-1,1 1,-1-1,1 0,-1 0,0 0,0 0,0 0,0 0,1-3,5-18,-1 0,0 0,-2-1,0 0,-2 1,-1-1,-1 0,0 0,-2 0,-1 0,-1 1,-1-1,-1 1,-1 0,-13-28,4 11,-31-86,41 105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03.7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124 52,'2'-16,"-1"-14,-8 24,-9 12,9 0,-1 0,1 0,1 0,-1 1,1 0,1 0,-1 1,1-1,0 1,1 0,0 1,-5 13,3-6,1 0,1 0,1 0,0 0,1 1,0 20,3-26,1 0,0-1,1 1,0-1,0 0,1 0,0 0,1 0,0-1,1 0,-1 0,2 0,0-1,11 12,-13-14,0-1,1 1,0-1,0 0,0-1,0 0,1 0,-1 0,1-1,0 0,0 0,1 0,-1-1,0 0,1-1,-1 0,1 0,0 0,-1-1,1 0,8-2,-13 1,-1 0,1 0,-1 0,0 0,1-1,-1 1,0-1,0 0,0 0,0 1,0-1,0 0,0-1,-1 1,1 0,-1 0,0-1,1 1,-1-1,0 1,-1-1,1 1,0-1,-1 0,1 1,-1-4,2-11,-1 0,-1 0,-1-19,0 15,-3-41,1 43,1-1,2 0,0 0,1 1,6-35,-7 52,1 1,-1 0,0 0,1 0,-1 0,0 0,1 0,0 0,-1 0,1 0,0 0,-1 0,1 1,0-1,0 0,0 0,-1 1,1-1,0 0,0 1,0-1,0 1,0-1,1 1,-1 0,1-1,1 1,0 0,-1 0,1 1,0-1,-1 1,1-1,0 1,-1 0,1 0,-1 0,3 2,8 4,0 2,0 0,12 12,-20-17,49 41,-2 3,62 72,-102-103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04.6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343 1,'-13'209,"5"-134,4 111,4-180,1-1,0 1,0 0,0-1,1 1,-1-1,1 1,1-1,-1 0,6 9,-6-12,0 0,0 1,0-1,0 0,0 0,0 0,1-1,-1 1,0 0,1-1,0 0,-1 1,1-1,0 0,0 0,-1-1,1 1,0-1,0 1,0-1,0 0,5 0,-7 0,-1 0,1 0,-1 0,1-1,-1 1,1 0,-1 0,1 0,-1 0,0-1,1 1,-1 0,1-1,-1 1,1 0,-1 0,0-1,1 1,-1-1,0 1,0 0,1-1,-1 1,0-1,0 1,1-1,-1 1,0-1,0 1,0-1,0 1,0-1,-3-22,-17-21,11 27,-1 1,-1 0,0 0,-2 1,1 1,-2 0,0 0,0 2,-2 0,1 0,-1 1,-1 1,0 1,0 1,-1 0,0 1,-31-7,-33-4,64 16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05.7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1 542,'3'-2,"1"1,-1-1,0 0,0 0,0 0,0-1,0 1,0-1,-1 0,1 0,-1 0,4-5,1-1,54-59,-28 34,-2-1,50-77,-65 85,2-2,20-44,-34 65,-1 0,0 0,0-1,-1 1,0 0,-1-1,0 0,0 1,-1-1,-1-16,1 25,0-1,-1 1,1-1,0 1,0-1,0 1,-1-1,1 1,0-1,-1 1,1-1,0 1,-1 0,1-1,-1 1,1 0,0-1,-1 1,1 0,-1-1,1 1,-1 0,1 0,-1 0,1 0,-1-1,1 1,-1 0,1 0,-1 0,0 0,1 0,-1 0,1 0,-1 0,1 1,-1-1,1 0,-1 0,1 0,-1 0,1 1,-1-1,1 0,-1 1,1-1,0 0,-1 1,1-1,-1 1,-26 20,25-20,-22 21,1 0,0 2,2 1,1 1,1 0,-20 38,30-47,0 1,2 0,0 0,1 1,0 0,2 0,0 1,2-1,0 1,1-1,2 34,0-49,0-1,0 0,0 1,0-1,1 1,-1-1,1 0,0 0,0 0,0 0,1 0,-1-1,0 1,1-1,0 1,0-1,0 0,0 0,0 0,0 0,0-1,1 0,-1 1,0-1,1 0,-1 0,1-1,5 1,14 3,1-2,-1-1,31-2,-31 0,-2 1,7 0,-1-1,1-1,49-11,-61 9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06.9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 1265,'-18'4,"13"-3,16-20,34-49,63-73,-11 17,-74 92,183-263,-158 219,-4-2,35-85,-74 150,0-1,-1 1,0-1,-2 0,1 0,-2 0,1-21,-2 26,-1 1,0 0,0-1,0 1,-1 0,-1 0,1-1,-1 2,-1-1,0 0,0 1,0-1,-9-10,12 17,0-1,0 1,0 0,0-1,0 1,0 0,0 0,0 0,0 0,0 0,-1 0,1 1,0-1,-1 0,1 1,-1-1,1 1,-1-1,1 1,-1-1,1 1,-1 0,1 0,-3 0,3 1,0 0,-1-1,1 1,0 0,0 0,0 1,0-1,0 0,0 0,0 0,0 1,0-1,0 0,1 1,-1-1,0 1,1-1,-1 4,-2 8,0 1,1-1,1 1,0 15,14 264,0-28,-31 467,16-719,1-5,1 0,-1 0,1 0,1 0,1 13,-1-20,-1-1,0 1,0-1,0 1,0-1,0 1,1-1,-1 1,0-1,0 0,1 1,-1-1,0 1,1-1,-1 0,1 1,-1-1,0 0,1 1,-1-1,1 0,-1 0,0 0,1 1,-1-1,1 0,-1 0,1 0,-1 0,1 0,-1 0,1 0,-1 0,1 0,-1 0,1 0,-1 0,1 0,-1 0,1-1,-1 1,1 0,-1 0,1 0,-1-1,0 1,1 0,0-1,20-17,-19 16,108-121,-10 10,-82 94,46-43,-60 59,-1 1,0-1,0 1,1 0,-1 0,1 0,0 0,-1 1,1 0,0-1,0 1,0 1,0-1,0 0,0 1,0 0,6 0,-7 2,-1-1,1 0,-1 1,1-1,-1 1,0 0,0 0,0 0,0 0,0 0,0 0,0 0,-1 1,1-1,-1 1,0-1,0 1,1 3,19 55,-19-53,5 26,-2-1,-1 1,-2 0,-3 53,1-79,-1 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5:58.3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1 149,'0'-4,"0"-6,4-5,1-4,0-3,0-2,2 3,0 1,-1 8,-1 10,-2 10,-2 8,0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07.9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222 47,'-34'55,"-112"259,138-292,0 1,1 0,1 0,1 0,2 1,0-1,1 1,3 43,0-59,0 1,0-1,1 1,0-1,0 0,1 0,0 0,1 0,-1 0,2-1,-1 0,1 0,0 0,0 0,1-1,0 0,0 0,1 0,-1-1,1 0,0 0,1-1,-1 0,1 0,0 0,0-1,12 3,10-1,0-1,0-2,0 0,1-2,-1-2,32-5,-60 7,0 0,0 0,0 0,0 0,0-1,0 1,-1-1,1 1,0-1,0 0,0 1,0-1,-1 0,1-1,0 1,-1 0,1 0,-1-1,1 1,-1 0,0-1,0 0,0 1,1-1,-2 0,1 1,0-1,0 0,0 0,-1 0,1 0,-1 0,0 0,1 0,-1 0,0 0,0 0,0 0,0 0,-1 0,1 0,-1 0,1 1,-1-1,1 0,-3-3,-3-11,-1 0,-1 1,0 0,-14-18,18 26,-31-45,-20-28,4-3,-54-117,99 185,0 1,1-1,1 0,0-1,1 1,1-1,0 0,1 1,1-1,0 0,1 0,1 1,0-1,6-15,-4 10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09.5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1 699,'0'5,"-1"61,4 1,11 68,-11-117,1 1,0-1,1 0,1 0,1-1,0 0,2 0,0-1,0 0,2 0,0-1,21 23,-27-33,0-1,0 1,1-1,0-1,-1 1,1-1,0 0,1 0,-1-1,0 0,1 0,-1 0,1-1,0 0,7 0,-9-1,0 0,0-1,0 0,0 0,0 0,0 0,0-1,0 0,-1 0,1 0,-1-1,1 0,-1 0,0 0,0 0,0 0,-1-1,1 0,-1 1,6-9,20-35,-1-1,-2-2,-3 0,-2-2,-2 0,-2-2,12-69,-28 117,1 0,-1 0,0 0,0 0,0-1,-1 1,0 0,0-1,0 1,-1 0,-2-12,3 18,0 0,0 0,0 1,0-1,0 0,0 0,0 0,0 0,0 1,-1-1,1 0,0 0,0 0,0 0,0 1,0-1,0 0,0 0,0 0,0 0,0 0,-1 0,1 1,0-1,0 0,0 0,0 0,0 0,0 0,-1 0,1 0,0 0,0 0,0 0,0 1,-1-1,1 0,0 0,0 0,0 0,0 0,-1 0,1 0,0 0,0 0,0-1,0 1,-1 0,1 0,0 0,0 0,0 0,0 0,0 0,-1 0,1-1,-1 19,4-4,2 0,0-1,0 0,1 0,1 0,0-1,0 0,17 20,9 6,40 37,-58-61,-5-3,0-1,1-1,0 1,1-2,24 15,-33-22,0 0,0 1,0-2,0 1,0 0,1-1,-1 1,0-1,0 0,1 0,-1 0,0 0,0-1,1 1,-1-1,0 0,0 0,0 0,0-1,0 1,0-1,0 1,0-1,-1 0,1 0,-1 0,1 0,-1-1,0 1,0-1,4-5,19-27,0-1,-3-2,-1 0,17-44,-9 9,26-106,-48 153,-2 0,0 0,-2-1,0 0,-2 1,-1-1,-6-46,4 61,-1 0,0 0,-1 1,0-1,-1 1,0 0,0 0,-2 0,1 1,-1-1,-1 2,1-1,-2 1,1 0,-1 1,-1 0,0 1,0 0,-12-7,15 10,1 1,-1 0,0 0,1 0,-1 1,-1 0,1 1,0-1,0 1,-1 1,1-1,0 1,-12 2,15-1,1 0,-1 0,0 0,1 1,-1 0,1-1,-1 1,1 1,0-1,0 0,0 1,0-1,0 1,1 0,-1 0,1 0,-1 0,1 1,0-1,1 1,-1-1,1 1,-1 0,1-1,0 1,-1 7,0 8,0-1,1 0,1 0,1 0,1 0,0 0,1 0,1 0,1 0,12 30,-3-14,2-2,1 0,2 0,33 42,-29-48,2-1,0-1,2-2,0 0,53 30,50 39,-125-87,-1 0,1 1,-1-1,0 1,0 0,-1 0,1 1,-1-1,0 1,-1-1,1 1,-1 0,0 0,-1 0,1 0,-1 0,0 0,-1 1,1-1,-1 0,-1 0,1 1,-1-1,-2 7,-3 12,-2 1,-2-1,0 0,-20 34,1 0,-34 66,55-104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10.6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401 912,'10'-16,"1"1,0 0,1 0,1 2,0-1,1 2,20-15,12-13,157-163,-171 166,-2-2,-1 0,43-81,-67 109,0 1,-1 0,0-1,0 0,-1 0,-1 0,0 0,-1-1,0 1,-1-22,-1 26,0 1,0 0,-1 0,0 0,0 0,0 0,-1 0,0 0,0 1,0 0,-1-1,0 1,0 0,0 1,-1-1,1 1,-1 0,0 0,-1 0,-9-5,-2 1,-1 0,0 1,0 1,0 1,-1 0,0 1,0 1,0 1,-29 1,23 1,0 2,0 1,0 0,0 2,1 1,-44 17,41-11,2 2,0 1,0 0,1 2,1 1,1 1,-33 35,24-18,1 2,1 0,-42 79,61-98,0 1,1 1,2-1,0 1,1 1,1-1,1 1,0 0,2 0,1 0,1 0,0 0,6 30,-4-43,1-1,1 1,-1-1,1 0,1 0,-1 0,1 0,1-1,0 0,0 0,0 0,0-1,1 0,0 0,1-1,-1 0,1 0,0 0,16 5,9 3,0-2,0-1,62 9,-38-9,0-3,1-3,0-1,0-4,80-10,-117 8,0 0,0-1,0-1,-1 0,0-2,0-1,-1 0,31-18,-7 1,-23 17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20.4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1240 1788,'0'-37,"-1"-87,29-235,-22 323,2 0,0 0,3 1,1 0,1 1,2 0,2 1,1 1,1 1,1 0,27-28,-36 47,0 0,1 1,1 1,-1 0,2 1,-1 0,1 1,1 0,-1 2,1-1,16-3,-5 4,1 0,0 2,0 2,0 0,47 4,-29 1,-1 3,0 1,0 2,73 27,-106-32,13 4,0 0,29 4,-47-11,0 0,0 0,0-1,0 0,0 0,0-1,0 1,0-1,0-1,0 1,0-1,0 0,-1 0,7-4,-421 275,251-161,6-13,-218 102,321-176,-57 16,58-21,-70 32,66-17,38-22,1-1,-1 0,0-1,-1 0,-25 7,38-13,0-1,-1 0,1 0,0 0,0 0,0 0,0 0,0 0,0-1,0 1,0-1,0 0,0 0,0 0,0 1,0-2,0 1,0 0,1 0,-1-1,1 1,-1 0,1-1,-1 0,0-1,-4-6,1 1,0-1,0-1,-3-9,-1-2,-79-162,-438-988,495 1075,20 60,-18-41,51 137,51 69,-26-50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21.2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332 0,'0'19,"0"-1,-2 0,0 0,-1 1,0-2,-8 21,8-30,0-1,-1 1,0-1,0 0,0 0,-1 0,0-1,-1 0,1 0,-1 0,-1-1,1 1,-1-2,1 1,-1-1,-8 4,-2-1,0-1,0 0,-1-1,0-1,-21 2,-32 7,54-8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21.7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 1,'0'4,"-4"2,-1-1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23.8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1864 1,'2'31,"1"0,1-1,11 35,-7-28,7 60,-13-72,0 6,-2 59,0-83,-1 1,0-1,-1 1,1-1,-2 0,1 1,-1-1,0 0,0-1,0 1,-1 0,0-1,-7 7,8-9,-1-1,0 0,-1-1,1 1,0-1,-1 0,1 0,-1 0,0 0,1-1,-1 0,0 0,0 0,0-1,0 1,0-1,0-1,0 1,0-1,0 1,0-1,1-1,-1 1,0-1,-5-2,-9-4,2 0,-1-1,1-1,-31-23,28 16,0-1,2-1,0-1,-15-23,8 11,25 32,0 0,0-1,-1 1,1-1,0 1,0-1,-1 1,1 0,0-1,-1 1,1 0,0-1,-1 1,1 0,0 0,-1-1,1 1,-1 0,1 0,-1 0,1 0,0-1,-1 1,1 0,-1 0,1 0,-1 0,1 0,-1 0,1 0,-1 0,1 0,-1 1,0-1,-6 16,4 31,3-45,0 24,1-12,0 0,-2 0,1 0,-2 0,-4 19,6-31,-1 0,0 0,0 0,1 0,-1 0,0 0,-1-1,1 1,0 0,0-1,-1 1,1-1,-1 1,1-1,-1 0,0 1,-2 0,1-1,0 0,1-1,-1 1,0-1,0 0,1 0,-1 0,0 0,1 0,-1-1,0 1,1-1,-1 0,0 0,1 0,-1 0,-2-2,3 2,0 0,0 0,0 0,0 0,0 0,0 0,0 1,0-1,-1 1,1-1,0 1,0 0,-5 0,6 1,0 1,0-1,0 1,0-1,0 1,1 0,-1-1,1 1,-1 0,1-1,-1 1,1 0,0 0,0 0,0-1,0 1,0 0,0 0,1 2,0 6,-1 0,-1 0,0 0,0 0,-1-1,-2 11,2-16,0-1,0 1,0-1,0 0,0 0,0 0,-1 0,0 0,1 0,-1-1,0 1,-1-1,1 0,0 0,0 0,-1 0,1-1,-8 3,-9 2,1-2,-1 0,1-1,-1-1,0-1,0 0,0-2,0 0,-20-5,-25-6,-85-27,88 20,32 8,-1 2,1 1,-49-6,68 13,1 1,0 0,0 0,-1 1,1 1,0 0,0 0,0 1,1 0,-1 1,1 0,-1 0,1 1,0 0,-9 8,-8 8,2 2,0 0,1 2,1 0,2 2,-22 34,-87 182,118-220,-79 187,81-186,2 0,1 1,0 0,2 0,1 1,1 45,2-69,0 1,0-1,1 0,-1 0,1 1,-1-1,1 0,0 0,0 1,0-1,0 0,0 0,1 0,-1-1,1 1,-1 0,1 0,0-1,2 3,1-1,-1-1,0 0,0 0,1 0,-1-1,1 0,0 1,-1-1,7 0,11 0,-1-1,1-1,30-5,-37 4,115-20,148-46,-40 9,-122 36,88-22,-173 37,-1-3,0 0,-1-2,40-23,-62 31,1 1,-1 1,1-1,0 1,0 0,0 1,1 0,-1 0,0 1,1 0,-1 0,14 1,-4 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24.7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349 0,'-5'4,"0"1,0-1,0 1,1-1,-1 1,1 1,0-1,1 1,-1-1,1 1,-3 8,-4 6,-34 61,3 3,-33 99,70-171,0 0,0 0,2 0,-1 1,1-1,1 0,1 24,0-32,1 0,-1 1,1-1,1 0,-1 0,1 0,-1 0,1 0,0 0,0 0,1 0,-1-1,1 1,0-1,0 0,0 0,0 0,1 0,-1 0,1-1,0 0,-1 1,1-1,0-1,6 3,21 6,0 0,0-3,58 7,-67-11,0-2,-1-1,1-1,0-1,-1 0,34-9,-53 11,-1 0,1-1,-1 1,1 0,0-1,-1 1,1-1,-1 1,1-1,-1 0,0 0,1 1,-1-1,0 0,1 0,-1 0,0-1,0 1,0 0,0 0,0-1,0 1,0 0,-1-1,1 1,0-3,-1 2,-1 1,1-1,-1 0,0 0,0 1,0-1,0 0,0 1,0-1,0 1,-1 0,1-1,0 1,-1 0,1 0,-1 0,1 0,-3-1,-14-9,0 2,-34-13,51 22,-429-174,411 166,2 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25.2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509 0,'0'4,"-4"2,-6 3,-13 9,-7 2,-7 5,-5-2,-8 4,-4 2,3-5,2 2,1 2,5-6,5-5,9-6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26.0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1 105,'0'-4,"4"-5,1-6,5-4,0-4,2 4,0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14.6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4192 1591,'-1'-10,"-2"0,1 1,-1-1,-1 0,0 1,0 0,-1-1,0 2,-6-10,-5-9,-12-27,2 0,3-2,2 0,-15-72,29 97,1 0,2 0,1-1,2 1,1-1,1 0,2 1,1 0,15-57,-16 78,0-1,1 1,1 0,0 0,0 0,1 1,0 0,1 0,0 0,8-8,-9 12,0 0,0 1,0 0,0 0,0 1,1 0,0 0,-1 0,1 1,0 0,0 0,1 0,-1 1,0 1,15-1,178-13,-124 6,-53 4,0-1,-1-1,1-1,-1-1,-1-1,0-1,0-1,25-18,27-12,-80 46,0-1,0 2,1-1,-10 12,-8 5,-847 674,767-622,-147 80,223-142,0 0,-33 8,-37 14,87-29,0-1,0 0,-1-1,0 0,1-1,-1-1,0 1,0-2,-16-1,24 1,0 0,0 0,0-1,1 1,-1-1,0 0,1-1,-1 1,1 0,-1-1,1 0,0 0,0 0,-1 0,1 0,1-1,-1 1,0-1,1 0,-1 0,1 0,0 0,0 0,0-1,0 1,1-1,-1 1,1-1,0 1,0-1,0 0,0-5,1-6,0 0,1 0,1 0,0 0,1 0,0 0,2 0,-1 1,2 0,0 0,1 0,0 1,18-25,10-9,3 2,53-50,-73 76,-9 11,0 0,0 0,1 0,0 2,0-1,1 1,0 0,0 1,0 1,1 0,-1 0,14-2,-3 3,0 1,0 1,0 0,0 2,40 6,-36-3,0 1,-1 2,1 0,-1 1,-1 2,0 1,0 0,-1 2,0 0,-1 2,28 25,-45-35,-1 0,0 1,0-1,-1 1,1 0,-1 0,-1 0,1 1,-1-1,0 1,-1 0,1-1,0 14,-1 8,-1 1,-3 29,0-12,2-17,-1 0,-2-1,0 1,-14 42,11-52,0-2,-1 1,-1-1,0 0,-1 0,-1-2,-24 28,-5 0,-1-1,-3-3,-1-1,-1-2,-77 44,101-69</inkml:trace>
  <inkml:trace contextRef="#ctx0" brushRef="#br0" timeOffset="1">4449 1283</inkml:trace>
  <inkml:trace contextRef="#ctx0" brushRef="#br0" timeOffset="2">1114 1591,'-1'-15,"-1"-1,0 1,0 0,-2-1,0 1,-7-18,-45-87,29 66,-7-15,2 5,-26-73,51 119,1-1,1 1,1-2,1 1,0 0,2-1,0 1,3-37,-1 51,1 1,-1 0,1-1,-1 1,1 0,1 0,-1 0,0 1,1-1,0 1,0-1,0 1,0 0,0 0,8-5,7-4,0 1,23-10,-12 6,33-15,1 3,131-36,-102 35,-193 93,-111 64,-137 79,235-146,-135 51,226-104,-1 0,0-2,0-1,-46 6,63-11,0-1,1 0,-1 0,0 0,1 0,-1-1,0-1,1 1,0-1,-1 0,1 0,0-1,0 1,0-2,0 1,0-1,1 1,0-1,0-1,0 1,0-1,-7-10,-12-17,16 23,0-2,0 1,1-1,1 0,-10-22,16 32,0 1,-1 0,1-1,0 1,0-1,0 1,0-1,0 1,0 0,0-1,-1 1,1-1,0 1,0-1,1 1,-1-1,0 1,0 0,0-1,0 1,0-1,0 1,1 0,-1-1,0 1,0-1,0 1,1 0,-1-1,0 1,1 0,-1-1,0 1,1 0,0-1,17 3,21 17,-7 3,0 2,-2 1,-1 1,34 42,91 129,-134-170,-2 1,-1 0,25 58,-37-72,0 0,-1 0,-1 0,0 0,-1 1,-1-1,0 1,-1-1,0 1,-1-1,-4 20,-65 232,33-135,29-99,-25 105,31-125</inkml:trace>
  <inkml:trace contextRef="#ctx0" brushRef="#br0" timeOffset="3">370 0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04.0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90,'-1'-27,"3"-31,-2 58,0 0,0 0,0-1,0 1,0 0,0 0,0 0,0-1,0 1,0 0,0 0,0 0,0-1,1 1,-1 0,0 0,0 0,0 0,0 0,0-1,0 1,1 0,-1 0,0 0,0 0,0 0,0 0,1-1,-1 1,0 0,0 0,0 0,1 0,-1 0,0 0,0 0,0 0,1 0,-1 0,0 0,0 0,1 0,-1 0,0 0,0 0,0 0,1 1,10 8,10 17,35 66,-5 2,62 155,-75-159,78 163,113 288,-219-510,-4-6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26.5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 1,'-4'0,"-2"0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27.6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862 0,'-2'18,"-2"0,1 0,-2-1,0 1,-1-1,-1 0,-1-1,-11 20,-2 5,-16 37,-56 125,79-164,1 0,1 0,-8 59,20-96,-1 1,1 0,0 0,-1-1,1 1,1 0,-1-1,0 1,1 0,-1-1,1 1,0 0,0-1,0 1,0-1,0 1,0-1,1 0,-1 0,1 1,3 2,-1-2,-1-1,1 0,-1 0,1 0,0-1,0 1,0-1,0 0,0 0,0 0,0 0,8-1,12 0,-1-2,0-1,0 0,25-8,-38 9,22-8,-16 2,-15 8,-1 0,0 0,0 0,0 0,1 0,-1 0,0-1,0 1,0 0,0 0,1 0,-1 0,0 0,0-1,0 1,0 0,0 0,0 0,1-1,-1 1,0 0,0 0,0 0,0-1,0 1,0 0,0 0,0-1,0 1,0 0,0 0,0 0,0-1,0 1,0 0,0 0,0-1,0 1,-1 0,1 0,0 0,0 0,0-1,-3 1,1 0,-1 0,1 0,-1 1,1-1,-1 1,1-1,-1 1,1 0,-1 0,1 0,0 0,0 1,0-1,-4 3,-1 1,-112 62,-166 124,4-1,163-114,100-67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37.1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455 1,'-15'2,"0"0,0 1,0 1,1 1,-1 0,-22 11,-7 2,-42 12,20-7,-67 31,176-73,75-24,-57 24,-44 14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08.5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1226 169,'1'-37,"0"26,0 0,-1 0,0 0,-1 0,0 0,0 0,-1 0,-1 0,-6-17,2 23,6 18,6 20,36 102,-9-35,3 18,-14-51,-2 1,-3 1,11 124,-27-186,1 0,-2 0,1 0,-1 0,0-1,-1 1,1 0,-1 0,-1-1,1 1,-1-1,0 0,-1 0,0 0,0 0,0 0,0-1,-1 0,-9 9,6-8,0-1,-1 0,0 0,0 0,0-1,0-1,-1 0,1 0,-1 0,0-1,0-1,0 0,-13 0,-10-2,0-2,0-2,-45-11,44 8,-1 2,-60-5,92 12,1-1,-1 0,0 1,1-1,-1 1,0 0,1-1,-1 1,1 1,-1-1,1 0,0 1,-1-1,1 1,0-1,0 1,0 0,0 0,1 0,-1 0,0 1,1-1,-2 3,-3 7,0 0,1 0,-5 23,0-4,-50 112,-6-3,-6-3,-6-3,-6-3,-152 181,167-239,47-52,1 1,-27 39,38-45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10.1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1 517,'23'-14,"-1"-1,36-32,-24 20,17-14,155-116,-180 139,-1 0,0-2,-2-1,32-36,-42 41,-2 2,0 1,22-19,-24 26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11.2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0,'9'12,"0"0,-1 1,0-1,-2 2,1-1,8 29,4 4,17 36,80 194,-80-204,-33-67,7 13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12.3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820 1,'1'0,"0"1,0-1,0 1,0-1,0 1,0 0,0 0,0-1,0 1,-1 0,1 0,0 0,0 0,-1 0,1 0,-1 0,1 0,-1 0,1 0,0 2,11 31,-9-23,11 25,-1 1,-3 0,-1 1,-1 0,-2 0,1 47,-7-82,0 0,0 0,-1 1,1-1,-1 0,1 0,-1 0,0 0,0 0,0 0,-1 0,1-1,-1 1,1 0,-1-1,0 1,0-1,0 1,-4 2,2-2,0-1,1-1,-1 1,0 0,0-1,0 0,0 0,0 0,-1 0,1-1,0 1,-9-1,-9-3,-1 0,0-2,1 0,-31-13,34 12,12 3,0 1,0 0,0 0,-1 1,1 0,0 0,0 1,-1 0,1 0,0 1,-1 0,-7 1,9 1,-1 0,1 0,0 0,0 1,0 0,1 0,-1 1,1-1,0 1,1 0,-1 0,1 1,-4 5,-58 99,44-70,-33 47,48-77,-1 0,-1-1,1 1,-2-2,1 1,-1-1,0-1,-1 1,-13 5,18-10,0-1,0 0,0 0,-1-1,1 0,-1 0,0 0,1-1,-1 0,1 0,-1-1,0 0,1 0,-1 0,1-1,0 0,0 0,-8-4,4 1,0 0,0-1,1 0,0-1,0 0,0 0,1-1,0 0,-11-16,10 12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13.0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26,'0'-5,"0"-4,0-2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13.7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1,'4'0,"1"0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37.8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281 1122,'6'0,"0"1,0 0,0 0,0 1,-1 0,1 0,0 0,-1 1,1 0,5 3,51 40,-57-42,166 146,166 190,-214-211,-104-110,-12-13,0 0,-1 0,0 1,0 0,-1 0,0 1,0 0,5 11,-9-18,-1-1,0 1,1-1,-1 0,0 1,0-1,0 1,1-1,-1 0,0 1,0-1,0 1,0-1,0 1,0-1,0 0,0 1,0-1,0 1,0-1,0 1,0-1,0 1,0-1,0 0,-1 1,1-1,0 1,0-1,-1 0,1 1,0-1,0 1,-1-1,1 0,0 0,-1 1,1-1,0 0,-1 1,1-1,-1 0,1 0,0 0,-1 0,1 1,-1-1,1 0,-1 0,1 0,-1 0,1 0,0 0,-1 0,1 0,-1 0,0 0,-27-9,-60-38,2-4,-130-99,123 78,2-5,4-3,4-4,4-3,-126-181,197 255,0 0,1 0,1-1,0 0,1 0,1 0,0-1,1 0,0 0,1 0,1 0,0 0,1 0,1 0,0 0,6-23,-1 15,1 0,1 1,1 0,1 0,0 1,2 1,1 0,0 0,30-31,24-17,3 3,2 3,4 3,104-62,-177 120,127-73,-117 67,1 2,0-1,0 1,0 1,1 1,-1 0,28-2,-38 5,-1 1,1-1,-1 1,0-1,1 1,-1 0,0 0,1 1,-1-1,0 1,0-1,0 1,0 0,-1 0,1 0,0 1,-1-1,0 1,1-1,-1 1,0 0,0 0,-1 0,1 0,0 0,-1 0,0 1,1 3,3 7,-2 1,0 0,-1 0,0 0,-1 20,-2 15,-3 0,-1 0,-3 0,-26 90,-83 186,68-210,-5-2,-108 167,102-194,62-80,10-6,19-7,-28 5,70-12,140-6,-140 15,395-5,-450 10,0 1,0 0,-1 1,1 2,-1-1,0 2,0 0,20 11,-21-6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04.7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1 891,'1'-6,"-1"0,2 1,-1-1,0 0,1 1,0-1,1 1,-1-1,1 1,0 0,0 0,1 1,-1-1,7-5,9-10,40-31,-36 32,318-246,-8 8,-256 194,61-53,-124 102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40.5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176 2063,'1'-14,"1"-1,0 1,1-1,0 1,1 0,1 0,0 1,1-1,1 1,8-14,15-19,48-57,-42 58,51-63,-34 45,-3-3,74-126,-121 187,0-1,0 1,-1-1,1 0,-2 0,1 0,0 0,-1 0,0-1,-1 1,0 0,0 0,0-1,-2-10,1 13,-1 0,0 1,0-1,0 1,0 0,0-1,-1 1,1 0,-1 0,0 1,0-1,0 1,-1-1,1 1,0 0,-1 0,1 0,-1 1,0-1,0 1,1 0,-1 0,0 0,-5 0,-5-1,-1 1,1 0,-1 1,0 1,1 1,-1 0,1 0,-1 1,1 1,0 1,1 0,-1 1,-15 8,-3 4,1 1,1 1,1 2,-32 29,33-25,2 1,0 2,2 0,-31 50,45-63,0 1,2 0,0 1,1-1,1 2,1-1,0 1,1-1,1 1,0 38,3-51,0 0,1-1,-1 1,1 0,1 0,-1-1,1 1,0-1,1 1,-1-1,1 0,0 0,0 0,0 0,1-1,7 8,-4-6,1 0,-1-1,1 0,1 0,-1 0,1-1,0-1,0 1,12 2,16 1,0-1,0-2,0-2,40-2,-72-1,19 1,33 0,80-11,-118 8,-1-1,1 0,-1-2,0 0,0-1,-1-1,0 0,19-14,-27 17,-1-1,1 0,-1-1,0 0,-1 0,0 0,0-1,0-1,-1 1,0-1,-1 0,0 0,-1 0,1-1,-2 0,1 0,-2 0,4-18,18-97,47-189,-71 312,0 0,1 0,-1 0,1 0,0 1,0-1,-1 0,1 0,0 0,1 1,-1-1,0 1,0-1,1 1,-1-1,1 1,-1 0,1 0,0 0,-1 0,1 0,0 0,2-1,-1 2,-1 0,1 0,-1 0,1 0,-1 1,0-1,1 1,-1-1,1 1,-1 0,0 0,0 0,1 0,-1 1,4 2,6 6,0 1,0 1,-1 0,14 18,0 8,-17-26,0-1,0 1,1-2,11 12,-20-22,1 1,-1-1,0 1,1-1,-1 1,1-1,-1 0,1 1,0-1,-1 0,1 1,-1-1,1 0,0 0,-1 0,1 1,0-1,-1 0,1 0,0 0,-1 0,1 0,0 0,-1 0,1 0,-1-1,1 1,0 0,-1 0,1 0,0-1,-1 1,1 0,-1-1,1 1,-1 0,1-1,-1 1,1-1,-1 1,1-1,-1 1,0-1,1 1,-1-1,0 1,1-1,-1 0,0 1,0-1,1 0,-1 1,0-1,0 0,0 1,0-1,0 0,0 1,0-2,4-48,-4 44,-1-121,1-43,0 167,0 1,0-1,0 1,0-1,1 0,-1 1,1-1,0 1,0-1,0 1,0-1,0 1,1 0,-1 0,1 0,-1-1,1 1,0 1,0-1,-1 0,2 0,-1 1,0-1,0 1,0 0,1-1,-1 1,0 0,1 0,-1 1,1-1,0 0,-1 1,1 0,-1-1,1 1,0 0,-1 0,1 1,0-1,-1 1,4 0,10 2,-1 1,0 1,0 0,-1 1,26 14,-1 3,-1 2,-2 2,43 39,92 104,-133-130,-36-38,-1 0,1-1,0 1,-1-1,1 1,0-1,0 0,0 0,0 0,0 0,0 0,0 0,0 0,1-1,-1 1,0-1,0 1,1-1,-1 0,0 0,5 0,-3-2,-1 1,1 0,-1-1,1 1,-1-1,0 0,0 0,0-1,0 1,0 0,0-1,3-3,6-11,0 1,-1-1,18-37,-25 46,11-21,-1-2,-2 0,-1 0,-2-1,-1 0,-1-1,-2 0,-1 0,-2 0,-1 0,-1-1,-2 1,-2 0,-1 0,-1 0,-2 1,-15-41,7 32,-2 1,-1 0,-3 2,-1 0,-52-65,6 25,-106-93,174 170,0 0,0 0,0 0,0 0,-1 0,1 0,0 1,-1-1,1 0,0 1,-1-1,1 1,0-1,-3 1,4 0,-1 0,1 0,-1 0,1 0,-1 0,1 1,-1-1,1 0,-1 0,1 0,-1 1,1-1,-1 0,1 1,0-1,-1 0,1 1,-1-1,1 1,0-1,0 0,-1 1,1-1,0 1,0-1,-1 1,0 3,1-1,-1 0,1 0,0 0,-1 0,1 0,1 0,-1 1,0-1,1 0,0 0,0 3,12 25,2-1,1 0,1-1,1-1,41 49,-13-17,173 195,-122-150,-90-97,1 1,0-1,0-1,1 1,18 11,-20-16,-1 0,0-1,0 0,1 0,0-1,-1 1,1-2,0 1,-1-1,1 0,10-1,-3-1,1 0,-1-1,0-1,-1-1,1 0,19-10,79-49,-60 32,-7 6,60-26,-62 32,-27 12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41.4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0 228,'5'0,"4"-4,6-2,4-3,8-5,7-4,6-3,4-2,0 2,0 2,-4-1,-3 3,-5 0,-3 4,-3-1,-6 6,-9 5,-8 3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16.9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1467 1,'0'31,"1"-16,-1 0,0 0,-1 0,-1 0,-5 22,5-32,1-1,-1 0,0 0,0 0,-1 0,1 0,-1-1,0 1,0-1,0 0,0 1,0-1,-1-1,1 1,-1 0,0-1,0 0,0 0,0 0,0 0,-1-1,1 0,-5 1,-1 1,0-1,0 0,-1 0,1-1,0-1,-1 0,1 0,0-1,-1 0,1-1,0 0,0-1,0 0,0 0,1-1,-1 0,1-1,0 0,0-1,1 1,0-2,-15-13,22 19,-1 0,0-1,1 1,-1 0,0 0,0 0,0 0,0 0,0 1,0-1,0 0,0 1,-1 0,1-1,0 1,0 0,0 0,0 0,0 1,-1-1,1 0,0 1,0-1,0 1,0 0,0 0,0 0,0 0,0 0,-2 2,-9 5,0 1,0 1,-14 14,2-2,-34 25,31-23,0-1,-2-2,0-1,-2-1,-49 21,47-26,-1-1,0-2,-1-1,1-2,-2-2,1-1,-48 0,78-5,-1 0,0 0,0-1,1 0,-1 0,0 0,1-1,-10-4,13 5,1-1,0 0,0 0,0 0,0 0,0 0,0 0,1-1,-1 1,0-1,1 1,0-1,0 1,0-1,0 0,0 0,0 1,1-1,0 0,-1 0,1 0,0-4,0 0,-1 0,1 0,0 1,1-1,0 0,0 1,0-1,1 0,0 1,0 0,1-1,-1 1,1 0,5-6,-5 8,1-1,0 2,0-1,1 0,-1 1,1 0,0 0,0 0,0 0,0 1,0 0,0 0,1 1,-1-1,1 1,-1 0,8 0,8 0,0 0,0 2,0 0,0 2,35 7,98 38,-146-46,-1 1,1 0,-1 1,0-1,0 1,0 1,-1-1,1 1,-1 1,-1-1,1 1,-1 0,1 0,-2 0,1 1,-1 0,0 0,0 0,-1 0,0 0,0 1,-1 0,0-1,0 1,0 9,-1-3,-1 0,0 0,-1-1,-1 1,0 0,-1-1,-1 0,0 0,0 0,-1 0,-1 0,0-1,-16 23,-4-2,-1 0,-2-1,-1-2,-1-1,-2-2,0-1,-2-1,-1-2,-1-2,-1-1,0-2,-2-1,-44 12,49-22,-1-1,1-2,-1-1,-52-3,64-1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17.9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268 0,'-2'11,"0"0,-1 0,0-1,0 1,-1-1,0 0,-1 0,-12 18,-7 17,-39 90,27-61,2 2,-28 98,61-172,0 0,0 0,0 0,1 0,-1 0,1 0,0 0,-1 1,1-1,0 0,0 0,0 0,1 0,-1 0,0 1,1-1,0 0,-1 0,1 0,0 0,0 0,0 0,0-1,0 1,1 0,-1 0,0-1,1 1,0-1,2 3,2-2,0 0,0 0,0 0,0-1,0 0,0 0,0-1,0 0,11-1,-9 1,6 0,1 0,-1-2,1 1,23-8,-34 8,0 0,0-1,0 0,-1 0,1 0,-1 0,1-1,-1 1,0-1,0 0,0 0,0 0,0 0,-1-1,1 1,-1-1,0 1,0-1,0 0,-1 0,2-4,5-18,14-46,-21 66,0 1,0-1,-1 1,0-1,1 1,-2-1,1 1,-1 0,0-1,-2-8,2 12,1 1,-1 0,1 0,-1 0,1 0,-1 0,0 0,0 0,1 0,-1 0,0 1,0-1,0 0,0 0,0 1,0-1,0 0,0 1,0-1,0 1,0 0,-1-1,1 1,0 0,0 0,0 0,-1-1,1 1,0 0,0 1,0-1,0 0,-1 0,1 0,0 1,0-1,0 1,0-1,0 1,0-1,-1 1,2-1,-1 1,0 0,-1 1,-9 5,1 1,0 0,-13 14,11-10,-1-1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19.7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1590,'0'-4,"1"-1,0 1,0 0,1 0,-1 0,1 0,0 0,0 0,0 0,0 1,1-1,-1 1,1-1,0 1,5-4,53-42,-32 30,1 1,40-17,-53 28,-1 1,1 0,0 1,1 1,-1 1,25-2,-36 4,-1 1,1 0,0 1,0-1,0 1,-1 0,1 1,0-1,-1 1,1 0,-1 1,0-1,0 1,0 0,0 0,0 1,7 7,-7-6,-1 1,0 0,0 0,0 0,-1 1,0-1,0 1,-1 0,0 0,0 0,0 0,-1 0,0 0,0 9,0 16,-2 1,-1 0,-2 0,-1-1,-1 1,-2-1,-1-1,-2 0,-1 0,-1-1,-2-1,0 0,-2-1,-23 29,37-53,0-1,0 1,0-1,0 0,0 0,-1 0,0 0,1-1,-1 1,0-1,0 0,-1 0,1-1,0 1,0-1,-1 0,1 0,-8 1,4-3,0 0,1 0,-1-1,1 0,-1 0,1-1,0 1,0-2,0 1,-7-6,5 4,-1-1,1 0,1-1,-1 1,1-2,0 1,1-1,0-1,0 1,0-1,2 0,-1 0,-5-13,3 1,2-1,0 1,2-1,0 0,-1-32,-5-42,3 43,3 0,2 1,6-68,7 28,24-354,-34 286,-4-215,-21 104,24 249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20.7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575 1,'-1'8,"0"0,-1 0,1 0,-1 0,-1 0,0 0,0 0,0-1,-1 1,0-1,-7 10,-11 11,-33 36,25-31,-179 192,50-57,107-95,42-58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22.5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482 1,'-40'45,"-47"71,56-72,-1-1,-49 49,43-53,1 2,-57 86,61-63,25-44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24.6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1 279,'0'-4,"0"0,1 0,0 0,0 0,0 0,0 0,0 0,1 0,0 1,0-1,0 1,0-1,0 1,1 0,0-1,-1 1,1 0,0 1,4-4,8-4,0 0,1 1,19-9,16-9,51-45,-44 27,-42 32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50.1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95 1,'-4'8,"-10"12,-2 10,1 12,-1 12,3 5,3 1,3-6,11-3,10-3,10-1,5-8,2-7,-4-5,-3-6,-1-8,-5-1,-5-3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50.7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1,'4'4,"1"5,9 6,5 8,1 9,4 7,2 10,2 8,-1 4,-4-5,-3-4,-4-2,0-6,-4-5,-4-7,-2-7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05.4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0 830,'1'-4,"-1"0,1-1,0 1,1 0,-1-1,1 1,0 0,0 0,0 0,0 1,4-5,34-41,-27 34,118-128,49-62,-32-8,-65 90,-62 94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51.8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565 255,'-12'2,"0"0,0 1,0 0,1 1,-1 1,1-1,-14 9,9-5,-9 4,-318 136,338-146,0 0,0-1,1 0,-1 0,0-1,0 1,0-1,-6 0,10 0,-1 0,1-1,0 1,0 0,0-1,0 1,0 0,0-1,0 0,0 1,0-1,0 1,0-1,1 0,-1 0,0 1,0-1,1 0,-1 0,0 0,1 0,-1 0,1 0,-1 0,1 0,-1 0,1 0,0 0,0 0,-1-1,1 1,0 0,0 0,0 0,0 0,0 0,1 0,-1 0,0-1,0 1,1 0,0-1,3-13,1 1,0 0,1 0,0 0,1 1,1 0,0 0,14-16,91-90,-66 72,-23 21,-13 13,0 1,1-1,1 2,0 0,1 1,20-13,-32 22,0 0,0 1,0-1,0 0,0 1,0 0,0-1,1 1,-1 0,0 0,0 0,0 0,0 1,1-1,-1 0,0 1,0 0,0-1,0 1,0 0,0 0,0 0,0 0,-1 0,1 1,0-1,-1 1,1-1,-1 1,1-1,-1 1,0 0,1 0,-1 0,0 0,0 0,-1 0,2 2,4 12,0 0,-1 1,6 34,-5-22,3 10,-2 0,-2 1,-1-1,-2 1,-2 0,-1 0,-3-1,-7 40,3-52,-1-1,0 0,-2 0,-1-1,-1-1,-2 0,-19 26,-130 145,81-118,28-27,43-37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53.5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1742 10,'-1'0,"1"0,0-1,0 1,0 0,0-1,0 1,0 0,0 0,0-1,0 1,0 0,0-1,0 1,0 0,0-1,0 1,0 0,1-1,-1 1,0 0,0-1,0 1,0 0,1 0,-1-1,0 1,0 0,1 0,-1-1,0 1,0 0,1 0,-1 0,0 0,0-1,1 1,-1 0,1 0,11 8,7 19,-17-19,0-1,-1 1,0 0,0 0,-1-1,0 1,0 0,-1 0,0-1,0 1,-1 0,0-1,-1 1,1-1,-1 0,-1 0,-6 10,-7 13,-3-2,-34 41,54-69,-61 70,-4-2,-2-4,-3-3,-79 53,124-99,-2 0,0-2,-41 14,33-14,-20 9,-2-2,-1-3,-106 18,160-35,0 1,0-1,-1 0,1 0,0-1,0 0,0 1,0-1,0 0,0-1,0 1,1-1,-1 0,0 0,1 0,-1 0,1-1,0 1,0-1,0 0,-3-3,5 5,1 1,-1 0,1 0,0-1,0 1,0 0,0 0,0 0,0 0,-1 0,1 0,0-1,0 1,0 0,0 0,-1 0,1 0,0 0,0 0,0 0,-1 0,1 0,0 0,0 0,0 0,0 0,-1 0,1 0,0 0,0 0,0 0,-1 0,1 0,0 0,0 0,0 0,0 1,-1-1,1 0,0 0,0 0,0 0,0 0,0 0,-1 1,1-1,0 0,0 0,0 0,0 0,0 1,0-1,0 0,-2 17,5 17,35 141,-35-149,-2 1,0-1,-1 1,-7 45,-2-25,-1-1,-2-1,-2 0,-21 45,22-63,-1-1,-1 0,-1 0,-1-2,-1 0,-1-1,-32 29,49-50,-14 12,0 0,-29 19,38-29,-1-1,1 1,0-1,-1-1,0 1,0-1,0-1,0 0,0 0,-8 0,6 0,0-1,0-1,0 1,0-2,0 1,0-1,1-1,-1 0,1 0,0-1,-1 0,2-1,-1 1,0-2,1 1,0-1,1-1,-1 1,1-1,0-1,1 1,0-1,0 0,0-1,1 1,1-1,-1 0,-4-16,2 2,0-1,2 0,1-1,1 1,1-1,1 1,1-1,1 0,1 1,2-1,10-41,-5 43,0 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55.1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740 1,'9'1,"1"0,-1 1,1 0,-1 1,0 0,0 0,0 1,-1 0,1 1,-1 0,0 0,0 0,-1 1,0 1,0-1,0 1,-1 0,8 11,0 1,0 2,-1-1,0 2,-2 0,-1 0,8 24,-15-36,0-1,-1 1,0 0,0 0,0 19,-1-26,-2-1,1 0,0 0,0 0,-1 0,1 0,-1 1,0-1,1 0,-1 0,0-1,0 1,-1 0,1 0,0 0,0-1,-1 1,1 0,-1-1,0 0,1 1,-1-1,0 0,0 0,0 0,0 0,0 0,0 0,0 0,0-1,0 1,0-1,-3 1,-19 0,1-1,0-1,0 0,0-2,0-1,0-1,-29-10,31 8,1 1,-1 1,0 1,0 1,-1 1,1 1,0 0,-39 5,57-3,0-1,0 1,0-1,0 1,0 0,0 0,0 0,1 0,-1 1,0-1,1 1,-1-1,1 1,0 0,-1 0,1 0,0 0,0 1,0-1,1 1,-1-1,1 1,-1-1,1 1,0 0,0 0,0 0,0-1,0 1,1 0,-1 0,1 0,0 0,0 0,0 0,0 0,1 0,0 5,2 1,-1 0,2 0,-1 0,1-1,0 0,1 0,0 0,0 0,0-1,1 1,11 8,9 6,40 25,-40-30,-2 1,39 35,-57-47,1 1,-2 0,1 1,-1-1,0 1,0 0,-1 0,0 1,-1-1,0 1,0 0,-1-1,2 13,-1 0,-2 0,0 0,-2 1,0-1,-1 0,-1 0,-1 0,-1-1,-9 23,10-31,-2 1,0-1,0 0,-1 0,-1-1,0 0,0-1,-1 1,0-1,-1-1,0 0,-1 0,0-1,0-1,-15 8,3-5,1-1,-2-1,1-1,-1-1,0-1,0-1,-30 0,-172-7,220 3,-1 0,0-1,1 1,-1-1,0-1,1 1,-1-1,1 0,0-1,0 1,0-1,0-1,0 1,1-1,-1 0,1 0,0 0,0-1,0 0,1 0,0 0,0 0,0-1,1 0,-1 1,1-1,1-1,-1 1,1 0,0-1,1 1,-1-1,1-6,-5-36,3-1,2 1,2 0,2-1,2 1,2 0,20-69,-16 89,-2 8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56.1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815 1,'-173'144,"122"-97,-339 320,341-314,29-30,-37 32,18-12,14-13,14-19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38.8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0,'1'7,"0"0,1 0,0 0,1 0,-1 0,1-1,7 12,7 19,-9-11,145 411,-144-412,-3-4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40.0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610 290,'-179'2,"-186"-5,361 3,1 0,-1 0,1-1,0 1,0-1,-1 0,1 1,0-2,0 1,0 0,0-1,0 1,0-1,0 0,0 0,1 0,-1 0,-2-3,4 3,1 0,-1 0,0 0,1 0,-1 0,1 0,0 0,-1 0,1 0,0 0,1 0,-1 0,0 0,0 0,1 0,-1 0,1 0,0 0,-1 0,1 0,0 0,0 1,0-1,1 0,-1 0,0 1,1-1,-1 1,1 0,1-2,31-33,47-40,-64 62,0 1,1 0,1 1,0 2,26-12,-38 20,0 0,0 0,0 1,0 0,0 0,0 1,0 0,0 0,0 1,0 0,0 0,0 1,0-1,0 1,0 1,-1 0,1 0,-1 0,0 0,0 1,0 0,0 0,-1 1,0 0,9 10,-4-4,0 0,-1 1,-1 0,0 0,-1 1,0 0,-1 0,0 1,-1 0,-1 0,5 26,-8-34,-1 0,0 0,-1 1,0-1,1 0,-2 0,1-1,-1 1,0 0,0 0,-1-1,1 1,-1-1,0 0,-1 0,-7 9,-7 6,-1-1,-34 27,17-15,20-17,-158 135,163-142,1 1,-1-2,-1 0,1 0,-1-1,0 0,-1-1,-15 4,11-6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42.1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2563 1,'-2'3,"0"1,0-1,-1 0,1 0,-1 0,1 0,-1 0,0-1,0 1,0-1,0 0,-1 0,1 0,0 0,-6 1,0 3,-69 37,-2-2,-147 52,-181 31,368-113,-190 39,-31 9,230-48,0-2,-1-1,0-2,0-1,-1-1,-32-2,62-2,1 0,-1 0,0-1,1 1,-1-1,1 0,0 0,-1 0,1 0,0 0,-1 0,1-1,0 1,0-1,0 1,0-1,1 0,-1 0,0 0,1 0,-1 0,1 0,0-1,-1 1,1 0,0-1,0 1,1 0,-1-1,1 0,-1 1,1-5,0 7,0-1,0 1,0-1,1 1,-1-1,0 1,1-1,-1 1,0-1,1 1,-1-1,1 1,-1-1,0 1,1 0,-1-1,1 1,-1 0,1-1,0 1,-1 0,1 0,-1 0,1 0,-1-1,1 1,0 0,-1 0,1 0,-1 0,1 0,0 0,-1 0,1 1,-1-1,1 0,-1 0,1 0,0 0,-1 1,1-1,0 1,27 12,-6 3,-1 0,-1 2,0 0,-1 1,-1 1,-1 1,-1 0,25 45,-2 8,46 119,-68-149,21 91,-34-115,-1-1,0 0,-2 1,0 0,-1-1,-2 1,-4 29,2-37,0-1,0 0,-2 0,1-1,-1 0,0 0,-1 0,-1 0,1-1,-1 0,-1-1,0 0,0 0,0-1,-17 10,-2 0,-1-2,-1 0,0-2,-46 13,26-14,0-2,0-2,-1-2,0-3,0-2,0-2,0-2,-73-15,100 13,1-1,0 0,0-2,0-1,1-1,0 0,-21-15,35 20,1-1,-1 1,1-1,0-1,0 1,1-1,0 0,0-1,1 1,-1-1,2 0,-1 0,1-1,1 0,-1 1,1-1,1 0,0 0,0-1,-1-17,9-74,-3 65,-2 1,-2-38,-2 61,-1 1,0-1,0 1,-1 0,-1 0,0 0,0 0,-1 1,-1 0,-11-12,-26-41,24 15,14 26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44.4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16 534,'0'-6,"-1"0,0 0,0 0,0 0,0 1,-1-1,0 0,-4-8,212 340,-202-321,0 0,0 0,0-1,0 1,1-1,-1 0,1 0,0-1,8 5,-11-7,-1-1,1 1,0-1,-1 1,1-1,0 0,0 1,-1-1,1 0,0 0,0 0,0-1,-1 1,1 0,0-1,0 1,-1-1,1 1,0-1,-1 0,1 0,-1 0,1 1,-1-2,1 1,-1 0,0 0,0 0,1-1,-1 1,0 0,0-1,0 1,0-1,-1 0,2-1,87-185,7-12,-94 197,0 0,0 0,0 0,0 0,0 1,1-1,-1 1,1 0,-1 0,1 0,0 0,0 0,0 0,0 1,0-1,1 1,-1 0,0 0,1 0,-1 1,0-1,1 1,-1 0,1 0,-1 0,1 0,-1 0,0 1,1 0,5 1,9 5,0 0,-1 1,1 1,24 16,-7-4,275 156,-306-174,-1-1,1 0,0-1,0 1,0-1,0 1,0-1,0 0,0-1,0 1,0-1,0 1,0-1,0-1,1 1,4-1,-6-1,-1 1,1-1,-1 1,0-1,1 0,-1 0,0 0,0 0,0-1,-1 1,1 0,-1-1,1 1,-1-1,0 0,1 1,-1-1,-1 0,1 0,0 1,-1-1,1 0,-1 0,0-3,5-66,-9-141,1 165,2 31,-9-108,8 112,0-1,-1 1,-1-1,0 1,-1 0,-12-22,8 22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46.1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686 420,'0'-5,"0"1,0 0,-1-1,1 1,-1-1,0 1,0 0,-1-1,1 1,-1 0,0 0,0 0,0 0,-1 1,1-1,-1 1,-3-4,1 2,-1 1,1 0,-1 1,0 0,0-1,0 2,0-1,-1 1,1 0,-12-2,1 1,1 1,0 1,-1 0,1 1,0 1,-1 1,1 0,0 1,0 1,0 0,-19 9,-2 3,0 2,1 1,-46 34,65-41,0 1,1 0,1 1,0 0,1 2,1-1,0 2,-15 24,25-35,-1 1,1-1,0 1,0 0,1 0,0 0,0 0,1 0,0 0,0 1,0-1,1 0,0 1,1-1,0 0,0 0,0 1,1-1,0 0,1 0,-1 0,1-1,0 1,1-1,0 0,8 11,-2-5,1-1,0 0,1-1,0-1,1 1,0-2,0 0,1 0,0-2,0 1,0-2,1 0,0-1,0 0,0-1,23 1,-27-3,-1 0,0-1,1-1,-1 0,0 0,0-1,0 0,0-1,0 0,0-1,0 0,-1 0,0-1,0 0,0-1,-1 0,0 0,0-1,0 0,-1 0,0 0,0-1,-1-1,0 1,8-15,25-59,57-172,-86 216,-8 27,1 0,0 0,1 1,0-1,10-19,-13 29,-1 0,1 1,-1-1,0 0,1 1,-1-1,1 1,0-1,-1 1,1-1,-1 1,1-1,0 1,0 0,-1-1,1 1,0 0,-1-1,1 1,0 0,0 0,-1 0,1 0,0 0,0 0,0 0,-1 0,1 0,0 0,0 0,-1 1,1-1,0 0,0 0,-1 1,1-1,0 1,-1-1,1 0,0 1,-1-1,1 1,-1-1,1 1,-1 0,1-1,-1 1,1 0,-1-1,0 1,1 0,-1-1,0 1,1 1,23 49,-21-43,0 0,6 14,1 0,1 0,0-1,25 33,-33-50,0 1,1-1,0-1,0 1,0-1,0 1,0-1,1 0,-1 0,1-1,0 0,0 1,0-2,0 1,0 0,0-1,0 0,0 0,1-1,-1 0,0 1,1-2,-1 1,0-1,1 0,-1 0,6-2,15-7,0-2,-1 0,-1-2,0-1,-1-1,0 0,-2-2,0-1,-1 0,0-2,-2 0,24-36,-38 49,1-1,-1 0,0 0,-1-1,0 1,-1-1,0 1,0-1,-1 0,0 0,-1 0,0 0,-1 0,0 1,0-1,-1 0,0 1,-4-12,3 13,0 0,0 0,-1 0,0 0,0 0,-1 1,0 0,0 0,0 0,-1 1,0 0,0 0,-1 0,0 1,0 0,0 0,-1 1,1 0,-1 0,-16-5,20 8,1 0,-1 0,1 0,-1 1,1-1,-1 1,0 0,1 0,-1 0,0 1,1-1,-1 1,1 0,-1 0,1 0,-1 0,1 1,0-1,-1 1,1 0,0 0,0 0,0 0,1 1,-1-1,0 1,1-1,0 1,0 0,-1 0,2 0,-1 0,0 1,1-1,-1 0,-1 7,2-3,-1-1,1 1,0 0,1 0,0-1,0 1,0 0,1 0,0-1,0 1,1 0,-1-1,1 1,1-1,0 0,-1 1,2-1,-1-1,6 9,7 3,1 0,1-1,1-1,0-1,0 0,1-2,1 0,0-1,1-1,0-1,1-1,24 5,35 5,1-3,85 4,-166-19,0 0,1 0,-1 0,0 0,0 1,1-1,-1 1,0-1,0 1,0 0,0 0,0 0,0 0,0 0,0 0,0 0,0 1,0-1,-1 1,1 0,-1-1,1 1,-1 0,0 0,0 0,2 2,-3-1,0 0,0 0,0 0,0 0,-1-1,1 1,-1 0,0 0,0-1,0 1,0 0,0-1,0 1,-1-1,1 1,-1-1,0 0,0 0,0 0,-3 3,0 0,0 1,0 0,0 0,0 1,-5 10,10-16,-1 0,1-1,0 1,-1 0,1 0,0 0,0 0,0 0,0 0,0 0,0 0,0 0,0 0,0 0,0 0,0-1,0 1,1 0,-1 0,0 0,1 0,0 1,0-1,0 0,1 0,-1 0,1 0,-1 0,1 0,-1-1,1 1,0 0,-1-1,1 1,0-1,-1 0,1 0,0 1,-1-1,3 0,7-1,0-1,0 1,0-2,0 1,0-1,0-1,-1 0,0-1,16-9,-4 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47.1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296 441,'2'-7,"1"-1,-1 1,1 0,1 0,-1 1,1-1,1 1,-1 0,1 0,8-8,2-5,76-91,-50 65,58-90,-97 134,-1-1,0 1,0-1,-1 1,1-1,0 0,0 0,-1 1,1-1,-1 0,1 0,-1 0,0 1,0-1,0 0,0 0,0 0,0 0,0 1,-2-4,1 3,0 1,0 0,0 1,0-1,0 0,0 0,-1 0,1 1,0-1,0 1,-1-1,1 1,-1-1,1 1,0 0,-1 0,1-1,-1 1,1 0,-1 0,1 1,0-1,-1 0,1 0,-1 1,1-1,0 1,-2 0,-13 4,0 1,0 0,1 1,-1 1,2 0,-22 16,-80 70,104-84,-50 50,2 2,-73 99,127-153,1-1,-1 1,2 0,-1 0,1 0,1 1,-1-1,1 1,-2 14,4-21,1 0,0 1,0-1,0 1,0-1,0 0,1 1,-1-1,1 0,0 1,-1-1,1 0,0 0,0 0,0 0,3 3,-2-2,0-1,1 0,-1 0,1 0,0-1,0 1,-1 0,1-1,0 0,0 0,0 0,0 0,1 0,-1-1,5 1,50 3,1-2,0-4,0-1,-1-4,66-15,-74 10,0-2,82-37,-119 45,-1-1,0 0,0-1,19-19,-14 13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06.7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0 538,'1'-1,"-1"0,1 0,-1 0,1 0,-1-1,1 1,0 0,-1 0,1 0,0 0,0 1,0-1,0 0,0 0,0 0,0 1,0-1,0 1,0-1,0 1,0-1,1 1,-1-1,0 1,0 0,1 0,-1 0,0 0,0 0,3 0,39 0,-27 4,-1-1,1 2,-1 0,0 1,0 0,-1 2,0-1,0 2,-1 0,17 14,9 11,63 70,-71-71,-10-10,0 0,23 36,-80-90,6-2,2-1,2-1,1-1,2-2,1 0,2-1,2-1,2-1,-21-78,33 102,1 0,0-1,2 1,0-1,0 0,2 1,3-25,-2 34,1-1,-1 1,1 0,1 0,-1 0,1 0,1 0,-1 1,1 0,1 0,-1 0,1 1,0-1,1 1,0 1,12-9,1 2,1 0,1 2,0 0,0 1,1 2,39-9,-6 7,96-5,-139 14,0 0,1 1,-1 0,0 1,0 1,0 0,0 1,-1 0,1 1,-1 1,0 0,-1 0,17 12,-13-6,0 0,-1 1,-1 0,0 1,-1 1,-1 0,0 1,16 30,-4-3,-15-27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48.0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0,'66'107,"-13"-23,246 491,-278-521,-18-89,-2 10,1-1,1 1,2 0,0 1,1-1,2 1,0 0,1 1,2 0,17-29,-25 48,-1 0,1 0,0 1,1-1,-1 1,1-1,-1 1,1 0,0 0,0 1,0-1,1 1,-1 0,1 0,-1 0,1 0,6 0,-3 1,0 0,0 1,0 0,0 0,0 1,0 0,-1 1,1 0,14 5,1 3,-1 0,0 2,0 1,-2 1,35 29,-47-37,58 56,-61-57,0 1,0-1,-1 1,0 1,0-1,0 0,-1 1,0 0,4 11,-4-1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49.0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 7,'-1'86,"3"95,-2-178,0 1,1-1,-1 1,1-1,0 0,0 1,0-1,0 0,1 0,-1 0,1 0,0 0,-1 0,2 0,-1-1,0 1,0-1,1 1,-1-1,1 0,0 0,0 0,0 0,0-1,0 1,0-1,0 0,6 2,1-1,1-1,-1 0,0-1,0 1,0-2,1 0,-1 0,16-5,-15 4,0-1,0 0,-1-1,0 0,1-1,-2 0,1 0,11-9,-17 10,1 1,-1-1,-1 0,1-1,-1 1,0-1,0 1,0-1,0 0,-1 0,0 0,0-1,0 1,-1 0,1-1,-1 1,-1-1,1-6,-1-4,0 0,-1-1,-5-28,4 38,1 0,-1 0,-1 0,1 0,-1 1,0-1,0 1,-1 0,0 0,0 0,-6-6,6 9,0 0,0 1,0-1,-1 1,1 0,-1 0,1 1,-1-1,1 1,-1 0,0 0,0 0,-6 1,-72 2,50 0,-27-1,36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50.8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1 388,'0'3,"1"1,-1-1,1 0,0 0,0 1,1-1,-1 0,1 0,-1 0,1 0,0-1,0 1,0 0,1-1,2 3,49 39,-23-19,-17-11,3 2,-1-1,2-1,19 12,-33-23,0-1,0 1,0-1,0 0,1 0,-1-1,1 1,-1-1,1 0,0 0,-1-1,1 1,0-1,0 0,0 0,-1-1,1 1,0-1,-1 0,7-3,-7 2,0-1,0 0,0 0,0-1,0 1,-1-1,1 0,-1 1,0-2,-1 1,1 0,-1-1,1 1,-1-1,2-9,2-4,-1 0,5-34,-9 1,-1 43,0-1,0 0,0 0,1 1,0-1,1 0,3-9,-5 18,1-1,0 1,-1-1,1 0,0 1,0 0,0-1,0 1,-1-1,1 1,0 0,0 0,0-1,0 1,0 0,0 0,0 0,0 0,0 0,0 0,-1 0,1 1,0-1,0 0,0 0,0 1,0-1,0 0,-1 1,1-1,0 1,0 0,0-1,-1 1,2 1,30 21,1 8,-28-25,0 0,0-1,1 1,0-1,0-1,0 1,1-1,-1 0,1 0,0-1,0 0,1 0,-1-1,0 0,15 2,-2-3,1 0,-1-1,0-1,1-2,-1 0,0 0,21-8,-31 7,0 1,0-1,-1-1,1 1,-1-2,0 1,-1-1,0-1,0 0,0 0,0 0,-1-1,-1 0,1 0,7-14,-2-1,-1 0,-1-1,-1 0,8-33,-15 49,0 0,0-1,-1 1,-1-1,1 1,-1-1,-1 1,0-1,0 1,0 0,-1-1,0 1,-1 0,0 0,0 0,-7-11,10 18,0 1,0 0,0-1,-1 1,1 0,0-1,0 1,0 0,0-1,-1 1,1 0,0 0,0-1,-1 1,1 0,0 0,0-1,-1 1,1 0,0 0,-1 0,1 0,0 0,-1-1,1 1,0 0,-1 0,1 0,0 0,-1 0,1 0,0 0,-1 0,1 0,0 0,-1 0,1 0,0 0,-1 1,1-1,0 0,-1 0,-6 18,3 24,7-29,1 0,0-1,1 1,0-1,1 0,1-1,-1 0,2 0,0 0,0-1,1 0,0 0,0-1,1-1,1 1,-1-2,16 10,-21-15,0 1,0-1,-1 1,1 1,-1-1,0 1,0-1,0 1,-1 0,1 1,-1-1,0 0,0 1,3 7,-3-3,0 0,-1 0,0 1,0-1,-1 0,0 1,-1 14,-1-3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53.2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1 638,'172'-190,"-160"176,0-1,-1 0,-1-1,-1 0,10-22,-14 29,-2 0,1 0,-1 0,-1-1,0 1,0-1,-1 1,0-1,0 0,-1 1,-1-1,-1-10,1 17,0 0,0 0,0 0,-1 0,1 0,-1 0,0 0,0 1,0-1,0 1,-1-1,1 1,0 0,-1 0,0 0,1 0,-1 0,0 1,0-1,0 1,0 0,0 0,-1 0,1 0,0 1,0-1,-7 1,8-1,-1 1,0 0,0 0,0 1,0-1,0 0,0 1,1 0,-1 0,0 0,0 0,1 0,-1 0,1 1,-1-1,1 1,0 0,-1-1,1 1,0 0,0 0,0 1,0-1,1 0,-1 1,1-1,-1 1,1-1,0 1,0 0,-1 4,0 1,1 0,0 0,1 0,-1 0,2 0,-1 0,1 0,0 0,1-1,0 1,0 0,0-1,1 1,0-1,1 0,0 0,0 0,0 0,1-1,0 0,0 0,1 0,6 5,-2-3,0 0,1-1,-1 0,2-1,-1 0,0-1,1-1,0 0,0 0,1-1,-1 0,1-1,23 0,-28-1,0-1,0 0,0 0,1-1,-1 0,0-1,0 0,10-3,-15 3,0 0,0 0,-1 0,1-1,0 1,-1-1,0 1,0-1,0 0,0 0,0 0,0 0,-1 0,1 0,-1 0,0 0,0-1,0 1,-1-1,1 1,-1 0,1-6,1-13,-1 0,0-1,-2 1,-1-1,0 1,-2-1,0 1,-2 0,0 1,-2 0,-11-25,16 41,0 0,0 0,0 0,-1 0,1 1,-1-1,0 1,-1 0,1 0,-1 1,1-1,-1 1,0 0,0 1,-1-1,1 1,-1 0,1 0,-1 0,1 1,-1 0,0 0,0 1,0-1,-6 2,4-1,0 1,0 1,1-1,-1 1,0 1,1 0,-1 0,1 0,0 1,0 0,1 0,-1 0,1 1,0 0,0 1,0-1,-9 13,-9 14,7-10,0 0,2 1,-22 43,34-58,0 0,0 0,1 1,0-1,0 1,1-1,0 1,0 0,1-1,1 1,-1 0,1-1,1 1,-1-1,2 1,3 9,2 1,0-1,2 0,0-1,1 0,1-1,1 0,0-1,1 0,0-1,1-1,1 0,0-1,25 14,-12-14,0-1,2-2,-1-1,1-1,0-2,39 2,-52-5,-4 0,-1-2,1 1,0-2,0 0,0 0,0-2,13-3,6-5,47-21,-49 18,64-17,-64 23,-10 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58.0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1,'4'8,"6"12,5 9,0 6,2 4,1 3,3 9,1 2,2-3,-4-1,-5-6,-1-1,-2-4,-5-4,2-4,-1-3,-1-5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59.0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25,'0'-4,"0"-6,0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00.5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1 371,'0'-1,"0"0,1 0,-1 0,0 0,1 0,-1 0,1 1,-1-1,1 0,0 0,-1 1,1-1,0 0,-1 1,1-1,0 0,0 1,0-1,-1 1,1-1,0 1,0 0,0-1,0 1,0 0,0 0,0 0,0-1,0 1,0 0,1 1,32-2,-26 3,1-1,-1 1,0 1,0-1,0 2,-1-1,1 1,-1 0,0 0,0 1,0 0,-1 0,1 0,-1 1,-1 0,1 1,-1-1,0 1,4 7,9 17,-1 0,-2 2,13 38,-18-45,-7-19,1 2,0 0,-1 1,0-1,0 1,-1 0,0-1,-1 1,1 20,-2-30,0 0,0 0,0 0,0 0,0 1,0-1,0 0,0 0,0 0,0 0,0 0,0 0,0 1,0-1,0 0,0 0,0 0,0 0,0 0,0 0,0 0,-1 1,1-1,0 0,0 0,0 0,0 0,0 0,0 0,0 0,0 0,0 0,-1 0,1 1,0-1,0 0,0 0,0 0,0 0,0 0,0 0,-1 0,1 0,0 0,0 0,0 0,0 0,0 0,0 0,-1 0,1 0,0 0,0 0,0-1,0 1,0 0,0 0,0 0,-1 0,1 0,0 0,0 0,0 0,0 0,0 0,0-1,-9-11,-3-18,-1-11,2-1,3 0,1 0,-2-44,8 60,1 0,1 0,1 0,1 0,1 0,2 1,16-47,-16 58,1 1,1 0,0 1,1-1,0 1,1 1,0 0,1 0,0 1,1 1,0 0,0 0,19-9,-19 12,0 0,1 0,0 1,-1 1,1 0,1 1,-1 0,0 1,1 1,-1 0,1 0,0 2,-1-1,1 2,13 3,-21-3,0 1,-1 0,1 0,-1 0,1 1,-1 0,0 0,-1 0,1 1,-1-1,1 1,-2 0,1 1,0-1,4 10,6 13,20 54,-29-68,72 177,-64-160,0 1,-2 0,9 43,-16-53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01.7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109 1009,'3'-31,"1"0,2 1,1-1,1 1,13-32,-2 6,151-489,-162 519,13-47,-19 67,-1 1,0-1,-1 1,1-1,-1 1,0-1,-1 0,1 1,-1-1,-1-5,1 9,0 1,0-1,-1 0,1 1,0-1,-1 0,1 1,0-1,-1 1,0 0,1 0,-1-1,0 1,0 0,0 0,1 1,-1-1,0 0,0 1,0-1,0 1,0 0,-1-1,1 1,0 0,0 0,0 0,0 1,0-1,-4 1,-2 1,-1 0,0 0,1 1,-1 0,-14 7,2 4,1 1,0 1,1 0,1 2,0 0,1 1,1 0,1 2,1 0,1 0,0 1,2 1,1 0,-10 31,18-47,0 0,1 0,0 0,0 0,1 0,-1 0,2 1,-1-1,1 0,0 0,0 0,1 0,0 0,5 12,-1-8,0-1,0 0,1 0,0-1,1 0,0 0,0 0,13 9,9 3,1 0,1-2,0-1,61 22,172 48,-260-86,1 0,0 1,-1 0,0 0,1 0,-1 1,0 0,-1 0,1 0,-1 0,0 1,0 0,0 0,-1 0,1 0,-1 0,0 1,-1-1,4 10,-5-9,0 0,-1-1,1 1,-1 0,0-1,-1 1,1 0,-1-1,0 1,0-1,-1 1,0-1,0 1,0-1,0 0,-1 0,0 0,0 0,-1-1,1 1,-6 5,-170 164,70-72,79-64,22-23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02.6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0,'4'4,"2"6,4 5,4 4,-1 3,3 2,2 1,2 1,2-1,2 1,0-6,-4 0,0-1,-5 2,-4 0,-4-3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04.4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699 1,'33'37,"-2"1,-2 1,45 81,-72-115,1-1,-1 1,0-1,0 1,0 0,-1 0,0-1,0 1,0 0,0 0,-1 1,0-1,0 0,0 0,-1 0,-1 6,-1-4,1-1,-1 0,-1 1,1-2,-1 1,0 0,0-1,-1 0,0 0,1 0,-10 7,-47 32,-1-2,-129 65,186-105,-61 28,-73 24,27-12,110-41,1 0,-1 0,0 0,0-1,0 1,0-1,1 1,-1-1,0 0,0 1,0-1,0 0,0 0,0-1,0 1,0 0,1-1,-1 1,-3-2,4 1,0 0,0 1,1-1,-1 0,0 0,0-1,1 1,-1 0,1 0,-1 0,1 0,0 0,-1-1,1 1,0 0,0 0,-1-1,1 1,0 0,0 0,1-3,0-4,1-1,0 1,1 0,-1-1,2 1,-1 1,6-11,-4 11,0-1,-1 1,0-1,0 0,-1 0,0-1,0 1,-1-1,0 0,0 1,-1-1,-1 0,1 0,-1 0,-1 0,0 1,0-1,-1 0,0 0,0 1,-1-1,0 1,0 0,-6-8,-10-23,-36-52,47 80,0 1,0-1,-1 1,0 1,-1 0,0 0,0 1,-23-14,94 73,-29-31,221 153,-236-161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07.6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250 42,'0'-1,"0"-1,0 0,0 1,0-1,0 0,-1 1,1-1,0 0,-1 1,1-1,-1 1,0-1,1 1,-1-1,0 1,0-1,0 1,0 0,0-1,0 1,0 0,-1 0,-1-2,0 2,1 0,0 1,-1-1,1 0,-1 1,1 0,-1-1,1 1,-1 0,1 0,-1 1,1-1,-1 0,-2 2,-5 0,1 2,-1-1,1 1,-1 1,1 0,-14 10,13-7,0 0,1 1,0 1,1 0,0 0,1 0,0 1,0 0,1 0,0 1,1 0,1 0,0 0,0 0,1 1,1 0,0-1,1 1,0 0,1 0,1 0,0-1,0 1,1 0,1 0,0-1,1 0,0 0,1 0,0 0,1 0,12 18,38 47,4-2,105 102,-117-127,66 68,222 241,-252-261,126 197,-202-283,0 1,-1 1,-1-1,0 1,-1 1,0-1,2 17,-6-23,0-1,-1 1,0-1,0 0,-1 1,0-1,0 1,0-1,-1 0,-1 0,1 0,-1 0,0 0,0-1,-1 1,-6 8,-33 41,-1-1,-3-2,-3-2,-1-3,-83 61,125-103,-1 1,0-1,-1-1,1 0,-1-1,0 0,0 0,-1-1,1 0,-20 1,7-3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05.7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1 291,'40'2,"1"2,-1 2,1 2,-2 1,1 2,-2 2,1 1,-2 2,0 2,41 26,-68-38,1 1,-1 0,-1 1,1 0,-1 0,0 1,-1 0,0 1,-1 0,0 0,0 0,-1 1,-1 0,1 0,-2 1,0-1,0 1,-1 0,0 0,-1 0,-1 0,0 1,0-1,-1 0,-1 1,0-1,-1 0,0 0,-1 1,0-2,-1 1,0 0,-7 11,4-7,-2 0,0-1,-1 0,0-1,-22 23,32-36,-1-1,1 1,-1-1,1 1,0-1,-1 0,1 1,-1-1,1 0,-1 0,1 1,-1-1,1 0,-1 0,1 0,-1 0,1 1,-1-1,0 0,1 0,-1 0,1 0,-1 0,1 0,-1-1,1 1,-1 0,1 0,-1 0,1 0,-1-1,0 1,-14-19,-3-35,16 48,-10-43,2-1,2 0,-2-56,8-155,3 141,0 106,1-1,0 1,1 0,1 0,9-25,-7 22,0-1,5-31,-9 30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06.9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492 49,'-1'-2,"1"0,-1 1,1-1,-1 1,0-1,0 0,0 1,0-1,0 1,0 0,0-1,-1 1,1 0,0 0,-1 0,1 0,-1 0,1 0,-1 0,1 0,-1 0,0 1,-2-1,-40-12,31 11,-1 0,1 1,0 1,-1 0,1 1,0 0,0 1,-1 0,1 1,0 1,1 0,-1 1,1 0,-14 8,11-3,-1 0,2 1,0 1,0 0,1 1,1 0,0 1,0 0,-16 29,22-32,-3 2,1 1,0 1,1-1,-8 26,14-38,1 0,-1 0,0 0,1 0,0 0,-1 0,1 0,0 0,0 1,0-1,0 0,1 0,-1 0,0 0,1 0,0 0,-1 0,1 0,0 0,0 0,0 0,0 0,0-1,1 1,-1 0,1-1,-1 1,1-1,-1 1,1-1,0 0,0 0,-1 0,1 0,0 0,0 0,0 0,0 0,0-1,0 1,1-1,-1 0,3 0,6 2,1 0,0-2,0 1,0-1,0-1,0 0,0-1,0-1,0 1,11-6,-8 2,0-1,-1-1,0 0,0-1,-1 0,23-22,-27 22,75-62,-75 65,0 0,0 0,1 1,0 0,-1 1,2 0,19-5,-27 8,0 1,0 0,0 0,-1 0,1 1,0-1,0 1,0-1,0 1,0 0,-1 0,1 0,0 1,-1-1,1 1,-1-1,1 1,-1 0,0 0,0 0,0 0,3 3,4 7,0 1,-1 0,9 17,-2-4,32 53,-3 2,43 110,-81-174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08.3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1,'3'1,"1"-1,-1 1,1 0,-1 0,1 0,-1 1,0-1,0 1,0 0,0 0,0 0,0 0,0 0,3 4,39 44,-27-28,19 17,52 76,-77-97,0 1,-2 0,0 1,-2 0,0 1,-1-1,4 23,9-107,-11 19,-1 5,1 0,24-63,-30 94,1 0,1 0,-1 0,1 1,1 0,-1-1,1 2,1-1,-1 1,2 0,-1 1,0-1,1 1,0 1,1 0,13-7,-15 10,1 0,-1 0,1 0,0 1,0 1,-1-1,1 1,0 1,0-1,0 1,-1 1,1-1,0 1,-1 0,0 1,1 0,11 7,10 7,-1 1,50 41,-25-16,-36-31,2 0,-1 2,20 20,-32-27,0 0,0 0,-1 0,0 1,-1-1,0 1,0 1,-1-1,3 9,2 6,0-3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09.6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529 1,'-5'1,"0"1,-1 0,1 0,0 0,0 1,0 0,1 0,-1 0,1 1,-9 7,-10 7,-28 15,-147 104,163-111,1 3,2 0,-41 50,71-77,0 0,0 0,1 0,-1 0,0 1,1-1,0 0,-1 1,1-1,0 1,0-1,1 1,-1-1,0 1,1 0,0 0,-1-1,1 1,0 0,1-1,0 6,0-5,1 0,0-1,0 1,0 0,0-1,1 0,-1 1,1-1,-1 0,1 0,0 0,0-1,0 1,0-1,0 1,0-1,5 1,28 10,1-2,0-2,72 7,116-6,-174-7,0-3,0-2,0-2,0-3,94-26,-119 24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10.7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121 416,'6'-1,"-1"-1,0-1,0 1,-1-1,1 0,0 0,-1 0,0-1,0 1,0-1,6-8,10-6,8-5,9-6,-1-2,-1-1,44-53,-76 82,-1 0,0 0,0-1,0 1,0 0,0-1,-1 1,1-1,-1 0,0 1,0-1,-1 0,1 0,-1 1,0-1,0 0,0 0,0 0,-1 1,1-1,-1 0,0 0,0 1,0-1,-1 0,1 1,-1 0,0-1,0 1,0 0,-5-6,3 6,0-1,0 1,0 0,0 0,0 0,0 1,-1 0,1-1,-1 2,0-1,0 0,1 1,-1 0,0 0,0 0,0 1,0 0,0 0,0 0,0 0,0 1,0 0,0 0,-6 2,-1 3,0-1,0 2,1 0,0 0,0 1,1 0,0 1,1 0,-1 0,2 1,-1 0,-11 21,-8 14,-38 88,54-107,5-10,0 1,1-1,0 2,1-1,2 0,-1 1,2 0,-1 26,4-34,0 0,0-1,0 1,2-1,-1 1,1-1,0 1,1-1,0 0,0-1,1 1,0-1,1 0,0 0,0 0,1-1,7 7,0-3,0 0,1 0,1-1,-1-1,1-1,1 0,0-1,0-1,0-1,1 0,-1-1,1-1,0-1,0 0,1-1,19-2,26-5,-1-2,0-4,73-22,-108 27,-5 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13.6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1715 1,'1'0,"0"0,1 1,-1-1,0 1,0-1,0 1,1 0,-1-1,0 1,0 0,0 0,0 0,0 0,0 0,-1 0,1 0,0 0,0 0,-1 0,1 1,15 31,-12-24,36 81,-4 0,-4 2,32 159,-63-250,2 12,-1 1,0-1,-1 1,-1 25,-1-35,1 0,-1-1,0 1,0 0,0-1,-1 1,1-1,-1 0,0 0,0 1,0-1,0 0,0 0,-1-1,0 1,1 0,-1-1,0 0,0 0,0 0,0 0,-5 2,-5 2,-1-1,0-1,0 0,0-1,0 0,0-1,-1-1,1 0,-1-1,1-1,-1 0,1-1,-1-1,1 0,-26-9,-13-8,1-2,-83-49,115 59,-14-8,25 13,0 1,-1 0,0 0,0 1,0 1,-1-1,1 2,-1-1,-18-2,26 6,0 1,0-1,0 1,0 0,1 0,-1 0,0 0,1 1,-1-1,0 1,1-1,0 1,-1 0,1 0,0 0,0 0,0 0,0 1,0-1,-1 4,-30 60,25-47,-300 643,-43-24,-90 19,425-632,6-6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16.2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129 330,'0'-3,"1"0,0 0,0 1,0-1,0 0,0 0,1 1,-1-1,1 1,0-1,0 1,0 0,0 0,0 0,0 0,5-3,40-27,108-48,-83 45,-1-3,65-48,-135 85,-1 1,1 0,-1 0,1 0,-1-1,1 1,-1 0,1-1,-1 1,1 0,-1-1,1 1,-1-1,0 1,1-1,-1 1,1-1,-1 1,0-1,0 1,1-1,-1 1,0-1,0 1,0-1,0 0,0 0,-15 1,-27 13,-28 14,-121 51,136-56,42-17,-1 0,1 1,-1 0,2 1,-17 12,-38 19,54-31,0-1,0 2,-21 16,30-20,0 0,1 0,-1 1,1-1,0 1,0 0,1 0,-1 0,1 0,0 1,0-1,1 1,0-1,0 1,0 5,-1 14,2-1,2 31,1-15,-3-18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17.2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0,'3'2,"0"-1,0 1,0 0,0 0,0 1,-1-1,1 1,-1-1,1 1,-1 0,0 0,0 0,0 0,-1 0,1 0,1 5,3 3,37 63,-4 2,51 140,-83-196,-2 1,0-1,3 33,-6-31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18.9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1521 1,'41'37,"-20"-19,-1 1,18 24,-19-21,-12-14,-1 0,1 0,-1 1,8 16,-12-21,-1 0,0 0,0 0,0 0,0 0,-1 0,1 0,-1 0,0 0,0 0,-1 1,1-1,-1 0,0 0,0 0,-2 4,1-3,0 1,-1 0,1 0,-1-1,0 1,-1-1,1 0,-1 0,0 0,0-1,-1 1,1-1,-1 0,0 0,-9 5,10-7,0-1,0 0,0 0,0 0,0 0,-1-1,1 0,0 1,0-1,0-1,0 1,0-1,-1 0,1 0,0 0,0 0,0-1,1 1,-1-1,0 0,1 0,-1-1,1 1,-4-4,-45-33,0-3,-96-55,129 86,0 2,-1 0,0 2,0 0,0 1,-1 1,0 0,0 2,-30-1,48 4,-11 0,0 0,1 0,-1 1,-21 5,30-4,0 0,0 0,0 0,0 1,1 0,-1-1,1 2,0-1,0 0,0 1,0 0,1 0,-1 0,-4 8,-2 2,2 0,0 0,0 0,1 1,1 0,-7 27,11-37,2-1,-1 1,0-1,1 1,0-1,0 1,0 0,1-1,-1 1,1-1,0 0,1 1,-1-1,1 0,0 1,0-1,0 0,0-1,1 1,-1 0,1 0,0-1,0 0,1 0,-1 0,1 0,-1 0,7 3,31 18,-22-14,0 1,-1 0,0 2,-1 0,18 18,-30-26,-1 1,0-1,0 1,0 0,-1 0,0 0,0 0,-1 0,1 1,-1-1,-1 1,1 0,-1 0,0-1,-1 1,0 0,0 0,0 0,-1 0,-2 12,-2-3,0 0,-1-1,0 1,-1-1,-1-1,-1 1,0-1,0-1,-17 18,-3 0,-1-1,-49 39,55-51,-1-2,0 0,-1-1,-1-2,0-1,-1 0,0-3,0 0,-1-2,0 0,-1-3,-49 3,59-7,1 0,-1-1,0-2,1 0,0-1,-1 0,1-2,1 0,-1-1,1-1,1-1,-1-1,2 0,-1-1,1-1,1 0,0-1,1-1,0 0,-11-17,16 19,1 0,0-1,1 0,1-1,0 1,1-1,0-1,1 1,0 0,2-1,-1 0,2 0,0 0,1 0,0 0,1 1,1-1,0 0,6-15,-1 5,1 2,1-1,2 1,0 1,1 0,2 0,0 1,1 1,1 0,28-26,-39 40,0 0,0 0,-1-1,1 0,-2 0,1 0,3-11,0-1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19.6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10,'0'-4,"0"-2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08.2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1037,'0'-9,"2"1,-1-1,1 1,0 0,0 0,1 0,0 0,1 0,0 1,0-1,1 1,5-8,13-13,40-39,-32 34,271-268,134-154,-418 432,-5 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03.7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2322 34,'0'-34,"0"52,1 56,11 44,4 1,50 174,-15-70,-38-156,-5-23,1 0,2-1,19 47,-8-57,-42-51,-47-30,-127-69,-75-13,213 107,-2 3,-113-24,132 37,15 1,0 2,-37-1,53 5,1 0,-1 1,1 0,-1 0,0 1,1 0,0 0,-1 0,1 1,0 1,1-1,-8 6,-14 11,2 1,0 1,2 2,-28 33,-76 115,50-64,-35 27,112-134,0-1,0 1,0 0,0 0,0 0,0-1,1 1,-1 0,0 0,1 0,-1 0,0 0,1 1,-1-1,1 0,0 0,-1 0,1 0,0 0,0 1,0-1,-1 0,1 0,1 0,-1 1,0-1,0 0,0 0,1 0,-1 1,0-1,1 0,-1 0,1 0,-1 0,1 0,0 0,-1 0,1 0,0 0,0 0,0-1,0 1,0 0,0 0,0-1,0 1,0-1,0 1,0-1,2 1,9 4,0-2,1 0,-1 0,17 1,-1 0,34 5,0-3,69-1,-59-3,78 11,-142-12,12 2,0 1,37 12,-52-14,0 0,-1 0,1 0,-1 0,1 1,-1 0,0 0,0 0,0 1,0-1,-1 1,1 0,-1 0,0 0,0 0,-1 1,3 4,-4-6,-1 0,1 0,-1 0,0 0,0 0,0 0,0 0,0 1,-1-1,1 0,-1 0,0 0,0-1,0 1,0 0,-1 0,1 0,-1-1,1 1,-1-1,0 1,0-1,-3 2,-7 9,0-1,-24 18,33-28,-37 27,-2-1,0-3,-2-1,-47 17,-191 56,236-85,0-2,0-2,-84 4,49-12,-111-15,92 6,45 5,0-2,1-3,-1-2,-56-19,106 29,1-1,0 0,0 1,0-2,0 1,0 0,1-1,-1 0,1 0,-1 0,1 0,0 0,0-1,1 1,-1-1,1 0,-1 0,1 0,-2-5,3 3,-1-1,1 1,1-1,-1 0,1 1,0-1,0 0,1 1,0-1,0 1,4-12,4-7,2-1,1 2,0-1,2 2,19-27,-15 25,1 1,2 0,0 2,1 0,1 1,1 1,30-18,-33 25,0 2,0 0,1 2,1 0,-1 2,1 0,1 2,-1 0,44-2,-43 5,0 2,-1 0,1 1,0 2,-1 0,28 8,-45-9,-1 0,1 0,-1 0,0 0,0 1,0 0,0 0,-1 0,1 1,-1 0,0-1,0 2,0-1,0 0,-1 1,1-1,-1 1,-1 0,1 0,-1 1,1-1,-2 0,1 1,0-1,-1 1,0-1,-1 1,1 0,-1 0,0-1,-1 8,0-1,-1 0,-1 0,0 0,-1 0,0 0,0-1,-1 0,-1 0,0 0,0-1,-9 11,-9 9,-1-2,-37 33,-11-4,30-25,26-19,0-1,-1 0,0-1,-1-1,0-1,-28 9,45-17,1-1,0 1,-1 0,1-1,-1 1,1-1,-1 0,1 1,-1-1,0 0,1 0,-1 0,1 0,-1 0,1-1,-1 1,1 0,-1-1,1 1,-1-1,1 1,-1-1,1 0,0 0,-1 1,1-1,0 0,0 0,-1 0,1-1,0 1,0 0,0 0,1 0,-1-1,0 1,0-1,1 1,-1 0,1-1,-1 1,1-1,-1 1,1-1,0 0,0 1,0-1,0 1,0-1,0 1,0-1,1 1,0-4,0-4,1-1,0 1,0-1,1 1,1 0,-1 0,8-11,0 1,2 2,23-26,-31 37,1 1,-1 0,1 0,0 0,0 0,0 1,1 0,-1 1,1-1,13-3,-19 7,0-1,0 1,1 0,-1 0,0 1,0-1,0 0,0 0,0 0,1 1,-1-1,0 1,0-1,0 1,0-1,0 1,0 0,0-1,0 1,0 0,-1 0,1 0,0-1,0 1,-1 0,1 0,0 0,-1 0,1 0,-1 1,0-1,1 0,-1 0,0 0,1 0,-1 0,0 3,3 49,-3-45,0-4,0 44,-7 58,5-91,0-1,-1 0,-1-1,0 1,-1 0,-1-1,0 0,-13 21,15-30,1-1,-1 1,-1 0,1-1,0 0,-1 0,1 0,-1-1,0 0,0 0,0 0,0 0,-1-1,1 1,0-2,0 1,-1 0,1-1,-1 0,1 0,0-1,-9-1,-13-2,1-1,-52-17,11-3,44 15,-1 1,0 1,0 1,-49-6,69 12,0 1,1 0,-1 0,0 1,1-1,-1 1,1 0,-1 0,1 0,-1 0,1 1,-1 0,1-1,0 1,0 0,0 0,-4 4,3-1,0 0,0 0,0 0,1 1,-1-1,1 1,1-1,-1 1,-1 9,-2 10,1 0,1 0,-1 49,5-73,-1 276,3-128,-2-129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04.4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479 0,'-4'5,"-6"0,-5 5,-8 4,-5 4,-9 7,-12 4,-1 4,-1-2,1-3,4-2,1-1,6-5,8-6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05.0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0 172,'4'0,"2"-4,3-2,1-3,2-1,0-2,-3-4,2 1,-2-1,-1-1,1 1,0-1,-3-1,-1 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4:06.8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33 448,'0'10,"-1"1,-1-1,1 1,-2-1,0 0,0 0,-7 15,5-13,5-11,-1 0,1-1,-1 1,1-1,-1 1,1 0,0-1,-1 1,1 0,0-1,0 1,0 0,-1-1,1 1,0 0,0 0,0-1,0 1,0 0,0 0,0-1,0 1,1 0,-1-1,0 1,0 0,1-1,-1 1,0 0,1-1,-1 1,0 0,1-1,-1 1,1-1,-1 1,1-1,1 2,-1-3,1 1,-1 0,1 0,-1-1,1 1,-1-1,1 1,-1-1,1 0,-1 1,0-1,1 0,-1 0,0 0,0 0,0 0,0 0,2-2,35-33,1 1,68-45,13-11,-84 61,43-35,-3-4,70-82,-137 140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55.0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 1104,'69'-37,"-37"18,1 1,1 2,1 1,0 2,72-17,-95 29,1 0,-1 2,1-1,-1 1,0 1,0 0,15 5,87 33,-56-18,-52-20,-1 0,0 0,0 0,0 1,0 0,0 0,0 0,-1 0,1 1,-1 0,0 0,6 8,-8-9,0 0,-1 0,0 0,1 1,-1-1,-1 0,1 1,0-1,-1 0,0 1,0-1,0 1,0-1,0 1,-1-1,1 0,-1 1,0-1,0 0,0 1,-1-1,-2 5,-15 25,-2 0,-1-2,-1 0,-49 48,27-29,-174 185,212-227,-1 0,0-1,-1 0,0 0,0 0,-18 9,24-15,1-1,0 1,0 0,-1 0,1-1,0 1,-1-1,1 0,-1 0,1 0,0 0,-1 0,1 0,-1-1,1 1,0-1,-1 0,1 0,0 0,0 0,0 0,0 0,0 0,0-1,0 1,0-1,0 1,0-1,1 0,-1 0,1 0,-1 0,1 0,0 0,0 0,-2-4,-5-11,1 0,0-1,1 0,1 0,-3-25,-7-99,10 82,-5-334,-4-32,-26 126,29 227,7 53,0-1,2 1,0-1,2-22,3 27,2 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3:56.2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1199 1,'-8'1,"0"1,1 0,-1 1,1 0,-1 0,1 0,0 1,-11 8,-4 0,-25 13,-33 16,2 2,2 4,-85 70,111-77,25-20,-40 40,-18 32,-118 122,152-167,-1-2,-73 49,112-88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22.1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1516 0,'0'27,"-1"12,2 0,2 1,9 47,-11-79,0 1,-1-1,0 1,0-1,-1 1,0-1,0 0,-1 1,0-1,-1 0,0 0,0 0,0 0,-6 7,0 1,-1 0,-1-1,0 0,-1-1,-20 19,23-26,-1 0,0 0,1-1,-2-1,1 0,-1 0,0-1,0 0,0 0,0-2,-1 1,1-1,-22 0,8-2,0 0,0-2,0-1,0-1,-33-10,47 11,1 0,0-1,-1 0,2-1,-1 0,0-1,1 0,0-1,0 1,1-2,-13-13,21 20,-1 1,1-1,0 1,-1-1,1 1,-1-1,0 1,1-1,-1 1,1-1,-1 1,0-1,1 1,-1 0,0-1,1 1,-1 0,0 0,1 0,-1 0,0-1,0 1,1 0,-1 0,0 0,0 0,1 1,-1-1,0 0,0 0,1 0,-1 1,0-1,1 0,-1 1,0-1,1 0,-1 1,1-1,-1 1,0-1,1 1,-1-1,1 1,-1 0,-24 38,15-23,-25 36,-2-2,-2-2,-2-1,-82 70,91-90,-2-2,-1-2,-1-1,0-2,-2-1,0-2,-80 24,99-36,-1 1,-1 0,1-2,-1-1,-29 2,47-5,0 1,0-1,0 0,0-1,0 1,-1 0,1-1,0 0,0 0,0 0,0 0,0 0,0 0,1-1,-1 1,0-1,1 0,-1 0,1 0,0 0,-1 0,1-1,0 1,0-1,1 1,-1-1,0 0,1 0,0 0,-1 0,1 0,1 0,-1 0,0 0,1 0,-1-5,1 0,1 0,0 0,0 0,1 1,-1-1,2 0,-1 1,1-1,1 1,-1 0,1 0,0 0,1 1,6-9,-1 3,1 0,0 1,0 0,1 0,1 1,16-10,-20 16,-1 1,1 0,0 0,0 1,-1 0,2 0,-1 1,0 0,10 1,83 5,-94-3,0 0,0 0,0 1,0 0,0 0,0 1,-1 0,0 0,0 1,0-1,0 2,-1-1,0 1,8 9,5 7,-1 2,25 43,-38-57,0 0,-1 0,0 0,-1 1,0 0,-1-1,0 1,-1 0,0 0,-1 0,0 0,-1 0,0-1,0 1,-4 14,0-5,-1-1,-1 0,0 0,-2-1,0 0,0-1,-19 25,-12 4,-2-1,-3-2,-1-2,-85 58,79-61,27-18,7-3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23.5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490 0,'-2'1,"0"-1,1 0,-1 1,0-1,1 1,-1 0,0 0,1-1,-1 1,1 0,-1 0,1 0,0 1,-1-1,1 0,0 0,-2 3,-19 29,17-24,-225 424,138-250,86-172,1 0,0 0,1 1,0-1,0 1,1 0,1 0,-1 14,3-23,0 1,0-1,0 1,1-1,0 0,0 1,-1-1,2 0,-1 1,0-1,1 0,0 0,-1 0,1 0,0 0,1-1,-1 1,0-1,1 1,0-1,-1 0,1 0,0 0,0 0,0 0,0-1,0 1,1-1,-1 0,0 0,1 0,5 0,30 5,1-3,0-1,0-1,0-3,52-8,-29 0,70-21,-130 31,0-1,0 0,0 0,0 0,0-1,0 1,-1-1,1 0,0 1,-1-1,0 0,1 0,-1-1,0 1,0 0,0-1,-1 0,1 1,0-1,-1 0,0 1,0-1,0 0,0 0,0 0,0 0,-1 0,1 0,-1-1,0 1,0 0,0 0,-1 0,0-4,-2-12,-1 0,-1 1,-1 0,-12-27,10 25,6 13,-1 0,0 0,0 0,-1 1,0-1,0 1,0 0,-1 0,0 1,0-1,0 1,-1 0,0 0,1 1,-2 0,1 0,0 0,-1 1,0 0,0 0,0 1,0 0,0 0,-1 0,1 1,0 0,-1 1,1 0,-1 0,1 0,0 1,-1 0,1 0,0 1,0 0,-1 1,2-1,-1 1,0 0,-6 5,-23 14,-52 43,13-7,-95 60,147-103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25.9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1108 14,'0'-1,"0"1,0 0,0-1,0 1,-1-1,1 1,0 0,0-1,0 1,0-1,0 1,0 0,1-1,-1 1,0-1,0 1,0 0,0-1,0 1,1-1,-1 1,0 0,0-1,0 1,1 0,-1-1,0 1,1 0,-1 0,0-1,1 1,-1 0,0 0,1 0,-1-1,0 1,1 0,-1 0,1 0,-1 0,0 0,1 0,-1 0,1 0,0 0,21 14,23 37,-42-48,74 101,-5 2,73 146,-138-241,-1 1,0 0,-1 1,7 21,-11-29,0 0,-1 1,0-1,0 0,0 0,-1 0,1 0,-1 0,0 0,-1 0,1 0,-1-1,0 1,0 0,-5 6,5-6,-1 0,0 0,0 0,-1-1,1 1,-1-1,0 0,0 0,-5 4,6-6,0-1,0 0,0 0,-1 0,1 0,0-1,0 1,-1-1,1 0,0 0,0 0,-1 0,1-1,0 1,0-1,0 0,-1 0,-2-1,-32-12,0-3,1 0,-62-42,13 8,63 39,-24-16,-1 3,-2 1,0 3,-72-20,120 40,0 1,0-1,0 1,0 0,-1-1,1 1,0 0,0 0,0 1,0-1,0 0,0 1,0-1,0 1,0 0,0-1,0 1,0 0,0 0,0 1,1-1,-1 0,0 0,1 1,-2 1,0 1,1 0,0 0,0-1,0 2,1-1,-1 0,1 0,0 0,0 1,1-1,-1 8,0 0,2 0,-1 1,2-1,-1 0,2 0,-1 0,2 0,4 12,-1-13,0 0,1-1,0 0,0-1,1 0,0 0,0-1,1 0,15 9,12 6,53 24,-66-36,-1 1,0 1,-1 1,36 29,-49-34,-1-1,1 2,-2-1,1 1,-1 0,-1 1,0-1,0 1,-1 1,-1-1,0 1,4 17,-4-10,0 1,-2 0,0 1,-2-1,0 0,-1 0,-1 0,0 0,-2 0,-1 0,0-1,-11 26,10-32,0 0,-1 0,-1-1,0 0,-1 0,0-1,0 0,-1 0,-1-2,0 1,0-1,-1-1,0 0,0 0,-1-1,0-1,-27 9,-11 1,-1-3,-1-3,0-1,0-3,0-2,-69-5,90 0,-1-2,0-2,1-1,0-1,0-2,1-1,0-2,1-1,0-1,1-1,-39-28,60 37,1 0,-1-1,1 0,1 0,-1-1,1 0,0 0,1 0,0-1,0 1,1-1,0-1,1 1,0 0,0-1,1 1,0-1,1 0,0 0,1 0,0 0,0 0,3-14,0 6,2-1,0 1,1-1,0 2,2-1,0 1,1 0,1 1,0 0,1 0,17-17,116-123,-55 50,-75 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27.5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0 590,'1'-5,"0"0,0 0,0 1,0-1,1 1,-1-1,1 1,1 0,-1-1,0 1,1 0,0 1,0-1,0 0,1 1,-1 0,6-5,10-7,1 1,24-13,-24 15,162-83,-17 10,-140 70,0-1,-2-1,0-2,30-31,71-87,-116 129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08.7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0,'2'1,"0"0,1 0,-1 0,0 1,0-1,0 0,0 1,-1-1,1 1,0 0,-1 0,1-1,2 5,1 0,39 51,-3 1,67 126,-56-90,138 252,-77-131,165 232,-268-433,73 93,-74-97,0 0,1 0,1-1,-1-1,2 0,-1 0,19 9,-25-16,0 1,0-1,-1-1,1 1,0-1,0 0,0 0,0 0,0-1,0 1,-1-1,1-1,0 1,0-1,-1 1,1-1,-1-1,0 1,1 0,-1-1,0 0,-1 0,1 0,4-6,13-11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29.1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0 587,'0'-5,"1"-1,0 1,-1 0,1 0,1 0,-1 0,1 0,0 0,0 1,1-1,-1 1,1-1,0 1,6-7,4-3,1 1,28-20,-27 22,-1-1,23-23,-5 2,2 1,1 2,1 1,1 2,45-24,-45 28,42-33,-53 36,0 1,0 2,2 1,32-14,-56 29,12-4,-16 5,1 0,-1 0,0 0,0-1,1 2,-1-1,0 0,0 0,1 0,-1 0,0 0,0 0,1 0,-1 0,0 0,0 0,1 0,-1 1,0-1,0 0,0 0,0 0,1 0,-1 1,0-1,0 0,0 0,0 0,0 1,1-1,-1 0,0 0,0 1,0-1,0 0,0 0,0 1,0-1,0 0,0 0,0 1,0-1,0 0,0 0,0 1,0-1,0 0,0 0,0 1,0-1,-1 0,1 0,0 1,-4 10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48.7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0 595,'88'-92,"97"-135,-153 186,-25 32,56-80,-58 82,-1-1,0 1,0-1,0 0,-1-1,-1 1,1-1,-1 1,1-16,-3 22,0 1,0-1,0 1,-1 0,1-1,0 1,-1-1,1 1,-1 0,1-1,-1 1,0 0,1 0,-1 0,0-1,0 1,0 0,0 0,0 0,0 0,0 1,0-1,-2-1,0 0,-1 1,0-1,1 1,-1 0,0 0,0 0,0 0,-5 1,-4-1,1 1,0 1,0 0,-20 5,22-3,-1 1,1 0,1 1,-1 0,0 0,1 1,0 0,1 1,-1 0,1 0,1 1,-1 0,1 0,1 1,0 0,0 0,0 0,-6 17,9-18,0-1,0 1,0 0,1 1,0-1,1 0,0 1,0-1,1 0,0 1,1-1,-1 1,2-1,-1 0,1 1,0-1,1 0,0 0,0-1,1 1,0-1,0 1,1-1,8 10,9 4,1-1,1-1,0 0,2-3,0 0,1-1,36 14,-23-11,-2 3,56 37,-84-50,0 1,0 0,-1 0,0 1,-1 0,0 0,0 1,-2 0,1 1,-1-1,-1 1,0 0,6 22,-7-15,-1 0,-1-1,0 1,-1 0,-2 0,1 0,-2 0,-8 36,4-37,-1 1,0-1,-1-1,-1 0,-11 17,-1 2,12-21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49.7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156 644,'1'-4,"0"-1,1 1,0 0,0-1,0 1,0 0,1 0,-1 0,1 1,0-1,1 1,5-6,4-5,388-444,-387 443,-9 11,0-1,0 0,-1 0,0 0,0-1,0 0,0 0,-1 0,0 0,-1 0,4-11,-6 16,0 0,0 0,0 0,-1 0,1 0,0 0,-1 0,1 0,0 0,-1 1,1-1,-1 0,0 0,1 0,-1 0,0 1,1-1,-1 0,0 1,0-1,1 1,-1-1,0 0,0 1,0 0,0-1,0 1,0 0,0-1,0 1,0 0,0 0,0 0,0 0,0 0,0 0,0 0,-1 0,-44 4,42-3,-45 10,0 3,1 1,1 3,1 2,0 1,-77 51,106-62,1 2,0 0,0 0,1 2,1 0,-22 27,29-31,1 0,0 1,0 0,1 0,0 0,1 1,1-1,0 1,0 0,1 0,1 0,0 15,1-10,0 0,2 0,0 0,1 0,1 0,1-1,0 0,1 0,1 0,16 28,-11-25,1 0,1-1,1-1,0 0,1-1,1 0,32 21,-34-28,1 0,0-1,0-1,1-1,0 0,0-1,31 5,-22-7,-1 0,0-1,1-2,47-5,-51 0,0-1,-1 0,0-2,21-11,-18 9,-5 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51.95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567 149,'-20'1,"-1"1,1 1,-1 1,1 1,1 0,-1 2,1 0,0 1,0 1,-28 19,6 0,1 1,2 2,-43 45,67-63,-1 1,0 2,1-1,0 2,-20 32,32-46,0 1,0-1,0 1,1 0,-1 0,1 0,0 0,0 0,1 0,-1 0,1 0,0 0,0 0,0 0,0 0,1 0,0 0,-1 0,2 0,-1 0,0 0,1 0,0-1,-1 1,2-1,-1 1,0-1,1 1,-1-1,1 0,4 3,1 2,1-1,0 0,0-1,1 0,0 0,0-1,0 0,0-1,1 0,0-1,0 0,0 0,0-1,0-1,1 0,-1 0,0-2,17-1,-10-1,0-1,-1 0,1-1,-1-1,-1-1,1-1,-1 0,-1-1,1-1,26-22,120-114,-138 121,-1-2,-1 0,-1-2,20-36,-41 64,0 0,1-1,-1 1,1 0,-1-1,1 1,0 0,0 0,-1-1,1 1,0 0,0 0,0 0,0 0,0 0,0 0,1 1,-1-1,0 0,0 0,1 1,-1-1,0 1,1-1,-1 1,0 0,1-1,-1 1,1 0,-1 0,0 0,4 0,-2 3,1-1,0 1,-1-1,1 1,-1 0,0 0,0 1,5 5,-5-4,1-1,-1 0,1 0,0 0,0-1,0 0,0 1,9 4,-9-7,0 0,-1 0,1 0,-1-1,1 1,0-1,0 0,-1 0,1 0,0-1,-1 1,1-1,0 0,-1 0,1 0,-1 0,1-1,-1 1,0-1,1 0,-1 0,0 0,0-1,-1 1,1-1,0 1,-1-1,1 0,-1 0,0 0,2-4,2-2,-1-1,0 0,-1 0,0 0,-1 0,0-1,0 1,-1-1,1-16,-2-1,1 1,2-1,0 1,10-31,-14 58,0-1,0 1,0-1,0 1,0 0,0-1,0 1,1-1,-1 1,0-1,0 1,1 0,-1-1,0 1,0-1,1 1,-1 0,0-1,1 1,-1 0,0 0,1-1,-1 1,1 0,-1 0,0-1,1 1,-1 0,1 0,-1 0,1 0,-1 0,1 0,-1 0,0 0,1 0,-1 0,1 0,-1 0,1 0,-1 0,1 0,0 0,17 21,9 36,-13 9,-13-56,0 0,1 0,0-1,1 1,0-1,0 1,1-1,0 0,9 13,53 54,-55-60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53.1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1 176,'0'-1,"0"0,1 0,-1 0,1 0,-1 0,0 1,1-1,0 0,-1 0,1 0,-1 1,1-1,0 0,0 1,-1-1,1 1,0-1,0 1,0-1,-1 1,1-1,0 1,0 0,0-1,0 1,0 0,0 0,1 0,34-4,-30 3,16 1,1 0,0 2,0 0,-1 2,1 0,-1 2,37 14,-12-1,-1 2,61 39,-103-57,1 0,-1 0,1 0,-1 1,0-1,0 1,-1 0,1 0,-1 0,0 1,0-1,0 1,-1 0,1 0,-1 0,0 0,-1 0,1 0,1 11,-3-9,0 1,-1-1,1 1,-1-1,-1 0,0 1,0-1,0 0,-1 0,0 0,0 0,0-1,-9 12,-8 8,-2 0,-1-2,-1 0,-40 30,32-27,31-26,1 0,-1-1,1 1,-1-1,1 1,-1-1,1 1,-1-1,0 1,1-1,-1 0,0 1,1-1,-1 0,0 1,0-1,1 0,-1 0,0 0,0 0,1 0,-1 0,0 0,0 0,-1-15,18-34,-14 44,100-232,26-74,-123 293,-4 13,1-1,0 0,0 1,0-1,0 1,1 0,5-9,-4 16,-1 7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53.8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1,'4'0,"6"4,1 6,2 9,4 6,-1 2,-4 2,-3-1,-4-5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54.2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25,'0'-4,"0"-6,0-1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55.0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1,'4'2,"0"0,-1 0,1 0,0 1,-1 0,0 0,1 0,-1 0,0 0,-1 0,1 1,3 5,0-1,36 49,-3 2,44 89,-59-103,31 65,26 44,-78-151,-1 0,1 0,-1 0,1 0,0 0,1 0,-1-1,0 0,1 1,-1-1,1-1,0 1,-1 0,1-1,0 0,0 0,0 0,7 1,7-1,-1 0,1-1,18-2,-21 0,-3 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55.8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1 147,'4'0,"10"0,2-4,3-1,7-5,2 0,5-2,6 0,4-1,-1 1,-4-2,0-2,-2 2,-3 2,-3 4,-6 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57.2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1 428,'47'0,"-7"1,1-2,76-11,-105 10,0-1,0 0,0-1,-1-1,1 0,-1 0,0-1,-1-1,1 1,-1-2,-1 0,1 0,14-17,-9 6,-1 0,0-1,-2-1,0 0,-2-1,0 0,-2-1,0 0,-1 0,-2 0,0-1,2-37,-7 61,0 0,0 1,0-1,0 0,0 0,0 0,0 0,0 0,0 0,0 0,0 1,0-1,0 0,0 0,0 0,0 0,0 0,0 0,0 0,0 0,0 1,1-1,-1 0,0 0,0 0,0 0,0 0,0 0,0 0,0 0,0 0,0 0,1 0,-1 0,0 0,0 0,0 0,0 1,0-1,0 0,0 0,1 0,-1 0,0 0,0 0,0-1,0 1,0 0,0 0,0 0,1 0,-1 0,0 0,0 0,0 0,0 0,0 0,0 0,0 0,0 0,0 0,1 0,-1-1,0 1,0 0,0 0,10 17,10 26,116 292,117 274,-251-605,82 199,-71-166,-1 1,-3 0,9 60,-17-93,-1 0,0 0,0 1,0-1,0 0,-1 0,1 0,-1 0,-1 0,1 0,-1 0,-4 8,4-10,0-1,0 1,0-1,-1 1,1-1,-1 0,0 0,1 0,-1 0,0-1,0 1,0-1,0 1,-1-1,1 0,0 0,-1-1,1 1,0-1,-5 0,-18 1,1-1,0-2,0 0,-1-2,2-1,-1-1,0 0,1-2,1-1,-1-1,2-2,-1 0,2-1,-1-1,2 0,0-2,1-1,-20-21,21 19,0-1,1-1,1 0,1-1,1-1,1-1,1 0,1 0,1-1,1 0,2-1,0 0,2 0,0-1,2 1,1-1,2-29,1 46,1 0,0 0,0 0,1 1,0-1,1 1,0-1,0 1,7-9,5-6,35-39,-30 38,-7 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10.2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104 2199,'-3'5,"0"-1,1 0,-1 1,1 0,0-1,1 1,-1 0,1 0,-2 7,-3 13,-12 34,2 1,3 1,-9 109,16-58,10 135,-3-240,-1 0,1 0,0 0,1-1,0 1,0 0,5 11,-6-17,-1 0,1 0,0 0,-1 0,1-1,0 1,0 0,0 0,-1 0,1-1,0 1,0 0,0-1,0 1,0-1,0 1,0-1,0 1,1-1,1 0,-2 0,1 0,0 0,0-1,0 1,0-1,0 1,-1-1,1 0,0 0,0 0,-1 0,1 0,-1 0,1 0,-1-1,3-2,9-10,0-1,-2 0,1-1,-2-1,0 1,-1-2,-1 1,12-37,-3-6,14-90,-17 64,-4-1,-5 0,-9-171,2 249,-1-19,7 22,6 14,65 66,2-2,3-4,3-4,182 106,-248-160,0-1,1-1,0 0,0-1,0-1,1-1,22 3,-31-7,-1-1,0 0,1 0,-1-1,1-1,-1 1,0-1,0-1,0 0,0 0,0-1,-1 0,1 0,-1-1,0 0,12-10,13-15,-2 0,-1-2,-2-2,-1 0,-2-2,33-59,-35 49,-3-1,-1-1,-3 0,-2-1,13-80,-17 60,-4 0,-2-1,-10-113,-4 106,-3 0,-3 1,-4 0,-4 2,-45-101,6 41,-154-237,42 132,146 204,-2 2,-1 2,-1 1,-59-41,89 69,1 0,0 1,-1-1,1 1,-1 0,0-1,1 1,-1 1,0-1,0 0,1 1,-1-1,0 1,0 0,0 0,-5 0,8 1,-1-1,0 0,0 1,0-1,1 1,-1-1,0 1,1-1,-1 1,0-1,1 1,-1 0,1-1,-1 1,1 0,-1-1,1 1,-1 0,1 0,0 0,-1 0,2 31,6-10,1 0,0 0,2-1,0 0,1-1,2 0,0-1,22 26,15 11,74 63,160 103,-190-156,154 145,-177-134,-3 3,65 104,-131-181,0-1,-1 1,1-1,0 1,0-1,1 0,-1 0,0 0,1 0,-1 0,1 0,0-1,0 1,-1-1,1 0,6 2,-7-3,0 0,0-1,0 1,0 0,-1-1,1 1,0-1,0 0,0 0,0 0,-1 0,1 0,0 0,-1 0,1 0,-1-1,1 1,-1 0,1-1,-1 0,0 1,0-1,0 0,0 1,0-1,0 0,0-3,12-23,-1 0,11-42,-15 39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5:59.7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421 445,'2'-70,"0"29,-2 1,-8-72,6 102,1 0,-2 0,0 0,0 0,0 1,-1-1,-1 1,1 0,-2 0,1 1,-1 0,0 0,-1 0,0 0,0 1,-9-6,12 10,0 0,0 0,0 1,-1-1,1 1,0 0,-1 1,0-1,1 1,-1 0,0 0,0 0,0 1,1-1,-1 1,0 1,0-1,-7 2,5 0,0 0,1 1,-1 0,1 0,-1 1,1 0,0 0,0 0,1 1,-1 0,-5 7,-5 7,1 1,1 1,0 1,2-1,0 2,-9 25,10-15,1 0,1 0,2 1,1 0,2 0,1 0,2 1,4 39,-3-68,0-1,1 1,0-1,1 0,-1 0,1 0,0 1,0-1,0-1,1 1,-1 0,1-1,1 1,-1-1,1 0,-1 0,1 0,0-1,0 1,1-1,-1 0,6 3,-4-4,0 1,0-1,0-1,0 1,0-1,0 0,0 0,0-1,1 0,-1 0,0 0,0-1,1 0,-1 0,0-1,0 1,0-1,-1-1,7-2,8-5,0 0,-1-2,-1 0,0-1,0-1,-2-1,0 0,26-32,-40 44,0 1,0 0,0-1,0 1,1 0,-1 0,1 0,-1 1,1-1,0 1,0-1,0 1,0 0,0 0,0 0,0 0,0 1,4-1,-2 1,1 0,0 1,0 0,-1 0,1 0,-1 0,1 1,-1 0,8 4,7 5,-1 1,0 1,33 28,-17-8,0 1,-3 2,0 1,37 60,-29-32,-3 1,32 80,-57-114,-1 1,-2 0,-1 0,-2 1,4 45,-8-21,-2 0,-9 77,8-129,-1 0,1 0,-1 0,-1 0,1 0,-1 0,0 0,0-1,0 1,-1-1,0 0,0 0,-1-1,1 1,-1-1,0 0,0 0,0 0,-1-1,1 0,-1 0,-7 3,0-1,-1 0,0 0,0-1,0-1,-1-1,1 0,-1 0,-24-2,29-2,1 0,-1 0,0-1,1 0,0-1,-1 0,1 0,1-1,-1 0,1-1,0 0,0 0,0-1,1 0,0 0,1 0,0-1,-7-10,0-2,0 0,1-1,1-1,1 0,1 0,-9-36,9 13,2 0,1-1,3 0,2 0,1 0,3 0,9-47,-1 29,4 1,2 0,3 1,38-82,-28 80,4 2,2 1,2 2,4 1,65-70,-107 128,0-1,1 1,-1-1,1 1,-1-1,1 1,-1-1,1 1,-1-1,1 1,0 0,-1 0,1-1,0 1,-1 0,1 0,0-1,-1 1,1 0,0 0,-1 0,1 0,0 0,-1 0,1 0,0 0,-1 1,1-1,0 0,-1 0,1 0,0 1,-1-1,2 1,15 24,2 41,-18-63,14 85,-11-55,18 64,-15-72,-4-15,0 0,0 0,1 0,1-1,5 10,-8-16,0-1,0 1,0 0,0-1,1 0,0 0,-1 1,1-1,0-1,0 1,0 0,0-1,0 0,0 1,1-1,-1-1,0 1,1 0,5 0,18 0,-1-2,1 0,0-1,-1-2,32-8,127-45,-169 52,-1 0,0-1,0-1,0-1,-1 0,20-14,-30 18,0 1,-1-1,1 0,-1 0,0 0,0 0,-1-1,1 1,-1-1,0 0,0 1,0-1,-1 0,1 0,-1 0,-1 0,1 0,-1-1,0 1,0 0,0 0,-1 0,1 0,-3-9,-17-64,9 37,-9-61,22 112,1 0,0 0,0 0,1-1,0 1,7 11,45 70,-14-24,-6-15,-27-41,0 0,-1 1,-1 0,9 20,-11-16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00.9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473 1,'-10'1,"1"0,-1 0,1 1,0 1,-1-1,1 2,1-1,-1 1,0 0,1 1,0 0,0 0,1 1,-9 7,-13 14,1 2,-26 34,21-24,5-7,2 1,1 2,1 0,2 1,2 1,-19 49,38-84,0-1,0 1,1 0,-1-1,0 1,1 0,0 0,-1 0,1 0,0-1,0 1,0 0,0 0,0 0,1 0,-1-1,1 1,0 3,0-5,0 1,-1-1,1 1,0-1,0 1,0-1,-1 1,1-1,0 0,0 1,0-1,0 0,0 0,0 0,0 0,0 0,0 0,0 0,0 0,0 0,-1 0,1 0,0-1,2 0,9-3,-1-1,1 0,20-13,-29 16,8-4,55-33,90-68,-137 91,-1 0,0-1,-1-1,-1-1,-1 0,0-1,-2-1,20-39,-33 59,0 0,1 0,-1 0,0 0,1 1,-1-1,1 0,-1 0,1 0,0 0,-1 1,1-1,0 0,-1 0,1 1,0-1,0 1,0-1,0 1,-1-1,1 1,0-1,0 1,0 0,0 0,0-1,2 1,-1 0,-1 1,1 0,0-1,-1 1,1 0,-1 0,1 0,-1 0,0 0,1 0,-1 0,0 1,0-1,2 3,8 11,-2 1,13 28,-12-24,9 21,-13-21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02.1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490 51,'-2'5,"1"0,-1-1,1 1,-1-1,0 0,-1 1,1-1,-1 0,0 0,-5 5,-7 13,3-1,-58 111,62-114,0 1,2 0,0 0,1 0,-4 26,9-44,-1 1,1-1,0 1,0-1,0 1,0-1,0 1,0-1,0 0,0 1,0-1,1 1,-1-1,1 1,-1-1,1 0,-1 1,1-1,0 0,0 0,0 1,-1-1,1 0,0 0,1 0,-1 0,0 0,0 0,0 0,0-1,1 1,-1 0,0-1,3 2,-2-2,0 0,-1-1,1 1,-1 0,1-1,0 1,-1-1,1 1,-1-1,1 0,-1 1,0-1,1 0,-1 0,0 0,0 0,1 0,-1-1,0 1,0 0,0 0,0-1,0 1,-1-1,1 1,0-1,-1 1,1-1,-1 1,1-1,-1-1,1-3,0 0,-1 0,0 0,0 0,0 0,-1 0,0 0,0 0,-1 1,1-1,-1 0,0 1,-1-1,1 1,-1 0,-7-10,-7-8,0 0,-26-23,34 36,-23-26,-2 1,-1 2,-2 2,-47-31,58 48,5 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04.0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435 691,'-17'1,"1"0,0 2,0-1,0 2,0 0,-19 9,-93 46,20-8,100-48,1 1,-1 0,1 0,0 1,-10 9,16-14,0 1,1-1,-1 1,0 0,0-1,1 1,-1-1,0 1,1 0,-1 0,0-1,1 1,-1 0,1 0,0 0,-1 0,1 0,0 0,-1 0,1-1,0 1,0 0,0 0,0 0,0 0,0 0,0 0,0 0,0 0,0 0,1 0,-1 0,0 0,1 0,-1 0,0-1,1 1,-1 0,1 0,0 0,-1-1,1 1,0 0,-1-1,1 1,0 0,0-1,-1 1,1-1,0 1,0-1,0 0,0 1,0-1,0 0,0 1,-1-1,1 0,0 0,2 0,13 4,1-1,-1 0,1-1,0-1,0-1,21-1,5-3,52-13,-86 15,-1 0,0 0,0-1,0-1,0 1,0-1,-1 0,1-1,-1 0,-1 0,1-1,11-11,-11 7,1 1,-2-1,1-1,-1 0,-1 0,0 0,0 0,3-15,-1-7,-1 1,-2-2,-1 1,-1 0,-6-59,0 61,-1 0,-1 0,-2 1,-1 0,-1 0,-2 1,-1 0,-1 1,-1 0,-1 2,-2 0,-1 0,-1 2,-38-37,58 60,-1 1,1 0,0-1,0 1,-1 0,1-1,0 1,0 0,-1-1,1 1,0 0,-1 0,1-1,0 1,-1 0,1 0,-1 0,1-1,0 1,-1 0,1 0,-1 0,1 0,0 0,-1 0,1 0,-1 0,1 0,-1 0,1 0,0 0,-1 0,1 0,-1 1,0-1,2 16,14 24,99 168,3 4,-101-164,-12-28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06.4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910 1951,'-6'-1,"-1"0,1 0,0 0,0-1,0 0,0 0,0-1,0 0,0 0,1 0,0 0,-1-1,1 0,1 0,-1-1,0 1,1-1,-6-8,-2-4,0 0,1-1,1 0,-10-26,8 11,1 0,2 0,1-1,1 1,2-2,2 1,1-1,1 1,3-1,0 1,2-1,2 1,1 0,1 1,2 0,2 0,1 1,28-51,16-12,109-138,-164 231,1-2,0 0,1 0,-1 0,1 0,0 1,0-1,0 1,0 0,0 0,1 1,-1-1,1 1,0 0,0 0,0 1,9-3,-2 4,1 0,-1 0,0 1,0 0,0 1,12 4,52 6,0-4,1-3,123-8,-50-1,-130 3,-1 0,0-2,0-1,0 0,-1-1,33-14,-110 47,-55 36,1 1,-758 392,838-439,8-3,-2-1,-29 10,54-23,0-1,0 0,0 0,1 1,-1-1,0-1,0 1,0 0,1 0,-1-1,0 1,0-1,1 1,-1-1,0 0,1 0,-1 0,1 1,-1-2,1 1,-1 0,1 0,0 0,0-1,-1 1,1 0,0-1,0 1,0-1,1 0,-1 1,-1-3,-4-10,0-1,-9-29,6 15,-256-515,34 79,222 446,1 1,2-2,0 1,0-1,2 1,1-1,0 0,2-1,0 1,2-21,0 40,0 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07.1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518 1,'-28'1,"0"1,0 2,0 1,0 1,1 1,0 1,0 2,-43 21,36-15,1 0,1 2,0 2,-36 28,66-46,-1 1,1 0,-1-1,1 1,0 0,0 1,0-1,1 0,-3 5,-1 9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07.6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0,'4'0,"5"0,2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10.4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1437 0,'3'1,"-1"-1,1 1,-1-1,1 1,-1 0,1 0,-1 0,0 0,1 1,-1-1,0 0,0 1,0 0,0-1,0 1,0 0,-1 0,1 0,-1 0,1 0,-1 1,2 4,22 58,-23-57,4 13,0 2,-2-1,0 0,-2 1,0 0,-2-1,-4 44,2-54,0-1,0 0,-1 1,-1-1,0 0,-1 0,0-1,0 0,-1 1,0-2,-1 1,0-1,-1 0,0 0,0-1,-1 0,-11 8,18-15,0 0,-1 1,1-1,0 0,-1 0,1 0,-1-1,1 1,-1-1,0 1,1-1,-1 0,1 0,-1 0,0 0,1 0,-5-2,1 1,0-1,1-1,-1 1,1-1,-1 0,1 0,-7-5,-5-7,0-1,1 0,-15-20,29 34,-6-8,-29-32,36 42,1-1,-1 1,0 0,1-1,-1 1,1 0,-1-1,0 1,1 0,-1-1,0 1,0 0,1 0,-1 0,0 0,1 0,-1 0,0 0,0 0,1 0,-1 0,0 0,0 1,0-1,0 1,0 0,0 0,0 0,1 0,-1 0,0 0,1 0,-1 1,1-1,-1 0,1 0,-1 0,1 1,0-1,0 0,0 0,0 3,0 41,1 9,-1-51,0 0,-1-1,1 1,-1 0,1 0,-1-1,0 1,0 0,0-1,0 1,-1-1,1 1,-3 2,3-4,1-1,-1 0,0 1,0-1,1 0,-1 0,0 0,1 0,-1 0,0 0,0 0,1 0,-1 0,0 0,0 0,1 0,-1-1,0 1,1 0,-1 0,0-1,1 1,-1 0,0-1,1 1,-1-1,1 1,-1-1,1 1,-1-1,1 1,-1-1,1 0,0 1,-1-1,1 0,0 1,-1-2,-16-27,0-30,18 77,-1-1,-1 1,0 0,-1-1,-1 1,-1-1,0 0,-2 0,0-1,0 1,-2-1,0-1,-11 18,15-29,0-1,0 1,-1-1,1 0,-1 0,1-1,-1 0,0 1,0-1,0-1,0 1,-1-1,1 0,0 0,0-1,-1 1,1-1,0 0,-1-1,1 1,0-1,-1 0,-7-3,-10-2,0-1,0-2,-38-19,48 22,-28-16,39 21,0 0,0 0,0 0,1 0,-1-1,1 1,-1-1,1 1,-1-1,1 1,0-1,0 0,-1 0,1 0,1 1,-2-4,2 4,-1 1,1 0,0-1,0 1,0 0,0-1,0 1,0 0,0-1,0 1,0-1,0 1,1 0,-1-1,0 1,0 0,0 0,0-1,0 1,1 0,-1-1,0 1,0 0,0 0,1-1,-1 1,0 0,0 0,1-1,-1 1,0 0,1 0,-1 0,0 0,1 0,-1-1,0 1,1 0,-1 0,0 0,1 0,-1 0,0 0,1 0,-1 0,0 0,1 0,-1 0,0 0,1 0,-1 1,0-1,1 0,-1 0,0 0,1 0,-1 1,0-1,0 0,1 0,-1 1,0-1,0 0,1 0,-1 1,20 16,-15-9,-1 0,0 0,0 1,-1 0,0 0,-1 0,0 0,0 0,1 18,-2-12,-1-1,0 0,-1 1,-1-1,-6 26,6-34,0 0,-1-1,0 0,0 1,-1-1,0 0,0-1,0 1,0-1,0 0,-1 0,0 0,0 0,0-1,0 0,-1 0,1 0,-1-1,0 0,0 0,-7 2,-17 3,0-1,-62 4,59-8,-54 3,58-5,1 1,0 2,-1 0,1 2,-40 13,58-13,0 0,1 1,-1 0,1 1,1 0,-1 0,1 1,1 0,-1 1,1-1,-7 13,7-10,0 1,0-1,1 2,1-1,0 1,0-1,1 1,-4 25,8-36,0 1,1-1,-1 0,0 1,1-1,-1 1,1-1,0 0,0 0,-1 1,2-1,-1 0,0 0,0 0,1 0,-1 0,1 0,-1 0,1-1,0 1,0-1,0 1,0-1,0 0,0 1,0-1,0 0,1 0,-1-1,0 1,1 0,-1-1,0 1,5-1,12 3,0-1,0-1,28-2,-25 1,774-50,-777 48,0-1,-1 0,0-2,0 0,0-1,0 0,21-13,95-62,-71 42,-43 26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11.5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224 1,'-3'4,"0"0,0 0,1 0,-1 1,1-1,0 1,0 0,-2 7,-6 14,-26 47,4 2,2 1,4 1,3 1,-15 98,38-169,-1 0,1 0,0 0,0 0,3 13,-3-19,0 0,1 0,-1 0,0 0,0 0,1 0,-1 0,0 0,1 0,-1-1,1 1,-1 0,1 0,0 0,-1 0,1-1,0 1,-1 0,1-1,0 1,0-1,0 1,0-1,-1 1,1-1,0 1,0-1,0 0,0 0,0 1,0-1,0 0,0 0,0 0,0 0,0 0,0 0,0 0,0 0,0-1,0 1,0 0,0-1,0 1,0-1,0 1,0-1,-1 1,1-1,1 0,11-8,0-1,0 0,-1 0,-1-1,0-1,0 0,17-25,-11 9,0 0,23-56,-39 82,0 1,-1-1,1 1,-1-1,1 1,-1-1,0 1,1-1,-1 0,0 1,0-1,0 0,0 1,-1-1,1 1,0-1,-1 0,1 1,-1-1,1 1,-1-1,0 1,1 0,-1-1,0 1,0 0,0-1,0 1,0 0,0 0,-1 0,1 0,0 0,-1 0,1 0,0 0,-1 1,1-1,-1 0,1 1,-1-1,0 1,1 0,-4-1,-10-1,0 0,0 1,-1 0,-14 2,3-1,-38-12,48 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11.9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 0,'-4'0,"-2"0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10.8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1 766,'2'0,"0"-1,0 1,0-1,0 1,0-1,0 0,-1 0,1 0,0 0,0 0,-1-1,1 1,-1 0,1-1,1-2,23-30,-19 24,73-87,114-110,-11 14,-127 126,58-60,-100 114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12.3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97 0,'-5'0,"-4"0,-6 0,-1 4,0 2,-3-1,2-1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13.7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417 1,'-24'25,"0"2,2 1,1 0,2 2,0 0,2 1,2 1,0 1,3 0,-13 46,23-68,-1 1,1-1,1 1,0-1,1 15,0-23,0 0,1-1,-1 1,1 0,0-1,0 1,0 0,0-1,0 0,0 1,1-1,-1 0,1 1,-1-1,1 0,0 0,0 0,0-1,0 1,0 0,1-1,-1 1,0-1,1 0,-1 0,1 0,4 2,21 3,-1 0,32 1,-61-1,-14 5,-20 10,21-14,-29 15,-1-3,-1-1,-89 21,117-36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19.7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89,'4'10,"0"-1,1 1,0-1,10 12,11 20,320 556,-324-556,4 7,40 58,-64-103,0 0,0 0,0 0,1-1,-1 1,1-1,-1 1,1-1,0 0,0 0,0 0,0 0,1 0,-1-1,0 1,1-1,-1 0,1 0,-1 0,1-1,-1 1,1-1,0 0,-1 0,1 0,-1-1,1 1,-1-1,1 1,0-1,-1-1,0 1,1 0,-1-1,0 1,0-1,6-5,0 1,-1-1,0-1,0 0,-1 0,0 0,0-1,-1 0,0 0,-1-1,0 0,6-15,-2-6,-1-1,-2 1,-1-2,-1 1,-1-47,-5 20,-2 0,-13-63,6 84,8 32,1 1,0 0,0-1,1 0,0 1,0-1,0 0,0 0,1 1,0-10,1 14,0 0,0 0,0 1,0-1,0 0,0 0,0 1,0-1,0 0,0 1,0-1,0 1,1-1,-1 1,0 0,0-1,1 1,-1 0,0 0,0 0,1 0,-1 0,0 0,0 0,1 1,-1-1,0 0,0 1,0-1,0 1,1-1,0 2,43 17,189 133,-12-6,-171-117,1-2,2-2,0-2,2-3,69 16,-121-35,0 0,0 0,1-1,-1 1,0-1,1 0,-1 0,0-1,1 1,-1-1,0 0,0 0,0 0,8-4,-10 3,0 0,0 0,0 0,0 0,-1 0,1-1,0 1,-1-1,0 1,0-1,0 1,0-1,0 0,0 1,-1-1,1 0,-1 0,0 0,0 0,0 1,0-1,0 0,-2-5,-6-44,-2 1,-3 0,-2 1,-29-67,21 61,3-2,-22-102,29 81,7 54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21.27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395 153,'0'-4,"0"1,0-1,-1 1,1-1,-1 1,0 0,0-1,0 1,-1 0,1 0,-1 0,1 0,-1 0,0 0,0 0,-1 1,1-1,-3-2,0 1,0 1,-1-1,1 1,-1 0,1 0,-1 1,0 0,0 0,-11-2,8 2,0 1,0 0,0 0,0 1,0 0,0 1,0 0,0 0,0 1,1 0,-1 1,0 0,1 0,-13 7,8 0,1 0,1 1,0 0,0 1,1 0,1 0,0 1,0 0,1 1,1 0,1 0,0 1,-6 22,6-16,1 0,1 0,1 0,1 1,1-1,1 0,1 1,0-1,7 29,-6-42,0-1,0 0,1 0,0 0,1-1,-1 1,1-1,0 0,1 1,0-2,0 1,0-1,0 0,1 0,0 0,0-1,0 0,1 0,-1 0,15 5,-5-4,0 0,0-1,0 0,1-2,0 0,-1-1,1 0,23-3,-36 2,-1-1,1 0,0 1,-1-1,1-1,-1 1,1-1,-1 1,0-1,0 0,0 0,0 0,0-1,0 1,0-1,-1 1,1-1,-1 0,0 0,0 0,0 0,0-1,0 1,-1 0,1-1,0-4,3-11,0 0,-2 0,3-39,-3 18,-1 28,-2 4,1 1,0-1,0 1,6-15,-7 22,0-1,0 1,0-1,1 1,-1-1,0 1,1-1,-1 1,0 0,1-1,-1 1,0-1,1 1,-1 0,1-1,-1 1,1 0,-1 0,1-1,-1 1,1 0,-1 0,1 0,-1 0,1 0,-1-1,1 1,0 0,1 1,-1 0,1-1,0 1,-1 0,1 0,-1 0,0 0,1 0,-1 0,0 1,0-1,0 0,0 1,2 1,36 52,-23-31,0-2,2 0,0-1,1 0,24 18,-33-30,1-2,1 1,-1-1,1-1,0 0,0-1,1 0,0-1,14 3,-18-5,-1-2,1 1,0-1,-1 0,1-1,0 0,-1 0,1-1,-1 0,0 0,0-1,1-1,-2 1,1-1,10-6,2-4,0-1,-1-1,-1-1,-1 0,0-1,-1-1,-1-1,0 0,-2 0,-1-2,0 0,-2 0,0-1,-1 0,-2 0,0-1,-2 0,0-1,-2 1,-1-1,-1 1,-2-27,2 46,-2 0,1 0,-1-1,0 1,0 0,0 0,0 0,-1 0,0 1,0-1,0 0,-1 1,0-1,0 1,0 0,0 0,-1 0,1 0,-1 1,0-1,0 1,0 0,-1 0,1 0,-1 1,1 0,-1 0,0 0,0 0,0 1,0 0,0 0,0 0,0 0,-1 1,1 0,0 0,0 1,0-1,0 1,0 0,-1 0,2 1,-1 0,0 0,0 0,0 0,-4 4,-2 1,1 1,-1 1,1 0,1 0,0 1,0 0,1 0,0 1,1 0,0 1,-6 14,-1 5,2 1,1 0,-9 40,15-50,0 0,1 1,2-1,0 1,2 34,1-50,0-1,0 1,0-1,1 1,0-1,0 0,1 0,0 0,0 0,0 0,1 0,-1-1,1 0,1 0,-1 0,1 0,0-1,0 1,0-1,0 0,1-1,0 1,8 3,4-1,-1 0,1-1,-1-1,2 0,-1-1,27 0,121-7,-66-1,-31-3,-55 5,1 1,-1 1,0 0,29 1,-41 1,0 0,0 0,0-1,-1 1,1 0,0 0,0 1,0-1,-1 0,1 1,-1-1,1 1,-1-1,1 1,-1 0,0-1,0 1,0 0,0 0,0 0,0 0,-1 0,1 0,-1 0,1 0,-1 0,0 0,0 0,0 3,1 11,0-1,-5 32,3-26,-2 8,1-16,1-1,1 1,0 0,2 19,-1-30,-1 0,0 1,1-1,0 0,0 1,0-1,0 0,0 0,0 0,0 1,0-1,1-1,-1 1,1 0,0 0,0 0,-1-1,1 1,0-1,0 0,0 1,1-1,-1 0,0 0,0 0,1-1,-1 1,5 0,6 0,0 0,0-1,1 0,-1-1,0-1,0 0,0-1,0 0,17-7,-6-1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22.3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66 690,'1'-13,"0"0,1 1,0-1,1 0,1 1,0-1,0 1,1 0,12-21,8-5,43-54,-1 1,-52 69,7-11,28-55,-46 80,0 0,-1 0,0 0,-1-1,1 1,-2-1,1 0,-1 0,0 1,-1-1,0 0,-2-17,1 23,0 0,0 1,0-1,0 0,0 1,-1-1,1 1,-1-1,0 1,0 0,1 0,-1 0,-1 0,1 0,0 0,0 0,-1 1,1-1,-1 1,1 0,-1-1,0 1,1 1,-1-1,0 0,0 1,0-1,1 1,-1 0,0 0,0 0,0 0,-3 1,-3 0,1 0,-1 1,1 0,0 0,0 1,0 0,0 1,0-1,1 2,-10 5,2 3,0 1,1 0,0 1,2 1,-1 0,2 1,-13 23,4 0,1 1,-17 53,34-88,0-1,1 1,-1 0,1 0,0 0,1 0,0 0,0 0,0 1,0-1,1 0,0 0,0 0,1 0,3 8,-3-10,1 0,-1 0,1 0,0-1,0 1,0-1,1 0,-1 0,1 0,0 0,0 0,0-1,0 0,0 0,0 0,0 0,1-1,-1 0,1 0,-1 0,7 1,51 3,1-3,66-5,-11-1,-101 3,0 0,-1-2,1 0,0-1,-1-1,0 0,0-1,-1-1,20-11,-16 9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23.6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237 368,'-12'10,"-1"-1,-1 0,0 0,0-1,-25 9,-13 8,30-11,16-10,1-1,0 1,-1-1,0 0,1-1,-1 0,-9 3,14-5,1 0,0 0,0 0,0 0,0-1,-1 1,1 0,0 0,0 0,0 0,0 0,0-1,0 1,0 0,-1 0,1 0,0 0,0-1,0 1,0 0,0 0,0 0,0-1,0 1,0 0,0 0,0 0,0 0,0-1,0 1,0 0,0 0,0 0,0-1,0 1,1 0,-1 0,0 0,0 0,0-1,0 1,0 0,0 0,0 0,1 0,-1 0,0 0,0-1,0 1,0 0,1 0,-1 0,0 0,0 0,0 0,1 0,9-13,184-160,110-113,-287 272,-17 14,1 0,-1 0,0 0,1 0,-1 0,0 0,0 0,1 0,-1 0,0 0,0 0,1 0,-1 0,0 0,0 0,1 0,-1 0,0 1,0-1,1 0,-1 0,0 0,0 0,1 1,-1-1,0 0,0 0,0 0,0 1,1-1,-1 0,0 0,0 1,0-1,0 0,0 0,0 1,1 39,-2-25,0 52,4 0,2 0,21 94,65 193,-84-315,-6-32,-1-1,1 0,0 1,0-1,1 0,0 0,0 0,0 0,1 0,-1-1,7 10,-8-15,0 0,0 0,0 1,0-1,0 0,0 0,0 0,0 0,0 0,-1 0,1 0,0-1,0 1,0 0,0 0,0-1,0 1,0 0,0-1,-1 1,1-1,0 1,0-1,-1 0,1 1,0-1,-1 0,1 1,0-1,-1 0,1 0,-1 0,1-1,24-37,-20 31,2-4,111-165,-103 159,1 0,0 1,1 0,1 2,1 0,40-24,-57 37,1 0,-1 1,1-1,0 1,-1 0,1 0,0 0,0 0,0 1,0-1,0 1,0 0,0-1,0 1,0 1,0-1,0 0,0 1,0-1,0 1,3 1,-3 0,-1 0,1 1,-1-1,1 0,-1 1,0 0,0-1,0 1,0 0,-1 0,1 0,-1 0,1 0,-1 0,0 1,0-1,-1 0,1 6,3 19,-1 0,-2 0,-1 0,-1 0,-1 0,-2 0,-7 29,6-36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24.3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52 20,'-5'5,"1"1,0-1,1 1,-1-1,1 1,1 0,-1 0,1 1,0-1,0 0,-1 8,-7 71,10-84,-4 154,4-141,1 0,1 0,1 0,0 0,0 0,1-1,1 0,12 24,-15-33,1 0,-1 0,1-1,0 0,0 1,0-1,0 0,0-1,1 1,-1 0,1-1,0 0,0 0,0 0,0 0,0-1,7 2,-3-2,-1 0,0-1,0 0,0 0,0-1,0 0,0 0,0 0,0-1,7-3,9-5,0-1,0-1,-1-1,39-30,-50 35,-1 0,0 0,-1-2,0 1,0-1,-1 0,0-1,9-16,-15 22,0 1,0-1,-1 1,1-1,-1 0,0 0,-1 0,1 0,-1 0,0 1,0-1,0 0,-1 0,0 0,0 0,0 0,0 1,-1-1,0 0,0 1,0-1,0 1,-1 0,0 0,-6-7,-8-8,0 1,-1 1,-1 0,-41-26,-94-44,139 80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25.7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0 791,'1'10,"0"0,1 0,0 0,1-1,0 1,0 0,1-1,6 12,0-3,1 0,25 32,-32-46,0 0,0-1,0 1,1-1,-1 0,1 0,0 0,0-1,0 1,0-1,1 0,-1-1,0 1,1-1,0 0,-1-1,1 1,-1-1,1 0,-1-1,1 1,0-1,-1 0,1 0,-1-1,0 0,0 0,1 0,-1 0,0-1,-1 0,1 0,0 0,-1-1,0 0,0 1,0-1,0-1,-1 1,1-1,-1 1,0-1,4-8,-1-5,-1 0,-1 0,0 0,-1-1,0-35,-8-94,-7 70,49 111,-24-19,0 1,1-1,0 0,1-1,29 19,-39-29,1 0,-1 0,0-1,1 0,0 0,-1-1,1 1,0-1,0 0,0-1,0 0,0 0,0 0,0 0,0-1,0 0,-1-1,1 1,0-1,9-4,-8 2,1 0,0-1,-1 0,0-1,0 0,-1 0,0 0,0-1,0 1,-1-1,0-1,0 1,0-1,-1 0,-1 0,1 0,-1-1,-1 1,1-1,0-9,3-20,-1-1,-2 0,-2-47,-1 65,-1-13,0-1,-3 0,-8-38,8 56,-1-1,-1 1,0 0,-1 0,-1 1,-1 0,-17-25,118 141,63 74,-142-158,-2 1,1 0,-2 1,-1 0,12 30,-18-39,-1 0,0 1,-1-1,0 0,0 1,-1-1,0 0,-1 1,0-1,0 0,-1 1,0-1,-1 0,-5 12,-9 19,9-21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26.9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1 338,'5'-2,"0"-1,0 1,0-1,-1 0,1 0,0 0,-1 0,0-1,0 0,6-7,8-5,-8 7,-1 1,0-2,0 1,-1-1,0-1,0 1,-1-1,-1-1,0 1,5-14,-9 20,0 0,-1 1,1-1,-1 0,0 0,0-1,-1 1,0 0,1 0,-2 0,1 0,-1 0,1 0,-1 0,-1 0,1 0,-1 0,0 0,0 0,0 1,-1-1,1 1,-1 0,0-1,0 1,-1 1,1-1,-5-3,6 5,1 1,-1 0,1-1,-1 1,1 0,-1 0,0 0,1 1,-1-1,0 0,0 1,1-1,-1 1,0-1,0 1,0 0,0 0,0 0,0 0,0 0,1 0,-1 1,0-1,0 1,-2 0,1 1,0 0,0 0,1 0,-1 0,1 1,-1-1,1 1,0-1,0 1,0 0,1 0,-1 0,-1 4,-1 3,0 1,0 0,1 0,1 0,0 0,0 1,0 18,4-24,-1 0,1 0,0-1,0 1,0-1,1 0,0 1,0-1,0 0,1-1,0 1,0-1,0 1,0-1,1 0,-1-1,1 1,0-1,0 0,0 0,1-1,9 4,2 1,-1-1,2 0,-1-1,1-1,-1-1,26 1,-37-4,15 2,-1-2,1-1,34-5,-34 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28.8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807 0,'1'131,"-3"143,3-266,-2 1,1 0,-1-1,0 1,-1-1,0 0,-1 1,1-1,-1 0,-1 0,0-1,0 1,0-1,-1 1,0-1,0-1,-1 1,0-1,0 0,-1 0,1-1,-1 0,-1 0,1-1,0 0,-13 5,0 1,-65 31,-95 32,154-64,0-2,-1 0,0-2,0-1,-1-1,1-1,-1-1,-36-5,57 4,0-1,1-1,-1 1,1-1,-1 0,1-1,0 1,0-1,0-1,0 1,1-1,-1 0,1 0,-7-7,10 8,0 0,0 0,0 0,0-1,1 1,0 0,0-1,0 1,0 0,0-1,1 1,-1-1,1 0,0 1,0-1,0 1,1-1,-1 1,1-1,0 1,0-1,0 1,0 0,1 0,-1-1,1 1,0 0,0 0,3-3,1-2,1 0,1 1,-1-1,1 2,1-1,-1 1,1 0,0 1,0 0,1 1,-1-1,1 2,18-5,10-1,0 1,53-4,-81 11,0 0,-1 1,1 0,0 1,0 0,0 1,15 4,-20-5,0 1,0 1,0-1,-1 1,1 0,-1 0,0 0,0 1,0-1,0 1,0 0,-1 0,0 1,0-1,5 9,14 29,-1 1,-3 1,23 77,-36-102,-1 0,-1 1,-1-1,0 1,-1-1,-2 1,0 0,-1-1,-1 1,0-1,-11 32,1-19,-2-1,-1 0,-1-1,-23 30,-93 107,42-57,87-105,-25 29,29-33,-1 0,1 0,-1-1,1 1,-1 0,1-1,-1 1,1 0,-1-1,0 1,1-1,-1 1,0-1,0 1,1-1,-1 0,0 1,0-1,1 0,-1 1,0-1,0 0,0 0,0 0,0 0,1 0,-1 0,0 0,0 0,0 0,0 0,1-1,-1 1,0 0,0-1,0 1,1 0,-2-2,-3-8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11.4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 1,'-12'-1,"-12"1,21 5,10 6,48 36,3-3,1-2,67 35,-8-3,99 75,-199-138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29.7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950 0,'-23'20,"-2"-1,0-1,-40 22,30-19,-301 172,197-116,59-37,61-32,0 0,0 2,1 0,0 2,1 0,-26 23,-8 2,34-26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32.5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1712 1317,'-4'-5,"1"1,0-1,0 0,0 0,1 0,-1 0,1 0,1-1,-1 1,-1-11,-6-63,7 57,-3-31,2 1,3-1,10-78,-6 105,1-1,2 1,0 0,2 0,1 1,1 0,1 1,25-37,-31 51,0 1,1 0,1 0,0 0,10-8,-14 14,1 0,0 0,0 1,1-1,-1 1,0 0,1 0,0 1,-1 0,1 0,0 0,6 0,257 2,-110 2,-158-3,5 0,1 0,-1 0,0 1,1 0,9 2,-16-3,1 0,-1 1,1-1,-1 0,1 0,-1 1,1-1,-1 0,0 0,1 1,-1-1,1 1,-1-1,0 0,1 1,-1-1,0 1,0-1,1 1,-1-1,0 1,0-1,1 1,-1-1,0 1,0-1,0 1,0 0,0 1,-1-1,0 1,1 0,-1-1,0 1,0 0,0-1,0 1,0-1,0 0,0 1,0-1,-3 2,-27 23,-1-1,-1-2,-59 31,26-15,-557 326,314-200,222-125,-152 49,218-84,0 0,-1-1,1-1,-1-1,0-1,0-1,0-1,-24-4,41 4,0-1,0 0,0 0,0 0,0 0,1-1,-1 0,1 0,0 0,0 0,0-1,0 0,1 0,-1 0,1 0,0 0,0-1,-2-5,-6-12,0 0,-11-41,6 17,7 26,5 11,0 0,1 0,0 0,0 0,1-1,-2-12,4 19,0 0,1 0,-1 1,0-1,1 0,0 0,0 1,0-1,0 1,0-1,0 1,0-1,1 1,0 0,-1 0,1-1,0 1,0 0,0 1,0-1,0 0,1 1,-1-1,0 1,1-1,-1 1,5-1,4-3,1 1,0 1,0 0,1 0,-1 2,0-1,1 1,-1 1,1 0,0 1,-1 1,0 0,1 0,-1 1,0 1,0 0,-1 0,1 1,16 10,-20-10,-1 0,1 0,-1 0,0 1,-1 0,1 0,-1 1,0-1,-1 1,0 1,0-1,0 1,-1 0,0 0,-1 0,0 1,0-1,-1 1,0-1,0 1,-1 0,0 0,0 0,-1 0,-1 0,1 0,-4 16,-8 18,-1-1,-2 0,-1-1,-3-1,-25 42,12-32,-1-1,-3-1,-54 55,80-92,-1 0,0-1,-1 0,0-1,0 0,-1-1,0-1,-1 0,-16 7,25-14,1 0,-1 0,0 0,1 0,-1-1,0 0,1 0,-1 0,1 0,0-1,-1 0,1 1,0-2,0 1,0 0,0-1,0 0,1 0,-1 0,1 0,0-1,0 1,0-1,-3-5,-5-7,0 0,1-1,0 0,-9-26,0-16,3 0,3-1,-10-110,16 111,-12-267,17 217,-30-203,6 185,-67-200,89 314,1 0,0 0,0 0,1-1,1 1,0-15,2 8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33.0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35.4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1398 1,'30'66,"85"242,81 348,-149-386,-47-268,0 0,0 0,0 0,1 0,-1 0,1-1,0 1,-1 0,1 0,0-1,0 1,0 0,0-1,0 1,0-1,1 1,-1-1,0 1,1-1,3 2,-4-3,0 0,0 0,1 0,-1 0,0 0,1 0,-1-1,0 1,1-1,-1 1,0-1,0 1,0-1,1 0,-1 1,0-1,0 0,0 0,0 0,0 0,-1 0,2-1,8-10,-1 0,-1-1,12-23,-19 35,123-243,86-155,-208 396,3-6,0 0,0 1,1 0,0 0,9-9,-14 16,0 0,0 0,0 0,0 1,0-1,1 0,-1 0,0 1,1-1,-1 1,0-1,1 1,-1 0,0-1,1 1,-1 0,1 0,-1 0,1 0,-1 0,0 0,1 0,-1 1,1-1,-1 1,0-1,1 1,-1-1,0 1,0 0,1-1,-1 1,0 0,0 0,0 0,0 0,0 0,0 0,0 0,0 0,-1 0,1 1,0-1,-1 0,2 2,3 6,0-1,0 1,-1 0,0 0,-1 1,0-1,0 1,-1 0,0 0,-1-1,0 1,-1 0,0 0,0 0,-1 0,-3 13,-1-3,-1 0,-1-1,-1 1,0-2,-2 1,-20 29,-10 12,-4-3,-1-1,-3-2,-3-3,-1-2,-105 76,141-115,1-1,-1 0,-1-2,1 1,-1-2,-1-1,1 0,-1-1,0 0,0-2,0 0,0-1,-18-2,13-1,0-1,0-1,0-1,1-1,-1-1,2-1,-1-1,1 0,-36-24,17 6,1-1,2-2,1-1,-47-54,83 85,0 1,-1-1,1 0,0 0,0 0,0 0,0 0,0 0,0 0,0 1,0-1,0 0,0 0,-1 0,1 0,0 0,0 0,0 0,0 0,0 0,0 0,-1 0,1 0,0 0,0 0,0 0,0 0,0 0,-1 0,1 0,0 0,0 0,0 0,0 0,0 0,0 0,-1 0,1 0,0 0,0 0,0 0,0 0,0-1,0 1,0 0,0 0,-1 0,1 0,0 0,0 0,0 0,0 0,0-1,0 1,0 0,0 0,5 19,11 24,-13-36,0 0,0 1,0-1,-1 1,0-1,0 1,-1 0,0 0,-1 11,0-14,-1-1,0 0,-1 0,1 0,-1 0,1 0,-1 0,0 0,-1 0,1-1,-1 1,0-1,1 0,-1 0,-1 0,1 0,0 0,-7 4,-63 42,-3-3,-1-3,-2-4,-1-3,-2-3,-161 39,192-59,15-3,-45 6,72-14,0-1,0-1,0 0,0 0,0-1,0 0,0 0,0-1,0 0,-11-5,14 4,0 0,1-1,0 0,0 0,0-1,0 1,1-1,-1 0,1 0,0-1,1 1,0-1,0 0,0 0,0 0,1 0,0 0,0-1,1 1,0-1,-1-8,-1-16,1 0,2-1,3-33,-2 55,0-8,1 0,1 0,1 0,0 1,1 0,1 0,0 0,2 0,0 1,0 0,18-23,-9 21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35.8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36.3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11,'0'-5,"0"0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36.7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40.2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2196 1,'2'39,"3"0,1 0,18 58,-6-20,0 5,52 263,-56-250,4 162,-18-249,0 1,0-1,-1 0,0 1,-4 10,5-18,0 0,-1 0,1 0,-1 0,1 0,-1 0,1 0,-1 0,0 0,0 0,1 0,-1 0,0 0,0 0,0-1,0 1,0 0,0-1,0 1,0-1,0 1,0-1,-1 1,1-1,0 0,0 0,0 0,0 1,-1-1,1 0,0 0,0-1,0 1,-1 0,1 0,0 0,0-1,0 1,0-1,0 1,0-1,0 1,0-1,0 0,0 1,-1-2,-10-7,0 0,1 0,1-1,0-1,0 0,1 0,-15-23,-14-17,0 1,-24-24,62 73,0 0,-1 1,1-1,-1 0,1 1,-1-1,1 1,-1-1,1 1,-1-1,1 1,-1-1,0 1,1-1,-1 1,0 0,1-1,-1 1,0 0,1 0,-1 0,0 0,0-1,1 1,-1 0,0 0,0 0,1 0,-1 1,0-1,0 0,1 0,-1 0,0 1,0-1,1 0,-1 1,0-1,1 0,-1 1,1-1,-1 1,0-1,1 1,-1-1,1 1,-1 0,1-1,0 1,-1-1,1 1,0 0,-1-1,1 1,0 0,0 0,-1-1,1 1,0 0,0 0,0 0,-6 58,6-48,-3 20,-12 57,12-75,0 1,-2-1,1 0,-2-1,0 1,-13 20,16-30,0 0,0 0,-1 0,1 0,-1-1,0 0,1 1,-1-1,0-1,0 1,-1 0,1-1,0 0,0 0,-1 0,1-1,-1 1,1-1,0 0,-1-1,1 1,-1-1,1 1,0-1,-1-1,-4-1,-12-4,1 0,0-2,-36-20,13 2,1-2,2-2,1-1,2-3,1 0,2-2,1-2,-41-64,32 36,4-1,3-2,2-1,-40-136,65 174,-5-44,9 51,0 1,-1-1,-13-35,16 58,1-1,-1 1,0-1,0 1,0 0,-1 0,1 0,-4-3,6 6,0 0,-1-1,1 1,0 0,0 0,0 0,-1-1,1 1,0 0,-1 0,1 0,0 0,0 0,-1 0,1-1,0 1,-1 0,1 0,0 0,0 0,-1 0,1 0,0 0,-1 0,1 0,0 1,-1-1,1 0,0 0,0 0,-1 0,1 0,0 0,0 1,-1-1,-3 22,10 43,3 1,2-1,36 113,-4-18,136 608,-123-594,-24-81,-78-186,8 20,12 20,-89-212,103 240,12 25,0 0,-1-1,1 1,0 0,-1 0,1-1,0 1,0 0,-1 0,1 0,0-1,-1 1,1 0,-1 0,1 0,0 0,-1 0,1 0,0 0,-1 0,1 0,-1 0,1 0,0 0,-1 0,1 0,0 0,-1 0,1 1,0-1,-1 0,1 0,-1 1,-2 2,0 1,0 0,0 0,0 0,1 0,-1 1,-1 5,-31 64,2-5,-44 70,75-135,0-1,0 1,-1-1,1 0,-1 0,0 0,0 0,0 0,0-1,0 1,-1-1,1 0,-1 0,-4 1,7-2,-1-1,0 0,0 0,0-1,0 1,1 0,-1-1,0 1,0-1,0 1,1-1,-1 0,0 1,1-1,-1 0,1 0,-1-1,1 1,0 0,-1 0,1-1,0 1,0 0,0-1,0 0,0 1,0-1,0 1,0-1,1 0,-1 0,0-2,-1 0,-19-51,20 52,1 1,-1-1,0 0,1 0,0 0,-1 1,1-1,0 0,1 0,-1 0,0 0,1 1,0-1,-1 0,1 0,0 1,2-5,-2 7,0-1,0 0,0 1,0-1,0 1,-1-1,1 1,0 0,0-1,0 1,0 0,0 0,0 0,0 0,0 0,0 0,0 0,0 0,0 0,0 0,0 0,2 1,30 9,-17-5,-14-5,-1 1,1-1,-1 0,1 1,-1-1,1 1,0-1,-1 1,0 0,1 0,-1-1,1 1,-1 0,0 0,0 0,0 1,0-1,1 0,-1 0,-1 1,1-1,0 0,0 1,0-1,-1 1,2 2,-2-1,0 0,0 0,-1 0,1 0,-1 0,1 0,-1 0,0 0,0 0,0 0,-1 0,1-1,-2 4,-5 5,1 0,-1-1,-1 0,0 0,-16 13,-60 37,-2-3,-2-5,-3-3,-153 58,224-99,0 2,0 0,1 1,1 2,0 0,1 0,0 2,1 0,0 1,2 1,0 0,0 2,2-1,1 1,0 1,1 0,-16 42,23-50,-2 2,1 1,0 0,1 0,1 0,-3 20,6-32,0-1,0 1,0 0,0-1,0 1,1-1,-1 1,1-1,-1 1,1-1,0 1,0-1,0 0,1 1,-1-1,0 0,1 0,0 0,-1 0,1 0,0 0,0 0,0-1,0 1,0-1,0 1,1-1,-1 0,0 0,1 0,-1 0,1 0,-1-1,1 1,-1-1,1 0,0 1,-1-1,5-1,17 0,-1-1,1-1,0-1,-1-1,34-12,-19 6,742-238,-690 219,-72 22,0 0,33-20,-35 18,1 0,30-11,-27 15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40.6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41.0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25,'0'-4,"0"-6,0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15.6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11.8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10,'0'-4,"0"-1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41.8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1159 1,'-104'124,"-159"167,-302 256,509-502,32-27,1 1,0 1,2 1,-25 32,23-14,13-21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43.2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780 0,'-3'27,"-2"0,-1-1,-1 0,-1 0,-11 25,-13 43,20-52,1 1,3 0,1 1,3-1,0 65,4-106,0 1,0-1,0 0,1 1,-1-1,0 0,1 1,0-1,-1 0,1 0,0 0,0 1,0-1,1 0,-1 0,0-1,1 1,2 3,-2-5,-1 1,1 0,-1-1,1 1,-1-1,1 0,-1 1,1-1,-1 0,1 0,-1 0,1 0,0 0,-1 0,1-1,-1 1,1 0,-1-1,1 0,1 0,7-4,-1 0,0-1,-1 0,0 0,0-1,12-13,57-67,-96 104,-1-1,-1-1,-24 14,-20 15,-556 385,587-408,5-5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6:43.7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 16,'-4'0,"-2"-5,-3 0,-1-1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06.6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2273 97,'-2'-12,"0"0,-1 0,0 1,0-1,-9-17,9 20,56 142,-41-109,14 25,-1 1,-3 1,-3 0,19 74,-36-111,1-1,-2 1,0 1,0-1,-1 0,-1 0,-4 19,4-27,-1 0,0 0,0 0,-1-1,1 0,-1 1,0-1,-1 0,1 0,-1-1,0 1,-1-1,1 1,-1-1,1-1,-1 1,0-1,0 0,-8 4,-43 19,-1-1,-1-4,-1-2,0-2,-2-3,-61 6,89-17,0-2,0-1,0-2,0-1,-46-10,56 7,-1-1,2-1,-1-1,1-1,0-1,1-1,0 0,-21-19,29 22,1-1,0 0,0-1,1-1,1 0,0 0,1-1,-14-23,23 34,0 1,-1 0,1-1,0 1,-1-1,1 1,0 0,0-1,0 1,0-1,1 1,-1 0,0-1,0 1,1 0,-1-1,1 1,-1 0,1-1,0 1,0 0,-1 0,1 0,0 0,0 0,0 0,0 0,0 0,0 0,0 0,0 0,1 1,-1-1,0 0,0 1,1-1,-1 1,2-1,8-2,0 0,0 0,22-1,-15 2,19-4,1 1,0 3,63 3,-99-1,0 0,1 0,-1 0,0 1,1-1,-1 1,0-1,0 1,0 0,1 0,-1 0,0 0,0 0,0 0,-1 1,1-1,0 1,0-1,-1 1,1 0,-1-1,3 5,-3-4,0 1,-1 0,1 0,-1 0,1 0,-1 0,0 0,0 0,-1 0,1 0,0 0,-1 0,0 0,0-1,-1 4,-3 7,-1 0,0-1,-1 0,-1-1,0 1,-12 12,-26 26,-2-2,-2-2,-3-2,-111 71,131-95,8-4,-49 23,66-36,1 0,-1 0,0-1,0 0,0-1,0 0,0 0,0 0,0-1,0 0,-13-2,16 0,-1 0,1-1,-1 1,1-1,0 0,0 0,0-1,0 1,1-1,-1 0,1 0,-7-9,-45-66,40 54,-18-28,17 25,-1 0,-1 2,-1 0,-30-27,48 50,0 1,-1-1,0 1,1 0,-1 0,0 0,0 1,0-1,0 1,-1-1,1 1,0 0,0 0,-1 1,1-1,-1 1,1 0,-1-1,1 2,0-1,-7 1,6 1,0-1,1 1,-1 1,0-1,0 0,1 1,-1 0,1 0,0 0,0 0,0 0,1 1,-1 0,1-1,-1 1,-1 6,-10 15,2 1,0 1,2 0,1 0,2 1,-6 34,11-50,1 0,0-1,1 1,1 0,0-1,0 1,1-1,0 1,1-1,0 0,1 0,1 0,-1 0,2-1,-1 0,1 0,1 0,8 9,146 139,-158-155,0 1,0 0,0 0,-1 0,1 0,-1 0,0 0,0 0,-1 1,1-1,-1 1,0-1,0 1,-1 0,1-1,-1 1,0 0,0 0,0-1,-1 1,0 0,0-1,0 1,0-1,-1 1,0-1,0 1,-3 5,0-3,0-1,0 1,0-1,-1 0,0 0,0-1,0 0,-1 0,0 0,0-1,0 0,0 0,-1-1,1 0,-13 3,-20 1,0-2,-1-2,1-2,-1-1,-44-7,78 6,1 0,0-1,0 0,-1 0,2 0,-1-1,0 0,0 0,1 0,0-1,-1 1,1-1,1-1,-1 1,1-1,-1 1,1-1,-4-8,-8-11,2-1,-21-49,18 37,-93-238,77 187,19 40,10 28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07.1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37,'0'-4,"4"-1,6-5,5 0,0 2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07.7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0,'-4'0,"-2"0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08.4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10.4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545 0,'34'37,"-1"1,-2 1,-2 2,-2 1,30 61,-26-37,-3 1,-4 1,18 77,-40-138,0-1,-1 1,0-1,-1 1,1 0,-1 0,0-1,-1 1,0 0,0-1,0 1,-3 7,0-6,0-1,0 1,-1-1,0 0,0 0,-1 0,1-1,-2 0,-6 6,-38 32,-2-2,-108 64,125-86,-1-1,0-3,-2 0,1-3,-82 17,106-28,0-1,0 0,0-1,0 0,0-1,0-1,0 0,0-1,-25-9,34 11,0-1,0 0,1-1,-1 1,0-1,1 0,0 0,0-1,0 1,0-1,0 1,1-1,-1-1,1 1,0 0,0-1,1 1,0-1,-1 0,1 0,1 0,-1 0,1 0,0 0,0-1,1 1,-1 0,1-10,1 13,-1 0,0 0,1 0,-1 0,1 0,-1 0,1 0,0 0,0 0,0 0,0 0,0 1,0-1,1 0,-1 1,0-1,1 1,0-1,1-1,2 1,-1 0,0-1,1 1,-1 1,1-1,-1 1,1-1,6 1,9-2,1 2,0 1,23 2,-33-1,203 22,-171-18,-36-4,-1 0,0 1,1-1,-1 1,0 0,0 1,0 0,0 0,-1 0,1 0,-1 1,0 0,0 0,0 1,-1-1,1 1,-1 0,0 0,-1 0,1 1,-1-1,0 1,0 0,-1 0,1 0,-2 0,1 1,0-1,-1 0,-1 1,1-1,-1 7,1 1,-1-1,-1 0,0 1,-1-1,0 0,-1 0,0 0,-1 0,-1-1,0 1,-1-1,0 0,-1-1,-14 20,-12 1,0-1,-3-2,0-1,-76 42,29-18,53-33,-59 26,68-36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11.8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0 350,'0'-4,"5"-5,4-6,6-4,9-4,4-5,5 2,2-4,3 0,-5 1,-4 1,-3 5,-1 3,-2 0,1 4,-1 0,-3 3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13.8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1266 0,'0'31,"-1"0,-2-1,-1 1,-1-1,-2 0,-1-1,-1 0,-16 33,3-17,-2 0,-1-2,-3-1,-2-2,-1 0,-2-2,-53 47,84-83,1 0,-1-1,0 0,0 1,0-1,0 0,0 0,0 0,0 0,0-1,-1 1,1 0,0-1,0 0,-1 1,1-1,0 0,0 0,-1 0,1-1,0 1,-1-1,1 1,0-1,0 1,0-1,0 0,0 0,0 0,0-1,-4-2,-3-4,0 0,0-1,1 0,1-1,-8-10,-3-4,1 2,0-1,-1 1,-1 1,-1 1,-23-20,37 36,0 0,0-1,-1 2,1-1,-1 1,0 0,1 0,-1 1,-1 0,1 0,0 1,0 0,-1 0,1 1,0-1,-1 2,1-1,0 1,-1 0,-13 5,15-4,0 1,0 1,1-1,-1 1,1 0,0 0,0 1,1-1,-1 1,1 0,0 0,0 1,1-1,-1 1,1 0,1 0,-1 0,-3 12,3-7,0 1,0-1,1 0,0 1,1 0,0-1,1 1,1-1,0 1,2 11,3-6,0 0,1-1,1 0,1-1,0 0,19 24,-15-21,-1 0,0 0,-1 1,7 20,-12-26,-2 1,0-1,-1 0,0 1,-1 0,0 0,-1 21,-2-24,0 0,-1 0,-1 0,0 0,0 0,-1-1,-1 1,0-1,-10 17,-6 4,0 0,-2-2,-40 40,47-53,-1-1,0-1,-1 0,-1-1,0-2,-1 1,-22 8,38-18,-1 0,1 0,-1 0,0-1,0 1,0-1,0-1,0 1,0-1,0 1,0-1,0-1,0 1,1-1,-1 0,0 0,0 0,0-1,0 1,1-1,-1 0,1-1,0 1,-1-1,1 0,0 0,0 0,1-1,-1 1,1-1,0 0,0 0,0 0,0 0,1 0,-1-1,1 1,-2-7,-5-9,1-1,0 1,2-1,0 0,2-1,0 0,1 1,2-1,0 0,1 0,1 0,1 0,1 0,8-30,-8 41,2-16,2 1,1-1,21-44,-20 56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14.4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276 542,'-44'43,"2"2,-52 73,81-99,1 0,2 1,0 0,1 1,0 0,2 0,1 1,0 0,2 0,-2 25,4-25,1 1,1-1,1 1,1-1,1 0,7 27,-9-44,0 0,1-1,-1 1,1 0,0-1,1 0,-1 1,1-1,0 0,0 0,0 0,0-1,1 1,-1-1,1 0,0 0,0 0,0 0,0-1,1 0,-1 0,1 0,-1 0,1-1,0 1,0-1,0 0,-1-1,1 1,0-1,0 0,0 0,0-1,8-1,12-3,0-2,0-1,-1 0,0-2,-1-1,0-1,-1 0,0-2,34-28,-52 39,-1 0,0 0,0 0,0 0,0-1,0 1,-1-1,1 0,-1 0,0 1,0-2,-1 1,1 0,-1 0,0 0,0-1,0 1,-1 0,0-1,1 1,-1-1,-1 1,1 0,-2-9,-1 7,1 0,-1 0,0 0,0 0,0 1,-1-1,0 1,0 0,-1 0,1 0,-1 0,0 1,0 0,-1 0,1 0,-7-2,-130-82,125 76,0-1,2 0,-1-2,2 1,-26-35,37 45,1 0,0 0,0-1,0 1,0-1,1 1,0-1,0 0,0 0,0 1,1-1,0-9,0 13,0 0,0-1,1 1,-1 0,1-1,-1 1,1 0,-1-1,1 1,-1 0,1 0,0-1,0 1,0 0,0 0,0 0,0 0,0 0,0 0,0 1,0-1,0 0,1 0,-1 1,0-1,1 1,-1-1,0 1,1 0,-1-1,0 1,1 0,-1 0,1 0,-1 0,1 0,-1 0,0 0,1 1,-1-1,0 0,1 1,-1-1,0 1,1 0,0 0,14 7,-1 0,0 1,0 0,-1 1,0 1,-1 0,0 1,11 14,11 8,281 218,-122-104,-190-145,0 1,0-1,0 0,-1 1,1 0,-1 0,0 0,3 5,-22-22,-10-17,-1-13,1-1,3-1,2-1,2-1,1-1,3 0,2-2,3 1,1-1,3-1,-1-70,8 117,-1-1,0 0,-1 0,1 0,-1 1,1-1,-1 0,-1 1,1-1,-1 1,-2-5,3 7,-1 0,1 1,-1-1,1 1,-1-1,0 1,0 0,1 0,-1 0,0 0,0 0,0 0,0 0,-1 1,1-1,0 1,0-1,0 1,0 0,0 0,-1 0,1 0,0 0,0 1,0-1,-4 2,-14 1,1 1,0 0,0 2,-28 11,43-14,-1-1,0 1,0 0,1 0,-1 0,1 1,0-1,0 1,1 0,-1 0,1 1,0-1,0 1,0-1,0 1,1 0,0 0,0 0,0 1,1-1,-2 8,-2 59,2 1,11 108,-8-173,1 0,-1-1,1 1,1 0,-1-1,1 0,1 1,-1-1,1 0,0 0,1 0,0-1,0 1,0-1,1 0,0 0,0 0,1-1,-1 0,1 0,0 0,1 0,-1-1,1-1,0 1,-1-1,2 0,-1 0,0-1,1 0,-1 0,1-1,-1 0,15 0,78 0,1-4,-1-4,0-5,-1-4,0-5,-2-4,97-38,-164 53,-8 3,-1-1,0-1,27-16,-44 23,1-1,-1 0,1-1,-1 1,0-1,0 0,-1 0,1 0,-1 0,0-1,0 1,0-1,-1 0,1 0,-1 0,-1 0,1 0,0 0,0-7,0-18,-2 0,-1 1,-1-1,-2 1,0-1,-15-47,1 21,-2 1,-39-73,36 84,-56-81,68 110,0 1,-1 0,-1 1,0 0,-1 1,0 1,-1 0,-28-15,34 22,1 2,0-1,-1 1,1 0,-1 1,1 0,-1 0,0 1,0 0,1 0,-1 1,-11 2,-12 5,-61 21,30-7,37-14,1 2,-1 0,2 2,0 1,0 1,1 1,1 1,0 0,2 2,-31 33,-250 239,278-268,14-15,0 1,0 1,1-1,0 1,0 1,1-1,0 1,1 0,0 1,-7 19,5-9,1 1,2-1,0 1,-2 31,6-45,1 0,1-1,0 1,0 0,0-1,1 1,0 0,1-1,0 0,0 0,0 0,1 0,0 0,0-1,1 1,6 6,7 7,1 0,1-1,1-1,34 23,-40-33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15.4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339 0,'-1'4,"0"1,0-1,-1 0,1 0,-1-1,0 1,0 0,0 0,-4 4,-8 18,12-20,-1 0,2 0,-1 0,1 0,0 0,0 0,1 0,0 0,0 0,0 0,1 0,0 0,0 0,0 0,1 0,0 0,0 0,0-1,5 9,-2-8,-1-1,1 1,0-1,0 0,0 0,1-1,-1 0,1 1,0-2,1 1,-1-1,1 0,-1 0,1-1,0 0,9 2,10 0,0-1,-1-1,1-1,51-6,-173 46,20-9,1 4,-102 64,27-14,124-73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55.6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2529 25,'2'100,"24"160,-17-205,5 32,-2 0,-2 134,-13-195,-1-1,-2 1,0-1,-2 0,-1-1,0 0,-2 0,-1-1,-1 0,-1-1,-1-1,-23 27,35-45,1 1,-1-1,-1 0,1 0,0 0,-1 0,1-1,-1 1,0-1,0 0,0 0,0 0,0-1,-1 1,1-1,0 0,-1 0,1-1,0 1,-1-1,-6 0,4-2,0 0,-1-1,1 1,0-1,0-1,1 1,-1-1,1 0,0-1,0 1,-10-11,-10-12,1 0,-24-36,27 33,-48-50,69 79,0 0,0 0,0 0,-1 0,1 0,0 0,0 0,-1 0,1 1,-1-1,1 0,0 1,-1-1,1 1,-1 0,-1-1,2 1,0 1,1-1,-1 0,0 0,0 0,1 1,-1-1,0 1,1-1,-1 0,1 1,-1-1,0 1,1-1,-1 1,1 0,-1-1,1 1,0-1,-1 1,1 0,0-1,-1 2,-1 6,-1 0,2 0,-1 0,1 0,0 8,-1 7,-12 34,-2-1,-27 61,40-109,-1 1,0-1,-1 0,0 0,0-1,0 1,-1-1,-1 0,1-1,-1 1,0-1,0-1,-12 8,6-6,0-1,1 0,-2-1,1-1,-1 0,1-1,-1 0,-19 1,11-3,1 0,0-2,-1-1,1 0,0-1,0-2,0 0,0-1,1-1,0-1,-33-18,40 16,0 0,1-1,0 0,1-1,0 0,1-1,0 0,1-1,1 1,0-2,1 1,0-1,2 0,-8-30,1-3,2-1,3 0,-2-79,10-86,-2-59,-3 243,-1 1,-2-1,-14-40,11 43,2 0,1-1,-6-53,9 58,-3 31,-2 36,7 1,2 0,2 0,2 0,1 0,3-1,16 49,115 388,-137-470,0-1,-1 1,0 0,-1-1,0 1,-1 0,0-1,-1 1,0-1,-1 0,0 1,0-1,-1 0,-6 11,2-2,7-17,0 1,0 0,-1-1,1 1,-1-1,1 0,-1 1,0-1,0 0,0 0,-1 0,1-1,0 1,-1 0,1-1,-1 1,1-1,-6 2,1-1,1-1,-1 0,0 0,0 0,1-1,-1 0,-12-1,-5-3,1-1,-1-1,-33-14,20 6,-46-25,72 33,1 0,-1-1,1 0,0-1,1 0,0-1,0 0,-10-14,16 19,1-1,0 1,0-1,1 0,0 1,0-1,0 0,0 0,0 0,1-7,0 11,0 0,0 0,0-1,0 1,0 0,0 0,0-1,0 1,1 0,-1 0,0 0,1 0,-1-1,1 1,-1 0,1 0,-1 0,1 0,0 0,0 0,0 0,-1 0,1 1,0-1,0 0,0 0,0 1,0-1,0 1,0-1,1 1,-1-1,0 1,0 0,0-1,1 1,-1 0,0 0,0 0,0 0,1 0,-1 0,0 0,0 0,2 1,1 1,-1-1,0 1,0 0,-1 0,1 0,0 0,-1 1,1-1,-1 1,0-1,1 1,-1 0,-1 0,1 0,0 0,1 4,22 55,-25-60,10 25,-1 0,-1 0,-2 1,4 40,-9-60,-1 0,0 0,-1 0,1 0,-2-1,1 1,-1 0,0-1,-1 1,0-1,0 0,0 0,-1 0,0 0,0 0,-1-1,0 0,0 0,-1 0,-11 9,-2-1,-1-1,-1-1,1-1,-2-1,0-1,-35 10,-142 26,173-40,-28 2,-77 2,53-5,72-3,1 0,0 0,-1 0,1 0,0 1,0 0,0 0,1 1,-1-1,0 1,1 0,-1 0,1 1,0-1,0 1,-5 7,-4 6,1 0,1 1,-10 19,2-1,-47 99,53-104,11-29,1 0,0 1,0-1,0 0,0 1,0-1,0 1,1-1,-1 1,1-1,0 1,-1-1,1 1,1-1,-1 1,0-1,0 1,1-1,0 1,-1-1,1 1,0-1,2 4,-1-4,1 0,0 0,0 0,0-1,0 1,0-1,0 0,0 0,1 0,-1 0,0 0,1-1,-1 1,0-1,1 0,-1 0,7-1,35-4,0-2,0-1,0-3,62-23,-19 5,-11 6,389-102,-455 122,0 1,0 0,0 0,0 1,0 1,0 0,1 0,-1 1,0 1,0 0,0 0,0 1,20 8,-12-1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56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1,'4'0,"2"0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56.5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1 109,'4'0,"6"0,5-4,8-10,5-2,5-8,6-2,-3 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57.5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1 513,'0'-4,"1"0,-1 0,1 0,1 0,-1 0,0 0,1 1,0-1,0 0,0 1,0 0,0-1,1 1,0 0,-1 0,1 0,4-3,8-6,1 1,22-13,-25 16,612-361,-600 356,-5 4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59.0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540 1,'-2'6,"0"0,0 0,0 0,-1 0,0 0,0 0,-1-1,0 0,-6 8,-4 7,-53 77,39-59,2 0,1 2,2 1,2 0,-23 64,42-100,1 0,0-1,-1 1,2 0,-1 0,1 0,-1 0,1 0,1 0,-1 0,1 0,0 0,0 0,3 8,-2-10,0 1,1-1,-1-1,0 1,1 0,0 0,0-1,0 0,0 1,0-1,0-1,0 1,1 0,-1-1,1 1,-1-1,1 0,-1 0,1 0,4-1,8 3,0-2,0 0,-1-1,1-1,0 0,0-1,0-1,-1 0,19-7,-6 0,-1-2,0 0,0-2,25-17,-142 95,-139 90,214-146,-35 21,-2-2,0-3,-85 28,118-48,2-2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01.8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983 1231,'-2'-3,"1"0,-1 1,1-1,-1 1,0-1,0 1,0 0,0 0,0 0,0 0,-1 0,1 0,0 0,-5-1,-9-9,-2-7,1 0,0-1,2-1,0 0,1-1,2 0,0-2,1 1,1-1,2-1,0 1,2-1,0-1,2 1,1-1,1 0,1 0,1 1,2-1,5-31,-4 36,2 1,1-1,0 1,2-1,0 2,1-1,1 2,1-1,0 1,24-27,-26 34,0 1,0 1,1 0,1 0,0 1,0 0,0 1,1 0,0 1,0 0,1 1,-1 0,1 1,0 1,1 0,-1 1,23-2,-13 4,1 1,-1 2,1 0,-1 1,38 12,150 45,-188-57,0-1,35 1,31 4,-88-8,1 0,0 0,0 1,0-1,0 0,-1 1,1-1,0 1,0 0,-1-1,1 1,0 0,-1 0,1 0,-1 0,1 0,-1 1,0-1,1 0,-1 1,0-1,0 1,0-1,0 1,0 0,1 2,-3-2,1 0,-1 0,1-1,-1 1,0 0,0 0,0 0,0-1,0 1,0 0,0-1,-1 1,1-1,0 1,-1-1,1 0,-1 0,0 0,1 1,-1-1,0-1,0 1,0 0,-2 0,-127 53,-250 67,276-91,-429 93,514-119,-18 3,1 2,0 1,0 1,1 3,-52 26,88-40,-1 1,0-1,1 0,-1 1,0-1,0 0,1 0,-1 0,0 0,0 0,1 0,-1 0,0 0,0 0,1 0,-1 0,0 0,1 0,-1-1,0 1,0 0,1 0,-1-1,0 1,1-1,-1 1,1 0,-1-1,0 1,1-1,-1 0,1 1,0-1,-1 1,1-1,-1 0,1 1,0-1,-1 0,1 1,0-1,0 0,0 0,-1 1,1-1,0 0,0 0,0 1,0-1,1-1,-5-51,4 41,-5-27,-2 0,-2 1,-26-73,14 50,-6-25,-86-298,112 382,0 0,1 0,-1 0,1 0,-1 0,1 0,0 0,0 0,0 0,0 0,0 0,0 0,1 0,-1 0,1 0,-1 0,1 0,0 0,-1 0,1 0,0 1,2-3,-1 3,0 0,0 0,0 1,0-1,0 1,0-1,0 1,0 0,1 0,-1 0,0 0,0 0,0 0,0 0,0 1,1-1,-1 1,0 0,0-1,2 3,28 9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02.6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44,'0'-4,"0"-6,0-5,0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03.1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1,'4'0,"1"0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03.6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6:16.0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1 760,'7'-6,"1"0,0 0,1 1,-1 0,1 0,0 1,0 0,1 1,-1 0,19-3,12-1,50-1,-76 7,16-2,8 0,-1 0,1 3,0 1,42 7,-75-7,-1 0,1 1,-1 0,1-1,-1 1,0 1,1-1,-1 1,-1 0,1 0,0 0,-1 0,1 0,-1 1,0 0,0-1,0 1,-1 1,0-1,1 0,-1 0,-1 1,1-1,-1 1,2 8,1 9,-1 1,-2-1,0 1,-3 27,1-20,2-25,-2 1,1 0,-1-1,0 1,0-1,-3 10,4-15,-1 1,1 0,0-1,-1 1,1 0,-1-1,1 1,-1-1,1 1,-1-1,1 1,-1-1,1 1,-1-1,1 0,-1 1,0-1,1 0,-1 1,0-1,1 0,-1 0,-1 0,1 0,-1 0,1 0,-1-1,1 1,-1-1,1 1,-1-1,1 1,0-1,-1 0,1 0,0 0,0 0,-1 0,0-2,-24-23,1-2,2 0,-32-51,19 26,-1 0,3-2,2-1,-34-82,52 103,2 0,2-1,1 0,2 0,1-1,2 0,1-50,3 81,0 0,0 0,1 1,0-1,1 0,-1 1,1-1,0 1,0-1,1 1,-1 0,1 0,0 0,1 0,-1 1,1-1,0 1,9-7,-7 6,2 0,-1 1,0 1,1-1,0 1,-1 0,1 1,0 0,1 0,-1 1,0 0,13 0,-3 0,0 1,0 1,0 1,0 1,0 0,0 1,-1 1,1 1,-1 0,-1 1,1 1,-1 1,-1 0,0 1,24 20,-14-8,-2 0,0 2,-1 0,-2 2,35 54,66 156,-29-52,-60-129,48 61,-65-96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06.0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2024 0,'2'36,"8"50,2 24,-12-81,-1 1,-2-1,-1 1,-1-1,-2-1,0 1,-21 47,27-73,0 0,0-1,-1 1,1-1,-1 0,1 1,-1-1,0 0,1 0,-1 0,0 0,0 0,-1 0,1-1,0 1,-1-1,1 0,0 1,-1-1,0 0,1-1,-1 1,0 0,1-1,-1 1,0-1,0 0,1 0,-1 0,0 0,0 0,1-1,-1 1,0-1,1 0,-1 0,0 0,-3-2,-13-6,1-1,1-1,0 0,-22-19,8 6,-5-2,-66-60,101 85,0-1,0 1,0 0,0 0,0 0,0 0,-1 0,1 0,0 0,-1 0,1 0,-1 1,1-1,-1 1,1-1,-1 1,1 0,-1-1,-1 1,2 0,0 1,0-1,0 1,1-1,-1 1,0-1,1 1,-1 0,0-1,1 1,-1 0,1 0,-1-1,1 1,-1 0,1 0,-1 0,1-1,0 1,0 0,-1 0,1 0,0 2,-1 10,0 0,1 0,2 22,-1-18,0-3,0-1,-1 0,0 0,-1 0,-4 26,5-37,-1 0,1 0,-1 0,1-1,-1 1,0 0,0 0,0 0,0-1,0 1,0-1,-1 1,1-1,0 1,-1-1,1 0,-1 1,1-1,-1 0,0 0,0 0,1 0,-1-1,0 1,0 0,0-1,0 1,0-1,0 0,0 0,0 1,0-1,0 0,0-1,0 1,1 0,-1-1,0 1,0-1,-3 0,-3-2,0-1,0 0,0 0,0 0,1-1,-14-11,16 12,1 0,-1 1,1-1,-1 1,0 0,0 0,0 0,-1 1,1 0,-1 0,1 0,-1 1,0 0,0 0,1 0,-1 1,-12 0,-9 5,0 1,-27 11,35-11,-1 0,0-1,0 0,0-2,-29 1,35-4,0 0,1-2,-1 0,0 0,0-1,-19-7,26 7,1 0,0 0,-1-1,1 0,0 0,0-1,1 1,0-1,-1 0,2-1,-1 1,1-1,-1 0,-3-7,7 11,0 0,-1 0,1 1,-1-1,0 0,1 1,-1-1,0 1,0 0,0 0,0 0,0 0,0 0,0 0,-1 0,1 1,0-1,0 1,0 0,-1-1,1 1,0 0,-1 0,1 1,0-1,0 0,-1 1,1-1,0 1,0 0,0 0,-4 2,-12 4,1 2,0 0,-17 12,13-8,-69 35,-156 57,129-58,99-39,0 1,1 1,0 0,0 1,1 1,1 0,-27 28,32-28,0-1,1 1,1 1,0 0,0 0,1 0,1 1,0 0,1 1,-6 26,10-39,1 1,-1-1,1 1,-1-1,1 1,0-1,0 1,0-1,1 1,-1 0,0-1,1 1,0-1,-1 1,1-1,0 0,0 1,1-1,-1 0,0 0,3 3,-2-4,0 1,0-1,0 0,1 1,-1-1,1 0,-1 0,1-1,-1 1,1 0,0-1,-1 0,1 1,-1-1,1 0,4-1,9-1,-1-1,1-1,-1 0,0-1,19-9,310-128,-303 129,43-8,9-1,-60 11,0 2,1 2,0 1,68-3,-69 9,-3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07.0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252 5,'-54'-2,"37"0,-1 1,0 1,0 1,1 1,-28 5,41-5,0-1,0 1,0 0,1 1,-1-1,1 1,-1-1,1 1,0 0,0 0,0 1,1-1,-1 0,1 1,0 0,0-1,0 1,0 0,1 0,-1 0,1 0,0 1,0-1,1 0,-1 0,1 1,0-1,1 5,-2-3,2 0,-1 0,1-1,0 1,0 0,0 0,1-1,0 1,0-1,0 0,1 0,0 1,0-1,0-1,0 1,1 0,0-1,0 0,0 0,7 5,-3-5,1 0,0 0,0-1,0 0,0 0,0-1,0-1,0 1,15-1,-20-1,-1 1,1-1,-1-1,1 1,-1 0,1-1,-1 0,1 0,-1 0,0 0,1 0,-1-1,0 1,0-1,0 0,0 0,0 0,-1-1,1 1,0-1,-1 1,0-1,0 0,0 0,0 0,0 0,2-5,-3 6,-1 0,1 1,-1-1,1 0,-1 0,0 0,0 0,1 0,-1 0,-1 1,1-1,0 0,0 0,-1 0,1 0,-1 0,0 1,1-1,-1 0,0 1,-2-4,1 3,-1-1,1 1,-1 0,1 0,-1 0,0 0,0 0,0 1,0-1,0 1,-5-2,-5 0,0 0,0 1,-1 0,-25 0,17 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07.5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10,'0'-4,"0"-1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08.0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0,'0'4,"0"2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09.1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311 15,'-3'26,"2"-22,1 0,-1 0,1-1,0 1,0 0,0 0,1 0,1 6,-2-8,1-1,0 0,0 0,0 0,0 0,0 0,0 0,0 0,0-1,0 1,0 0,0 0,1-1,-1 1,0-1,0 1,1-1,-1 0,1 1,-1-1,0 0,1 0,-1 0,0 0,1 0,-1 0,1 0,-1-1,0 1,2-1,20-3,-1-1,1-1,-1-1,-1-1,1-1,-1 0,-1-2,30-21,-50 32,0 0,0 0,0 0,0 0,0 0,0 0,0 0,0 0,0 0,0 0,0-1,-1 1,1 0,0 0,0 0,0 0,0 0,0 0,0 0,0 0,0-1,0 1,0 0,0 0,0 0,0 0,0 0,0 0,0-1,0 1,0 0,0 0,0 0,0 0,1 0,-1 0,0 0,0 0,0 0,0-1,0 1,0 0,0 0,0 0,0 0,0 0,0 0,1 0,-1 0,-19 4,-23 12,-108 56,-149 96,249-141,39-19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10.4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0,'0'9,"4"2,2 3,-1 4,0 7,2 8,4 6,1 5,-2 7,2 4,2-4,-1-6,2-2,-2-5,-3-5,0-3,0-3,-3-6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11.6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301 127,'-8'1,"0"1,0 0,0 0,1 0,-1 1,1 0,0 1,0-1,0 2,0-1,0 1,1 0,0 0,0 0,1 1,-7 8,-28 22,40-36,0 0,0 0,0 0,0 0,0-1,0 1,0 0,0 0,-1 0,1 0,0 0,0-1,0 1,0 0,0 0,0 0,0 0,0 0,0 0,0-1,0 1,-1 0,1 0,0 0,0 0,0 0,0 0,0 0,0 0,-1 0,1 0,0 0,0 0,0 0,0 0,0 0,-1 0,1 0,0 0,0 0,0 0,0 0,-1 0,1 0,0 0,0 0,0 0,0 0,0 0,0 0,-1 0,1 0,0 0,0 0,0 0,0 1,0-1,9-23,18-27,-11 24,-7 10,2-1,0 1,18-20,-24 32,0-1,0 1,0 0,0 0,1 1,-1-1,1 1,0 0,0 1,0 0,0 0,1 0,-1 1,9-2,7 2,0 1,0 1,-1 0,1 2,0 0,-1 2,0 0,0 2,0 0,-1 1,0 1,0 1,-1 1,25 19,-40-28,-1 0,0 0,0 0,0 1,0 0,0-1,-1 1,1 0,-1 0,0 1,0-1,0 0,0 1,-1-1,1 1,-1-1,0 1,0 0,0 0,-1-1,1 1,-1 0,0 0,0 0,0 0,0-1,-1 1,0 0,0 0,0 0,0-1,0 1,-1-1,1 1,-1-1,0 1,0-1,-1 0,1 0,0 0,-5 3,-11 12,-1 0,0-2,-1 0,-43 24,52-33,-352 234,201-150,147-80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14.0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1323 6,'0'-6,"-2"25,-5 57,6-68,-1-1,0 0,0 0,-1 0,0 0,0 0,0-1,-1 1,0-1,-6 7,8-10,-1-1,0 1,0-1,0 0,0 0,-1 0,1 0,0-1,-1 1,1-1,-1 0,0 0,1 0,-1 0,0-1,0 1,0-1,1 0,-1 0,0-1,0 1,-3-2,-10-2,0-1,0-1,1-1,0 0,0-1,-20-14,-44-20,79 41,-1 0,0 0,0 0,0 1,0-1,0 1,0-1,0 1,0 0,0 0,0 0,0 0,0 0,0 0,0 0,0 1,0-1,0 1,0 0,1-1,-1 1,0 0,0 0,0 0,1 0,-1 1,1-1,-1 0,-2 3,-1 4,0 0,0 0,1 0,0 0,-5 15,7-17,0 0,0-1,0 1,-1 0,0-1,0 0,-1 1,1-1,-1-1,0 1,-5 4,2-6,1 0,0-1,-1 1,0-1,0-1,1 0,-1 0,0 0,0-1,0 0,0 0,0 0,0-1,0 0,0-1,0 1,1-1,-1-1,1 1,-1-1,1 0,0-1,0 0,0 0,1 0,-1 0,1-1,0 0,0 0,-4-6,-1-8,1 2,10 36,5 9,-2 0,-1 1,-2-1,0 1,-2 0,-1-1,-1 1,-10 38,11-63,0 0,0 0,0 0,0 0,-1 0,1-1,-1 1,0-1,0 1,-1-1,1 0,0-1,-1 1,0 0,0-1,0 0,0 0,-7 3,-10 2,-1-1,-36 7,12-3,4 2,1 1,0 3,1 1,1 2,1 2,1 1,-47 37,79-55,0 1,1 0,0 0,0 0,0 1,0-1,1 1,0 0,0 0,1 0,0 0,0 1,-2 12,3-17,1 1,-1-1,1 1,0-1,0 1,0-1,1 1,-1-1,1 1,-1-1,1 1,0-1,0 1,0-1,0 0,0 0,0 1,1-1,-1 0,1 0,-1 0,1-1,0 1,0 0,0-1,0 1,0-1,0 1,0-1,1 0,-1 0,0 0,1 0,-1-1,1 1,-1 0,1-1,3 0,26 2,0-3,0 0,0-3,0 0,0-2,42-13,-22 6,55-15,-1-4,-2-4,-1-6,184-102,-84 38,-46 27,-149 75,0 0,0 0,0 1,1 0,-1 0,1 1,10-1,-15 2,0 1,0 0,0 0,0 0,0 1,0 0,0-1,0 1,0 1,0-1,-1 0,1 1,-1 0,1 0,-1 0,1 0,4 5,3 4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45.0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738 17,'1'-14,"4"12,11 24,13 43,-18-33,-2 0,0 1,-2 0,4 61,-9 138,-3-204,-2 0,-1 0,-1 0,-1 0,-1-1,-2 0,-1 0,-1-1,-1 0,-24 37,26-48,0-1,-2 0,1 0,-2-1,0-1,0 0,-1-1,0 0,-1-1,0-1,-1 0,0-2,0 1,-1-2,0 0,0-1,-33 5,4-5,1-1,-1-3,0-1,-78-12,115 10,1 0,0-1,0 0,0 0,0-1,0 0,1 0,0-1,-1 0,2 0,-1-1,1 0,0 0,-9-11,13 14,0 0,0 0,0 0,0 0,1 0,-1-1,1 1,0-1,0 1,0-1,1 1,-1-1,1 1,0-1,0 0,0 1,0-1,1 1,-1-1,1 1,0-1,0 1,0-1,1 1,-1-1,1 1,0 0,0 0,0 0,0 0,0 0,1 1,-1-1,1 1,0-1,5-3,4-2,-1 1,2 0,-1 1,0 0,1 1,0 0,1 1,-1 0,22-2,14 0,63 1,-90 4,0 1,0 1,0 1,0 1,0 1,41 14,-55-15,1 1,-1 0,0 0,0 1,-1 0,1 1,-1 0,-1 0,1 0,-1 1,0 0,0 0,-1 0,0 1,0 0,-1 0,0 0,0 0,4 15,9 33,1-6,-3 2,-2 0,-2 0,6 89,-18-126,0 0,-1-1,0 1,-1-1,-1 1,-1-1,0 0,-8 16,2-8,-1-1,-1-1,-1 0,-21 24,24-33,-1 0,0-1,0 0,-1-1,-1 0,0-1,0-1,-25 10,-14 2,-62 12,44-13,-18 3,66-18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46.1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1 449,'0'-2,"1"0,-1 0,1 0,0 0,0 0,0-1,0 2,0-1,0 0,0 0,1 0,-1 0,1 1,-1-1,1 1,0-1,0 1,2-2,40-23,-37 23,482-226,-254 124,-170 67,-48 27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48.1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541 165,'1'-7,"0"-1,1 1,0 0,0 0,1 0,0 0,0 0,0 0,1 1,0 0,1-1,-1 2,1-1,0 0,1 1,-1 0,1 0,0 1,13-8,-13 8,0 0,0 0,1 0,-1 1,1 0,0 1,0 0,0 0,0 0,1 1,-1 0,0 0,1 1,-1 0,0 0,1 0,-1 1,0 1,1-1,9 4,-9 0,0 0,-1 0,1 1,-1 0,0 0,-1 1,1 0,-2 0,1 0,7 13,6 13,18 45,-15-31,-17-38,38 90,-40-90,0 0,-1 0,0 0,-1 0,0 1,0-1,-1 0,0 1,-2 12,1-18,0-1,-1 1,1-1,-1 1,0-1,0 0,0 1,-1-1,1 0,-1-1,0 1,0 0,0-1,0 1,0-1,0 0,0 0,-6 2,-6 3,1-1,-1-1,-18 5,-50 11,-167 49,207-55,1 3,1 1,-70 43,88-47,0 1,1 2,1 0,0 1,2 1,0 1,2 0,0 2,1 0,2 1,0 0,1 1,2 0,1 1,0 1,-9 48,13-48,1 1,1 0,2-1,0 1,4 39,-2-67,0 1,1-1,-1 1,0 0,0-1,0 1,0-1,1 1,-1-1,0 1,1-1,-1 1,0-1,1 1,-1-1,1 1,-1-1,0 1,1-1,-1 0,1 1,-1-1,1 0,0 0,-1 1,1-1,-1 0,1 0,1 1,23-5,29-21,-44 20,777-399,-770 395,63-34,142-55,-139 67,-59 22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47.2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622 0,'11'1,"-1"0,0 1,1 0,-1 0,0 1,0 1,0-1,0 2,-1-1,0 2,0-1,0 1,-1 0,1 1,-2 0,1 0,-1 1,0 0,0 0,10 18,-6-9,-1 1,0 1,-2 0,0 0,-1 1,-1-1,-1 2,-1-1,3 38,-5-40,-2 1,0-1,-2 1,0-1,-1 1,0-1,-2 0,0 0,-1-1,-1 1,0-1,-2-1,-12 20,-17 20,-3-2,-3-2,-82 78,-172 121,192-165,-53 38,144-112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50.0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1592 1,'6'2,"0"0,0 0,0 0,-1 1,1 0,0 1,-1-1,0 1,0 0,0 0,0 0,-1 1,5 5,2 1,17 18,-2 1,-1 2,-1 0,-2 1,-1 2,-2 0,-1 1,-2 1,16 53,-6 6,-3 0,16 161,-35-229,-2 0,-1 0,-1 0,-8 53,7-71,-2 0,0 0,0 0,0 0,-1-1,-1 1,0-1,0 0,-1-1,0 1,0-1,-1 0,0-1,0 1,-1-2,-13 10,10-9,0-1,-1 0,0-1,0 0,-1-1,1-1,-1 0,0 0,-16 0,-19 0,-56-4,47-1,5 3,1-3,-1-3,-88-18,126 19,-1 0,1 0,0-1,1-1,-1-1,1 0,1 0,-1-1,1-1,1 0,-1-1,2 0,-1 0,1-1,1-1,0 0,-14-25,17 24,1-1,1 1,0-1,1 0,0 0,1-1,0 1,2 0,0 0,0-1,1 1,1 0,0 0,1 0,1 0,5-14,4-7,1 1,3 1,0 0,44-60,-55 83,1 2,0-1,1 1,0 0,0 0,10-6,-16 12,0 1,0 0,0-1,0 1,0 0,0 0,0 0,1 1,-1-1,0 0,1 1,-1 0,0-1,1 1,-1 0,0 0,1 0,-1 1,0-1,1 0,-1 1,0 0,1-1,-1 1,0 0,0 0,0 0,0 1,0-1,0 0,0 1,0 0,-1-1,3 3,6 9,0 0,0 0,-2 1,0 0,0 1,-1 0,-1 0,-1 1,0-1,0 1,-2 0,3 31,-5-23,0 0,-2 1,0-1,-2 0,-1 0,-1 0,0-1,-11 25,14-44,0 1,0-1,0 0,-1-1,0 1,1 0,-1-1,-1 0,1 1,0-1,-1-1,0 1,1 0,-1-1,0 0,0 0,-1 0,1 0,0-1,0 1,-1-1,1 0,-1-1,1 1,-1-1,0 0,1 0,-1 0,-5-1,4 0,0 0,1 0,-1 0,0 0,1-1,-1 0,1 0,0-1,-1 0,1 0,0 0,1 0,-1-1,1 1,-1-1,1 0,0-1,1 1,-1-1,1 0,0 1,-5-10,4 1,1-1,0 1,1 0,1-1,0 1,0-1,2 1,-1-1,2 1,0-1,0 1,2 0,-1 0,2 0,-1 1,2-1,0 1,0 0,1 0,13-16,-15 24,0 0,1 0,-1 0,1 1,0 0,0 0,0 0,0 1,1 0,-1 0,0 0,1 1,0 0,-1 0,1 1,-1 0,1 0,13 2,-16-1,1-1,0 1,0 0,-1 1,1-1,0 1,-1 0,1 0,-1 0,0 1,0-1,0 1,0 0,0 0,-1 1,1-1,-1 1,0-1,0 1,0 0,-1 0,1 1,-1-1,0 0,0 1,1 5,-2-2,0 0,0 0,-1 0,0 0,-1 0,1 0,-2 0,1 0,-1 0,0-1,-1 1,-4 10,-7 9,-33 51,17-30,30-47,-14 24,-1-1,-2 0,0-1,-21 22,33-40,-1 0,1 0,-1-1,0 1,0-1,0 0,0-1,-1 0,1 0,-1 0,0-1,0 0,0 0,0-1,-1 1,1-2,0 1,0-1,-1 0,1-1,-11-1,5-1,2-1,-1 0,0-1,1 0,0-1,0 0,0-1,1 0,0 0,0-1,-16-19,4 3,2-2,1 0,-23-42,38 59,-1 0,2-1,-1 1,-1-11,4 19,1-1,0 1,-1 0,1 0,0-1,0 1,0 0,0-1,0 1,0 0,0 0,1-1,-1 1,0 0,1 0,-1 0,2-2,-2 3,1-1,0 1,0-1,0 1,0 0,0 0,0-1,0 1,0 0,-1 0,1 0,0 0,0 0,0 0,0 1,0-1,0 0,0 0,0 1,0-1,0 0,-1 1,1-1,0 1,0-1,0 1,1 1,6 4,1 0,-1 1,0 0,0 0,0 1,-1 0,-1 0,1 1,-1 0,-1 0,0 1,0-1,-1 1,5 15,-4-8,0 0,-1 0,-1 1,0 0,-2-1,0 1,-2 35,0-50,1 0,-1-1,0 1,0-1,0 0,0 1,0-1,0 0,-1 1,1-1,-1 0,0 0,1 0,-1 0,0-1,0 1,0 0,0-1,-1 1,1-1,0 0,-1 0,1 0,0 0,-1 0,1 0,-1-1,0 1,-3-1,-11 2,1-1,-1 0,-28-4,16 1,-55-1,27-1,1 3,-1 2,0 3,-60 12,105-12,0 0,0 1,0 0,1 1,0 0,0 1,0 0,1 1,0 0,1 1,0 0,0 0,1 1,0 0,-10 16,-5 14,1 1,-31 80,28-42,24-72,-1-1,1 1,1 0,-1 0,1-1,0 1,1 0,-1 0,4 12,-3-17,0 1,0-2,1 1,-1 0,0 0,1 0,-1 0,1-1,-1 1,1-1,0 1,0-1,0 0,0 0,0 0,0 0,0 0,0 0,0 0,0-1,1 1,3 0,57 1,-47-3,214-14,7-1,-203 17,-1-1,0-3,1 0,-1-2,-1-2,63-20,-23 3,-52 20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50.6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 44,'-4'-4,"-1"-6,0-5,0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51.6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1267 1,'-14'2,"1"1,-1 1,1 0,0 1,0 0,-18 11,24-13,-163 97,39-21,8-15,45-24,-106 70,142-83,-1-3,-1-1,-80 28,104-44,6 1,0-1,0 2,1 0,0 0,1 2,0-1,-11 13,-30 26,32-33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32.8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1,'0'4,"9"10,2 6,3 9,5-1,-3 3,-2 0,-5 0,-3-2,-3-2,-2-1,-1-5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33.3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66,'0'-4,"0"-6,0-5,0-4,0 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34.5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0 151,'1'-1,"-1"-1,1 1,0 0,0-1,0 1,-1 0,1 0,0 0,1 0,-1 0,0 0,0 0,0 0,1 0,-1 0,0 1,1-1,-1 0,0 1,1 0,-1-1,1 1,-1 0,1-1,-1 1,1 0,2 0,44-2,-48 2,14 1,-1 0,0 1,0 0,0 1,0 0,-1 1,1 1,-1 0,0 0,0 1,-1 1,0 0,0 0,-1 1,1 1,-2 0,1 0,-1 1,9 13,-1 2,-1 0,-1 1,-1 1,-2 0,-1 1,0 0,7 41,-16-207,-4 44,4-134,-2 226,0 0,1 0,-1 0,0 0,1 0,-1 0,1 0,0 0,0 0,0 1,0-1,0 0,0 0,0 1,0-1,1 1,-1-1,1 1,-1 0,1-1,-1 1,1 0,0 0,2-1,0 1,0-1,0 1,1 1,-1-1,0 1,1-1,-1 1,1 1,-1-1,8 2,2 1,0 1,0 0,0 1,-1 1,26 14,-18-6,-1 0,0 2,0 0,-2 2,27 31,-35-35,1 0,-2 1,0 1,-1-1,-1 1,0 1,-1-1,6 33,13 133,-23-162,2 0,1-5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35.2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1 345,'3'1,"0"0,-1 0,1 0,0 0,-1 1,1-1,-1 1,1-1,-1 1,1 0,-1 0,3 3,2 2,220 200,-224-204,0 0,0 0,0-1,1 1,-1-1,1 0,0 0,7 3,-10-5,0 0,0 1,0-1,0 0,0 0,0 0,0 0,1-1,-1 1,0 0,0 0,0-1,0 1,0-1,0 1,0-1,0 1,0-1,0 1,0-1,-1 0,1 0,0 1,0-1,0 0,-1 0,1 0,-1 0,1 0,-1 0,1 0,-1 0,1 0,-1 0,0 0,1 0,-1-2,8-27,-1 0,-1 0,3-62,-11-95,-1 161,-1 0,-1 0,-11-32,0 0,12 38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37.7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196 759,'4'0,"0"-1,0 0,0 0,0 0,0 0,-1-1,1 1,0-1,-1 0,1 0,3-4,40-33,-24 19,19-12,-14 12,-1-2,0 0,-2-2,31-38,-55 61,1-1,-1 1,0-1,0 1,0-1,0 0,0 0,-1 1,1-1,0 0,-1 0,1 0,-1 0,0 0,0 0,0 0,0-3,0 4,-1 0,1 0,-1 0,1 0,-1 0,0 0,1 0,-1 0,0 0,0 1,1-1,-1 0,0 1,0-1,0 0,0 1,0-1,0 1,0-1,0 1,0 0,-2-1,-2 0,-1 1,1-1,-1 1,1 0,-1 0,1 0,0 1,-1 0,1 0,0 1,-6 1,-10 7,1 1,0 1,1 1,0 0,1 1,1 1,0 1,1 1,-21 27,7-3,1 1,3 1,-27 59,35-66,1 1,2 0,2 1,1 1,-12 74,24-110,-1 0,1 0,0 0,0 0,0 0,1 0,-1 0,1 0,-1 0,1 0,0 0,0-1,1 1,-1 0,0-1,1 1,0 0,0-1,-1 0,1 1,1-1,-1 0,0 0,0 0,1 0,-1-1,1 1,0-1,-1 1,1-1,0 0,0 0,0 0,5 0,10 2,0-1,0-1,0-1,35-4,-12 1,-8 2,0-2,56-12,-75 12,0-1,0-1,0 0,-1-1,1 0,-1-1,-1-1,20-14,-26 16,0 0,0-1,-1 0,0 0,5-9,-8 11,0 1,0 0,1 0,-1 0,1 1,0-1,0 1,0-1,0 1,1 0,-1 0,1 1,0-1,0 1,0-1,0 1,0 1,0-1,1 0,7-1,-1 3,-1-1,1 1,-1 1,1 0,-1 1,1 0,-1 0,0 1,0 0,0 1,0 0,-1 1,0 0,15 10,-4 0,-1 0,-1 1,0 1,-2 1,18 23,-32-47,-1-1,0 1,0-1,-1 1,0-1,-1-9,2 5,0-33,13-73,-11 100,1 0,1 1,0-1,1 1,1 0,0 1,13-21,-18 33,0 0,1 1,-1-1,1 1,-1-1,1 1,0 0,0 0,0 0,0 0,0 0,1 1,-1-1,0 1,1 0,-1 0,7-1,-4 2,1 0,0 0,0 0,0 1,0 0,-1 0,1 0,12 5,-5 0,-1 0,1 1,-1 0,0 1,-1 1,0-1,21 22,-16-10,-1 1,-1 0,14 27,23 32,-50-77,-1-1,1 0,-1 0,1 0,0 0,0 0,0 0,0-1,0 1,0-1,1 1,-1-1,0 0,1 0,-1 0,1 0,-1 0,1-1,-1 1,1-1,0 1,3-1,-3-1,0 0,1 0,-1 0,0 0,1-1,-1 1,0-1,0 0,0 0,-1 0,1 0,0 0,-1-1,4-4,4-5,0-2,-1 1,-1-1,0-1,-1 0,5-15,1-9,-3-1,-1 1,-2-1,-1-1,-1-60,-6 33,-2-1,-19-96,15 129,0 1,-3-1,-1 1,-1 1,-2 0,-1 1,-30-48,44 79,0 1,1 0,-1-1,0 1,0-1,0 1,0 0,0 0,0 0,0 0,0 0,-1 0,1 0,0 0,-1 0,1 0,0 0,-1 1,1-1,-1 1,-2-1,3 2,0-1,1 1,-1 0,0 0,0 0,1 0,-1 0,1 0,-1 0,1 0,-1 0,1 0,0 0,-1 0,1 0,0 1,0-1,0 0,0 0,0 0,0 2,0 13,1 0,6 32,8 4,3 0,24 52,-27-69,3 8,3-1,1-1,2-1,41 52,-52-75,1-1,0-1,1 0,1-1,1 0,0-1,0-1,1-1,1-1,0 0,39 13,-37-17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38.5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1 338,'0'-3,"1"1,0-1,0 0,0 0,0 0,1 1,-1-1,1 1,-1-1,1 1,0 0,4-4,27-26,-32 31,21-14,1 0,0 2,0 0,1 2,1 0,37-9,10-7,22-5,-68 26,-1-2,0-1,-1-1,0-2,39-24,-26 14,-22 14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49.0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759 0,'-2'5,"0"-1,0 0,0 0,-1 0,1 0,-1 0,0-1,0 1,0-1,-5 4,1 0,-80 81,-162 124,163-142,-149 116,192-158,24-17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41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99 595,'-2'9,"0"-1,0 1,-1 0,0-1,-1 0,-8 15,1-2,1 0,0 1,2 0,0 1,2 0,0 0,2 1,0-1,0 27,4-46,1 0,-1 0,1 0,0-1,0 1,0 0,1-1,-1 1,1-1,0 1,0-1,0 0,0 0,0 1,1-2,0 1,-1 0,1-1,0 1,0-1,1 0,-1 0,0 0,1 0,-1-1,1 1,-1-1,1 0,0 0,0 0,4 0,16 3,-1-1,1-1,44-3,-51 1,14 0,-19 1,-1-1,1 0,-1-1,0 0,1-1,11-3,-22 4,0 1,0 0,0-1,0 1,-1-1,1 1,0-1,0 1,-1-1,1 1,0-1,-1 0,1 1,-1-1,1 0,-1 0,1 1,-1-1,1 0,-1 0,0 0,0 0,1 1,-1-1,0 0,0 0,0 0,0 0,0 0,0 0,0 0,0 1,0-1,0 0,0 0,-1 0,1 0,0 0,-1 1,1-1,-1 0,1 0,-1 0,1 1,-1-1,1 0,-1 1,0-2,-37-37,32 34,-168-174,150 150,2-1,0-1,2-1,-25-55,42 81,1-1,-1 0,1 1,0-1,1 0,-1 0,1 0,0-8,2 13,-1 0,0 0,1 0,-1 0,1 0,-1 0,1 0,0 0,0 0,0 1,0-1,0 0,0 0,1 1,-1-1,1 1,-1-1,1 1,-1 0,1-1,0 1,0 0,-1 0,1 0,0 0,0 1,0-1,0 0,0 1,0-1,3 1,8-2,0 1,1 0,-1 1,0 1,1 0,-1 0,0 2,0-1,21 8,16 9,50 25,-61-26,13 7,-1 1,-1 3,69 53,-96-64,-2 0,0 2,-1 1,-1 0,-1 1,-1 1,0 0,-2 2,12 27,-20-36,-1 0,-1 1,0 0,4 35,-8-47,-1 1,1-1,-1 1,0-1,0 1,-1-1,1 1,-1-1,0 1,-1-1,1 0,-1 0,0 1,-1-1,1 0,-1-1,0 1,0 0,-5 5,7-10,1 0,0 1,-1-1,1 0,0 1,-1-1,1 0,0 0,-1 1,1-1,0 0,-1 0,1 0,-1 1,1-1,-1 0,1 0,0 0,-1 0,1 0,-1 0,1 0,-1 0,1 0,-1 0,1 0,0 0,-1 0,1-1,-1 1,1 0,-1 0,1 0,0-1,-1 1,1 0,-1-1,-7-19,4-26,9-23,3 0,4 1,2 1,3 0,3 1,39-87,-41 125,-17 28,0-1,-1 1,1 0,0-1,-1 1,1 0,0-1,0 1,-1 0,1 0,0 0,0-1,-1 1,1 0,0 0,0 0,0 0,-1 0,1 1,0-1,0 0,1 1,2 2,1 0,-1 0,0 1,0-1,0 1,0 0,-1 0,5 8,2 1,0-1,0 0,1-1,1 1,0-2,22 15,-30-22,1-1,-1 0,1 0,0 0,0 0,0-1,0 0,0 0,0 0,0-1,0 1,0-1,1 0,-1-1,0 1,0-1,0 0,0-1,0 1,0-1,-1 0,1 0,0 0,7-6,-1 0,0-1,0 0,-1-1,0 0,0-1,-1 0,-1 0,0-1,0 0,-1 0,-1-1,0 0,-1 0,0-1,-1 1,-1-1,3-20,1-24,-2 0,-6-113,-1 106,-2 27,4 29,8 34,225 595,-53-107,-167-472,-11-35,6 21,0 0,6 52,-13-73,0 0,-1 0,1 0,-1 0,-1-1,1 1,-1 0,0 0,0 0,-1-1,0 1,0-1,0 1,-1-1,1 0,-1 0,-1 0,1 0,-1 0,-6 6,4-7,0-1,0 0,-1 0,1-1,-1 0,1 0,-1-1,0 1,1-1,-1-1,0 1,-9-2,-4 1,1-2,0 0,-22-5,30 3,0 0,0-1,1 0,-1-1,1 0,0-1,1 0,-1 0,2-1,-1 0,1 0,0-1,0 0,1-1,1 0,-10-18,0-2,2-1,1-1,2 0,-12-51,16 50,1-1,-3-48,8 73,1 0,0 1,0-1,1 1,0-1,1 1,0-1,0 1,1 0,0-1,0 1,1 1,0-1,10-14,0 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18.6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2107 0,'1'5,"0"-1,1 1,-1-1,1 0,0 1,1-1,-1 0,1 0,-1 0,5 4,5 9,31 54,83 155,-114-200,-1 1,-1 1,-2-1,-1 2,-1-1,5 54,-12-74,1 0,-1 0,-1 0,1 0,-1-1,-1 1,1 0,-1-1,-1 0,1 1,-1-1,-1 0,1-1,-1 1,0-1,-1 0,1 0,-13 9,-10 6,0 0,-62 32,86-51,-56 31,-2-2,0-4,-2-2,-1-3,-1-3,-81 13,132-29,1-2,-1 0,0-1,1-1,-1 0,1 0,-1-2,1 0,0-1,0 0,-23-10,30 10,-1 0,1-1,0 0,0 0,0-1,1 1,0-1,0-1,0 1,1-1,0 0,0 0,1-1,0 1,0-1,1 0,0 0,0 0,1-1,-3-15,4 10,0-1,1 1,0-1,2 0,-1 1,2 0,0-1,0 1,1 0,1 0,1 1,0 0,0 0,2 0,-1 1,16-19,12-10,2 1,1 1,49-36,-46 40,-37 31,1 0,0 0,0 1,0-1,0 1,1 1,-1-1,1 1,0 0,-1 0,1 0,0 1,0 0,0 0,8 0,-9 1,0 1,-1 0,1 0,0 0,0 1,-1-1,1 1,-1 0,1 1,-1-1,0 1,0 0,0 0,0 0,-1 0,1 1,-1-1,0 1,4 5,2 5,-1 1,0-1,-1 1,-1 0,0 1,-1-1,5 29,-5-14,-1 0,-2 0,-1 40,-2-55,-2 0,1 0,-2 0,0 0,0-1,-1 0,-1 0,-1 0,0-1,-11 16,6-11,-2 0,0-1,-1 0,-1-1,0-1,-24 17,36-29,-1 0,1-1,0 1,-1-1,1 0,-1 0,0-1,1 1,-1-1,0 0,0-1,0 1,0-1,0 0,0 0,0 0,0-1,0 0,-7-2,9 2,0 0,1 0,-1-1,0 1,1-1,-1 0,1 0,-1 0,1 0,0 0,0-1,0 1,0-1,0 1,1-1,-1 0,1 1,0-1,0 0,0 0,0 0,0 0,0 0,1 0,-1 0,1 0,0 0,0-1,0 1,1 0,0-4,1-4,1 0,0 1,1-1,0 0,0 1,1 0,0 0,1 1,0-1,1 1,0 1,15-15,7-4,1 1,37-24,0-3,-118 105,17-19,-32 41,59-65,-1 0,-1-1,1 0,-1-1,-1 0,1 0,-14 7,-80 32,22-11,-3 13,56-31,-1-1,0-1,-1-1,-50 15,78-29,-1 1,1-1,-1 1,1-1,-1 0,1 0,-1 0,1 0,-1-1,1 1,-1-1,1 1,-1-1,1 0,0 0,0 0,-1 0,1-1,0 1,0 0,0-1,0 0,0 1,1-1,-1 0,0 0,1 0,-1 0,1 0,-2-4,-3-7,1 0,0 0,1 0,-4-22,3 12,-25-112,15 62,-3 0,-40-105,56 175,1 0,0 0,-1 0,1 0,-1 0,0 0,0 0,0 0,0 1,0-1,-1 1,1 0,-1-1,0 1,0 1,1-1,-1 0,0 0,-1 1,1 0,0 0,0 0,-1 0,1 0,0 1,-1-1,1 1,0 0,-1 0,1 0,-1 0,-3 1,-1 2,-1-1,1 2,0-1,0 1,0 0,0 0,0 1,1 0,0 1,0-1,-6 9,6-8,-109 119,102-108,1 0,1 1,0 1,2 0,-15 35,23-49,1-1,0 1,0-1,0 1,0 0,1-1,0 1,0 0,0-1,1 1,-1 0,1-1,0 1,1-1,-1 1,1-1,0 1,0-1,0 0,0 0,1 0,4 5,7 6,0-1,0 0,1-2,21 15,32 27,-62-46,1 0,-1 1,-1 0,1 0,-2 0,1 1,-1-1,-1 1,0 0,0 0,-1 0,0 0,-1 1,0-1,0 1,-1-1,-1 0,0 1,0-1,-1 0,0 1,-1-1,0 0,0-1,-1 1,-1-1,0 1,-7 10,5-9,-1 0,0 0,0-1,-1 0,0 0,0-1,-1-1,-1 0,1 0,-2-1,1 0,0-1,-1 0,0-1,-20 6,10-5,-1-1,0-2,1 0,-1-1,0-1,0-2,0 0,0-1,0-1,0-2,1 0,-25-9,35 9,0 0,1 0,0-1,0-1,0 0,0 0,1-1,1 0,-1-1,1 0,1-1,0 0,0 0,1 0,0-1,1 0,0-1,1 1,0-1,1 0,0-1,1 1,-2-16,1 4,1 1,1-1,2 0,0 1,2-1,0 0,2 1,0 0,2 0,0 0,16-36,-10 36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19.4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0,'4'0,"2"0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21.2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466 44,'-4'-1,"-1"0,0 0,1-1,-1 0,1 0,-1 0,-6-4,-12-6,16 9,0 1,-1 0,0 0,1 0,-1 1,0 0,0 0,1 1,-1 0,0 0,0 1,0 0,-11 3,7 1,0 0,1 1,0 0,0 0,0 2,1-1,-16 15,3-2,2 1,0 1,1 1,1 0,-15 27,28-40,0 0,1 1,1-1,0 1,0 0,1 0,-2 13,4-17,1 0,0 0,0 0,0 0,1 0,0 0,0-1,0 1,1 0,0-1,1 1,6 11,-5-12,0 0,1 0,0 0,0-1,0 0,1 0,-1 0,1-1,0 0,1 0,-1 0,1-1,0 0,12 4,12 2,0-2,37 5,-20-4,130 39,-153-39,-18-6,0-1,1 0,-1 0,1-1,-1 1,1-2,0 1,-1-1,0 0,1-1,-1 0,0 0,0 0,0-1,7-3,12-8,-1-1,37-29,-24 16,-24 19,12-9,-1 0,23-23,-34 26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22.0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42 200,'-2'1,"1"-1,0 1,0 0,-1 0,1 0,0 1,0-1,0 0,0 0,0 1,1-1,-1 0,0 1,1-1,-1 1,1-1,-1 2,-12 35,11-32,0-1,0 1,1-1,-1 1,1-1,0 1,1-1,0 1,-1 0,2-1,-1 1,1 0,-1-1,2 1,1 5,-1-6,0-1,1 0,0 1,0-1,0 0,1 0,-1-1,1 1,0-1,0 1,0-1,1-1,-1 1,1-1,7 4,4 0,0 0,1-1,-1 0,1-2,0 0,25 1,-1-3,64-5,-93 2,-1 0,1 0,-1-1,0 0,0-1,-1-1,1 0,-1 0,0 0,0-2,-1 1,0-1,0 0,8-10,-11 12,-1-1,0 0,0-1,-1 1,1-1,-2 0,1 0,-1 0,0 0,0 0,-1-1,0 1,0-1,-1 0,0 0,0 0,-1 1,0-1,-1 0,1 0,-3-8,0 7,0-1,-1 1,0-1,0 1,-1 1,0-1,-1 1,0-1,0 2,-1-1,0 1,0 0,-1 0,1 1,-2 0,1 0,-1 1,-17-8,7 4,-1 2,0 0,-1 1,1 1,-1 1,0 1,-42-1,-29 5,68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23.0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638 68,'-3'-4,"1"0,-1 0,1 1,-1-1,0 1,0-1,0 1,-1 0,1 0,-1 0,0 1,0 0,-4-3,1 2,0 0,0 0,0 0,-1 1,1 0,0 1,-1 0,1 0,-1 0,0 1,1 0,-1 0,1 1,-1 0,1 1,-11 2,-12 6,0 0,-43 23,71-32,-28 14,1 2,1 0,1 2,0 1,-24 23,38-31,1 1,0-1,1 2,0 0,1 0,1 1,0 0,1 0,1 1,0 0,-5 22,11-34,0 1,0-1,0 0,1 0,0 0,0 0,0 1,0-1,1 0,-1 0,1 0,0 0,0 1,1-1,-1-1,1 1,0 0,0 0,0-1,1 1,-1-1,5 5,-1-3,0-1,0 1,1-1,-1 0,1-1,0 0,0 0,0 0,0-1,1 0,-1 0,9 0,304 23,-176-18,-142-7,1 0,-1 1,0-1,1 0,-1 1,0 0,0-1,1 1,-1 0,0 0,0 0,0 1,0-1,0 0,0 1,0 0,-1-1,1 1,0 0,1 3,0-1,-1 0,-1 1,1-1,-1 1,1-1,-1 1,0-1,-1 1,1 0,-1 5,-1 11,-1 1,-1 0,-9 34,10-49,-6 19,-2 1,-1-1,-1-1,-1 0,-1-1,-1 0,-1-2,-2 1,0-2,-1 0,-1-2,-37 30,48-43,0 0,0-1,0 0,-1 0,0-1,0 0,0-1,0 0,0 0,-1-1,1-1,-1 0,-13 0,3-2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23.8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373 1,'-30'53,"-2"-1,-55 67,51-73,3 2,-50 90,24-29,46-88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24.6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0,'2'33,"1"0,3 0,17 62,1 3,-6-6,63 301,-79-383,2 11,2 0,0 0,1-1,18 37,-22-52,0 1,1-1,0 0,0 0,1 0,-1-1,1 0,0 0,0 0,1 0,-1-1,1 1,0-2,-1 1,1-1,1 1,-1-1,0-1,0 0,12 2,-3-3,1 0,0 0,0-2,-1 0,1 0,19-7,93-35,-88 29,120-48,-135 56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25.4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1 452,'0'-4,"4"-6,6-5,9-4,10-3,8-7,6-1,9-5,3 0,1-7,3 4,-4 0,-8 2,2 7,-9 5,-6 6,-9 3,-9 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26.5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1,'1'0,"0"1,0-1,1 1,-1 0,0 0,0 0,0-1,0 1,0 0,0 0,0 1,-1-1,1 0,0 0,0 0,-1 0,1 1,0 2,13 32,-10-25,105 349,-2-5,-94-326,-2-6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51.5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2171 0,'-3'18,"1"0,-2 0,-1-1,0 0,-1 1,0-2,-10 17,-3 12,-15 40,-3 0,-88 144,121-224,-1 1,1-1,-1 0,0-1,0 1,0-1,-1 0,1 0,-1-1,0 0,0 0,-1 0,1 0,0-1,-1 0,0-1,1 1,-1-1,0-1,1 1,-1-1,0 0,0-1,0 0,1 0,-1 0,0-1,1 0,-1 0,1 0,0-1,0 0,0 0,0-1,0 0,1 0,0 0,0 0,0-1,-5-5,-7-12,1-1,1 0,0-1,2 0,1-1,1-1,-14-51,24 76,1-1,0 0,-1 0,0 0,1 1,-1-1,0 0,0 1,0-1,0 1,0-1,0 1,0-1,-2-1,2 3,1 0,-1 0,1 0,-1 0,1 0,-1 0,1 0,-1 0,1 0,-1 0,1 0,-1 0,1 0,-1 1,1-1,-1 0,1 0,-1 0,1 1,-1-1,1 0,0 1,-1-1,1 0,-1 1,1-1,0 0,-1 1,1-1,0 1,-1 0,-4 8,0 0,1 0,-7 19,4-11,-28 56,-4-2,-74 103,112-171,-1-1,0 1,1-1,-1 0,0 1,0-1,-1 0,1 0,0 0,-1-1,1 1,-1 0,1-1,-1 0,0 1,1-1,-1 0,0-1,0 1,0 0,-5 0,5-2,0 0,-1 0,1 0,0 0,1 0,-1 0,0-1,0 1,1-1,-1 0,0 0,1 0,0 0,-1 0,1-1,0 1,0-1,1 1,-1-1,-2-4,4 5,-1 1,0-1,0 0,0 0,0 1,0-1,0 1,-1-1,1 1,0-1,-1 1,1 0,-1 0,1-1,-1 1,0 0,0 1,1-1,-1 0,0 0,0 1,0-1,0 1,0 0,0-1,0 1,0 0,-3 0,-1 3,0-1,0 1,1 0,0 0,-1 0,1 1,1 0,-7 5,-96 96,-5 3,68-69,30-26,1 0,-2-1,0 0,0-1,-1-1,-1 0,1-1,-21 7,32-15,1-1,0 1,-1-1,1 0,-1 0,1 0,-1-1,1 0,0 0,-1 0,1 0,0 0,0-1,0 0,0 0,0 0,0-1,0 1,1-1,-1 0,-4-5,-8-8,1-1,1 0,-14-23,3 4,-48-60,5-4,-72-139,-20-102,149 311,2 4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27.5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592 1,'7'1,"-1"2,1-1,-1 1,0-1,0 2,0-1,-1 1,1 0,-1 0,0 0,0 1,0 0,7 8,21 26,-1 1,-2 2,-2 1,-1 1,-3 1,-2 1,-1 1,-3 1,16 64,-33-110,-1 1,1-1,0 1,-1 0,1-1,-1 1,0 0,1-1,-2 1,1 0,0 0,0-1,-1 1,1 0,-1-1,0 1,0-1,0 1,-3 4,2-5,-1 0,0 0,0 0,1 0,-1-1,-1 1,1-1,0 0,0 0,0 0,-1 0,1 0,0-1,-1 0,-6 0,-27 1,1-3,-1-1,1-2,-40-10,26 5,-61-4,104 14,1 0,0 0,-1 1,1 0,0 0,0 1,0 0,0 0,0 0,0 1,0 0,1 0,-1 0,1 1,0-1,0 1,0 1,1-1,-1 1,1-1,0 1,1 1,-7 9,-4 12,1 0,1 0,-15 55,15-43,-29 87,-63 177,71-219,-65 120,83-179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28.4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0 349,'2'-3,"-1"1,1-1,-1 1,1-1,0 1,-1 0,1 0,1 0,-1 0,0 0,0 0,1 0,-1 1,1-1,-1 1,1 0,4-2,4-2,24-19,-1-1,49-47,-50 40,73-50,-89 71,-1-1,26-24,-30 23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7:29.4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1 500,'2'-6,"0"0,1 0,-1 0,1 0,1 0,-1 1,1 0,0-1,0 1,1 1,5-6,0-1,20-24,-5 5,1 1,1 1,1 1,44-31,-60 48,0 0,0-1,-1 0,-1-1,0 0,-1 0,0-1,-1 0,8-17,21-30,-26 44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32.2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 0,'0'9,"-1"-1,-1 1,1-1,-5 13,-5 27,6 342,7-213,-1-152,2 0,8 41,-7-45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33.3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1,'0'58,"4"0,20 113,-9-89,-10-48,1-1,21 62,-22-80,-1 1,0-1,1 18,4 16,-4-29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34.8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144 0,'69'0,"-41"0,-23 0,-8 0,-29 2,-52 9,-22 2,85-13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36.1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175 1,'-8'0,"0"0,0 0,0 1,0 0,0 0,0 1,1 0,-13 5,15-4,1 0,-1 0,0 1,1-1,0 1,0 0,0 0,1 1,-1-1,1 1,0 0,-5 9,2-1,1-1,0 1,0 0,2 0,-1 0,2 0,-2 24,3-30,1 0,0-1,0 1,1-1,0 0,0 1,1-1,-1 0,2 1,-1-1,0 0,1 0,0-1,1 1,-1-1,1 1,0-1,6 6,-4-8,-1 1,1-1,-1 0,1-1,0 1,0-1,1 0,-1-1,0 1,0-1,1-1,-1 1,1-1,10-1,7 0,0-2,36-9,-52 11,0-1,-1-1,1 1,-1-1,0-1,0 1,0-1,0-1,-1 1,9-8,-13 10,0-1,0 1,0-1,0 1,0-1,-1 0,1 1,-1-1,0 0,0 0,0 0,0 0,0 0,-1 0,1 0,-1-1,0 1,0 0,0 0,-1 0,1 0,-1 0,1 0,-1 0,0 0,0 0,0 0,-3-4,-6-13,-2 0,0 1,0 1,-2 0,-1 0,-31-29,31 36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36.9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1,'-3'94,"2"61,2-133,2 0,0 0,1 0,12 38,-14-54,1 0,-1-1,1 1,0 0,0-1,1 0,0 0,0 0,0 0,0 0,1-1,7 6,6 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38.3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301 373,'-10'1,"0"0,1 1,-1 1,1-1,0 1,0 1,0 0,0 0,0 1,1 0,0 0,-9 7,-4 5,1 1,0 1,-19 23,28-29,1 1,0 0,1 1,-9 19,15-29,1 0,0 0,0 1,0-1,1 1,-1-1,1 1,1-1,-1 1,1 0,0-1,0 1,1 0,0-1,0 1,2 9,-2-14,0 1,-1 0,1 0,0-1,0 1,0 0,0-1,0 1,0-1,0 0,1 1,-1-1,0 0,1 1,-1-1,1 0,0 0,-1 0,1-1,0 1,-1 0,1-1,0 1,0-1,0 1,0-1,-1 0,1 0,0 0,0 0,0 0,0 0,0 0,-1-1,1 1,0-1,0 1,0-1,-1 0,1 0,0 0,2-1,0-1,0 1,0-1,0 0,0-1,-1 1,1-1,-1 1,0-1,0 0,0 0,-1-1,1 1,-1-1,0 1,2-7,9-68,-2 0,-5 0,-3-1,-9-112,-5 134,9 48,-1 1,1-1,1 0,0 1,0-1,1 0,2-16,-2 25,0 1,0 0,0-1,0 1,0 0,0 0,0-1,0 1,0 0,0-1,0 1,0 0,1 0,-1-1,0 1,0 0,0-1,0 1,1 0,-1 0,0 0,0-1,0 1,1 0,-1 0,0 0,0 0,1-1,-1 1,0 0,0 0,1 0,-1 0,0 0,1 0,-1 0,0 0,1 0,-1 0,0 0,0 0,1 0,12 11,7 23,8 32,-3 2,-3 1,-3 1,11 81,-24-124,0-4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39.0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0,'4'0,"5"8,2 8,2 0,0 1,-3 3,-3 2,-2-3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54.4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1326 0,'5'1,"0"0,0 0,1 0,-2 0,1 1,0 0,0 0,0 0,-1 1,0-1,1 1,-1 0,0 1,0-1,0 1,5 7,7 8,-1 1,16 26,-20-28,2 5,0 0,-1 1,-2 1,0 0,-2 0,-1 1,-1 0,5 50,-9-54,-1 1,-1-1,-1 1,-1-1,-1 0,-1 0,-1 0,-1 0,0-1,-20 41,4-20,-2-1,-1-1,-2-1,-2-1,-49 48,64-74,0-1,0 0,-1-1,-1-1,0 0,0-1,0-1,-1 0,-35 8,23-9,-1-2,1-1,-1-1,0-2,-38-3,52 0,0-1,0 0,0-1,1 0,0-1,0-1,0-1,1 0,0 0,1-2,-13-10,-2-3,2-2,0-1,-41-53,58 67,0-1,0 1,1-2,1 1,0-1,1 0,0 0,1-1,1 0,0 0,1 0,1 0,0 0,1-1,0 1,2-1,2-17,-2 27,1 0,0 0,0 0,1 0,0 1,0-1,0 1,0-1,1 1,0 0,0 1,0-1,1 1,6-6,11-6,45-28,-50 34,177-99,-170 99,0 0,1 1,0 1,0 2,0 0,40-3,-62 9,0 0,0-1,0 1,1 0,-1 1,0-1,0 0,0 1,0 0,0 0,0 0,0 0,0 0,-1 0,1 1,0 0,-1-1,4 3,-4-1,0 0,0 1,0-1,-1 0,1 0,-1 1,0-1,0 1,0-1,0 1,-1 0,1-1,-1 1,0 0,0 4,-2 41,-1 1,-3-2,-23 96,4-59,-48 109,70-189,1-1,0 1,-1 0,0-1,0 0,0 1,0-1,-1 0,0-1,1 1,-1-1,-1 0,1 1,0-2,-1 1,0-1,1 1,-1-1,0 0,0-1,0 0,-1 1,1-1,0-1,0 1,-1-1,1 0,0 0,0-1,-8-1,4 1,0-1,0-1,1 0,-1 0,1-1,-1 0,1 0,0-1,1 0,-1 0,1-1,0 0,0 0,1-1,0 1,-10-15,8 6,0 0,1-1,0 0,1 0,1-1,1 1,-4-34,5 17,1 0,2 0,5-39,-5 69,1 1,-1-1,0 0,1 1,0-1,-1 1,1-1,0 1,0 0,0-1,1 1,-1 0,0 0,1-1,0 1,-1 1,1-1,0 0,0 0,0 1,0-1,3-1,-4 3,0 0,-1-1,1 1,0 0,0 0,0 0,0 0,0 0,0 0,0 0,0 0,-1 0,1 1,0-1,0 0,0 0,0 1,0-1,-1 1,1-1,0 1,0-1,0 2,1 0,0 0,0 0,-1 0,1 0,-1 1,0-1,0 0,0 1,0-1,0 1,1 4,3 23,-2 0,-1 0,-1 0,-1 0,-2 0,-1-1,-1 1,-13 46,15-70,0 0,0 0,-1-1,1 0,-1 1,-1-1,1 0,-1 0,0-1,0 1,0-1,0 0,-1 0,0 0,0 0,0-1,0 0,-8 3,-8 3,0-1,-1-2,-36 8,15-5,-251 72,270-74,10-4,1 0,0 1,0 1,0 0,1 0,0 1,0 1,0 0,-10 9,19-12,1-1,-1 1,1-1,0 1,0 0,1 0,-1 0,1 0,0 0,0 1,0-1,1 0,-1 6,4 62,-1-41,0 176,-2-185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39.4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40.7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0,'9'2,"-1"0,0 0,0 1,0 0,0 1,-1 0,0 0,1 0,-1 1,-1 0,1 1,8 7,2 8,-14-16,0-1,1 0,-1 0,1 0,0 0,0 0,0-1,0 0,0 0,1 0,0 0,8 3,-12-6,0-1,0 1,0 0,0-1,0 1,0 0,0-1,0 1,0-1,0 0,0 1,0-1,-1 0,1 1,0-1,0 0,-1 0,1 0,0 0,-1 0,1 0,-1 0,1 0,-1 0,1-1,12-35,-9 24,-3 10,1 0,-1 0,0 0,1 0,-1 0,1 0,0 1,0-1,0 1,0-1,1 1,-1 0,1 0,-1 0,1 0,0 0,0 1,0-1,0 1,0-1,0 1,0 0,0 1,5-2,-4 2,1 1,-1-1,0 1,0 0,0 0,0 0,0 0,0 1,-1 0,1-1,0 2,-1-1,1 0,-1 1,0-1,0 1,0 0,0 0,3 4,10 16,-1 1,-1 0,-1 0,-1 1,13 39,-19-46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42.8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398 281,'0'-17,"1"4,-1-1,-1 1,0-1,-4-13,3 21,0 1,0 0,0-1,-1 1,1 0,-1 0,-1 1,1-1,-1 1,1 0,-1-1,-9-5,6 4,-85-63,84 64,0 0,0 0,0 1,-1 0,1 1,-1 0,0 0,0 1,-19-2,26 4,0 0,-1 0,1 0,-1 0,1 1,0-1,-1 1,1 0,0-1,0 1,0 0,-1 0,1 0,0 1,0-1,0 0,1 1,-1-1,0 1,0 0,1 0,-1-1,1 1,0 0,-1 0,1 0,0 1,0-1,0 0,1 0,-1 1,0-1,1 0,0 1,-1-1,1 0,0 1,0-1,0 0,1 1,-1-1,1 0,-1 1,1-1,0 0,-1 0,1 1,0-1,1 0,-1 0,0 0,1 0,-1 0,1-1,-1 1,1 0,0-1,0 1,0-1,0 1,0-1,0 0,0 0,0 0,0 0,4 0,8 2,0-2,0 0,0-1,27-2,-30 0,0 1,0 1,0 0,0 0,0 1,0 0,0 1,19 6,-25-5,1 0,-2 0,1 1,0 0,-1 0,0 0,0 0,0 0,0 1,4 7,32 58,-24-41,45 88,-5 2,62 194,-115-304,2 5,0 0,-1 1,-1-1,0 1,2 29,-6-40,1 0,-1 0,0 0,0 1,0-1,0 0,-1 0,1 0,-1-1,0 1,0 0,-1-1,1 1,-1-1,1 0,-1 0,0 0,-1 0,1 0,0-1,-1 1,1-1,-1 0,0 0,-6 2,-45 19,-1-3,0-2,-1-2,-69 8,120-23,1-1,-1 0,0 0,1 0,-1-1,1 0,-1 0,1-1,0 1,-1-1,1 0,0-1,0 1,0-1,0 0,1 0,-1-1,-7-6,-5-8,1 0,0 0,-14-24,5 7,10 16,1-2,-22-41,33 56,0 0,1 0,-1 0,1 0,1 0,-1-1,1 1,0 0,0-1,1 0,0 1,0-1,1 1,-1-1,1 1,3-8,-2 10,0 0,0 1,1-1,0 1,-1 0,1-1,1 1,-1 1,0-1,1 0,-1 1,1 0,0-1,0 2,4-3,71-23,-51 19,26-9,0 2,0 3,1 2,60-3,-103 13,1 1,-1 1,0 0,20 6,30 4,-42-11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45.0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441 0,'-7'1,"0"0,-1 0,1 1,0 0,0 0,0 0,0 1,0 0,0 1,1-1,-10 8,-9 8,-32 32,40-36,-13 12,1 1,2 2,1 0,1 2,1 1,2 1,-32 68,52-98,0 0,0 0,1 0,0 1,0-1,0 0,0 1,1-1,-1 1,1-1,0 1,1-1,-1 1,1-1,0 1,2 6,-1-8,0 0,0 0,1 0,-1 0,1-1,0 1,0-1,0 0,0 1,0-1,0-1,0 1,1 0,-1-1,1 0,-1 1,1-2,0 1,-1 0,6 0,16 2,0-1,1-1,-1-1,0-2,33-5,129-33,-119 24,29-12,-89 26,0-1,-1-1,1 1,-1-2,0 1,0-1,0 0,0 0,10-12,3-24,-17 52,1-1,1 1,0-1,0 0,1 0,0-1,1 1,0-1,0-1,1 0,0 0,1 0,0-1,0 0,16 8,-7-7,0-1,0-2,1 0,0 0,0-2,0-1,0 0,0-1,1-1,32-4,-48 3,-1 0,1 0,-1 0,1 0,-1-1,0 1,0-1,1 0,-1 0,-1 0,1 0,0 0,0-1,-1 1,1-1,-1 0,0 0,0 0,0 0,0 0,-1 0,1-1,-1 1,0 0,0-1,0 1,0-1,0-3,2-14,0 0,-1 0,-3-34,1 35,0 6,0-1,-2 1,1-1,-2 1,0 0,-5-15,7 25,-1 0,1 1,-1-1,0 0,0 1,-1-1,1 1,-1 0,1-1,-1 1,0 1,0-1,-1 0,1 1,0 0,-1-1,0 1,1 1,-1-1,0 0,0 1,0 0,0 0,0 0,-6 0,-4 0,0 1,-1 0,1 1,0 0,0 2,0-1,0 2,0 0,-25 11,17-3,-1 0,2 2,0 1,-32 28,19-20,28-20,1 1,-1-1,1 1,-1 0,1 0,1 1,-1-1,0 1,1 0,-6 10,8-6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46.1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0 848,'1'-7,"0"0,1 0,-1 0,2 0,-1 0,1 1,0-1,5-8,9-22,8-32,-4 0,-3-1,-3-1,-2-1,-4 0,-1-143,-18 152,10 62,0-1,-1 0,1 0,0 1,-1-1,1 0,-1 1,1-1,-1 0,0 1,0-1,0 1,0-1,0 1,0 0,0-1,0 1,-1 0,1 0,-1 0,1 0,0 0,-1 0,0 0,1 0,-1 1,1-1,-1 0,0 1,0 0,-1-1,1 2,0 0,1-1,-1 1,1 0,-1 0,1 1,0-1,-1 0,1 0,0 1,0-1,0 1,0-1,0 1,0-1,0 1,0 0,1-1,-1 1,0 0,1 0,0-1,-1 1,1 0,0 2,-1 50,5-35,0 0,2 0,0 0,1 0,1-1,16 28,73 100,-77-118,10 11,-17-23,0 0,-2 0,20 37,-29-48,0-1,0 1,-1 0,0-1,0 1,0 0,0 0,-1 0,1 0,-1 0,-1 0,1 0,-1 0,1-1,-1 1,-1 0,1 0,-1-1,0 1,0-1,-3 6,-7 7,-1 0,-1-1,-30 28,-3 3,35-34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47.0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1,'2'10,"0"0,0-1,1 1,1-1,-1 1,1-1,1 0,0-1,8 12,6 13,157 324,-168-343,0 0,2-1,-1 0,2-1,0 0,0-1,1 0,0 0,1-2,0 1,1-2,0 0,0 0,26 8,-7 2,18 5,-49-23,1 1,0-1,0 1,0-1,0 0,0 0,0 0,0-1,0 1,0-1,0 0,0 1,0-1,0 0,-1-1,6-2,7-6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49.1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26,'42'-2,"55"-10,0 1,-115 13,0 0,0 1,1 1,0 1,-21 8,25-8,4-1,0-1,0 1,0 1,1 0,0 0,0 0,0 1,0 0,1 1,-8 8,7-5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54.2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2482 66,'-1'-16,"2"-25,8 32,10 18,-11 0,-1 0,0 0,-1 0,0 1,-1 0,0 0,0 0,-1 1,-1 0,5 19,-1-6,23 65,-7-26,14 67,-33-111,-1 1,0-1,-2 1,0 0,-1 0,-1-1,-1 1,-4 19,5-34,0-1,0 1,0-1,-1 0,1 1,-1-1,-1 0,1 0,0 0,-1 0,0-1,0 1,0-1,0 1,0-1,-1 0,0 0,-7 4,5-5,1 0,-1 0,0 0,0-1,0 0,-1 0,1-1,0 0,0 0,0 0,0 0,-9-3,-14-4,1-2,0-1,0-1,-42-24,70 35,-67-35,-282-131,340 163,0-1,1 1,-1 1,0 0,-1 0,1 1,0 0,0 0,-11 2,17-1,0 1,0 0,0 0,0 0,0 0,0 0,0 1,0-1,1 1,-1 0,1 0,-1 0,1 0,0 0,0 0,0 1,0-1,0 1,0-1,1 1,-1 0,1 0,0-1,-1 1,2 0,-1 0,0 0,0 1,1 4,-4 20,2 0,2 38,2-44,-2-1,-1 0,-1 1,0-1,-8 30,9-49,1-1,-1 1,0 0,1 0,-1-1,0 1,0 0,0-1,0 1,0-1,-1 0,1 1,0-1,-1 0,1 0,-1 0,1 1,-1-2,1 1,-1 0,0 0,-3 1,1-2,0 1,0-1,0 0,0 0,0 0,0 0,0-1,0 0,0 0,-5-1,-10-6,0 0,0-1,-23-16,29 17,-166-110,151 97,2-2,1 0,1-2,-27-34,23 29,28 30,-1 0,1 0,0-1,-1 1,1 0,-1 0,1 0,0 0,-1 0,1 0,0 0,-1-1,1 1,-1 0,1 0,0 0,-1 1,1-1,-1 0,1 0,0 0,-1 0,1 0,0 0,-1 1,1-1,0 0,-1 0,1 0,-1 1,-5 21,8 46,0-54,-1 0,-1 0,0 0,-1 1,-4 19,5-34,0 1,0 0,0-1,0 1,0 0,0-1,-1 1,1 0,0-1,0 1,-1 0,1-1,-1 1,1-1,0 1,-1-1,1 1,-1-1,1 1,-1-1,1 1,-1-1,1 0,-1 1,0-1,1 0,-1 1,0-1,1 0,-1 0,0 0,1 1,-1-1,0 0,-1 0,0-1,0 0,0 0,0 0,0 0,1 0,-1-1,0 1,0 0,1-1,-1 1,-1-3,-33-49,27 38,0-1,-2 1,0 0,-19-20,-18-23,46 56,1 0,0 0,-1-1,1 1,0 0,1 0,-1-1,0 1,1-1,-1 1,1-4,5 0,10 16,9 18,-2 1,0 1,32 63,-52-90,7 16,0 2,-1-1,-1 1,-1 0,-1 0,3 35,-7-52,-1-1,-1 1,1-1,0 1,-1 0,1-1,-1 1,0-1,0 0,-1 1,1-1,-1 0,0 1,1-1,-1 0,-1-1,1 1,0 0,-1 0,1-1,-1 0,0 1,0-1,0 0,0 0,0-1,0 1,-5 1,-13 6,-1-1,0 0,-34 5,17-3,-308 70,165-42,121-25,0 2,0 3,2 2,-111 55,154-61,28-10,37-10,-43 5,259-30,325 4,-349 21,-121-2,-99 9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55.4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247 13,'0'-1,"0"1,0-1,0 1,-1-1,1 1,0-1,0 1,0-1,-1 1,1-1,0 1,-1-1,1 1,0-1,-1 1,1-1,0 1,-1 0,1-1,-1 1,1 0,-1-1,1 1,-1 0,1-1,-1 1,1 0,-1 0,0 0,1 0,-1 0,1 0,-1 0,1 0,-1 0,0 0,1 0,-1 0,1 0,-1 0,1 0,-1 0,0 1,1-1,-1 0,1 0,-1 1,1-1,-1 0,1 1,0-1,-2 1,-27 19,6 5,1 1,2 2,0 0,2 1,2 0,0 2,2 0,-18 57,29-78,1-1,0 0,0 1,0 0,1-1,1 1,0 14,1-20,0 0,0 0,0-1,0 1,1 0,-1-1,1 1,0-1,0 0,0 1,1-1,-1 0,1 0,0-1,0 1,0 0,0-1,0 0,0 1,0-2,5 3,18 7,1-1,0-2,0 0,1-2,-1-1,50 2,-54-5,-21-2,0 1,0-1,0 0,0 1,1-1,-1 0,0 0,0 0,0-1,0 1,0-1,0 1,0-1,0 1,0-1,0 0,0 0,-1 0,1 0,0 0,0-1,-1 1,1 0,-1-1,3-2,-3 1,0 0,0 0,-1 0,1 0,-1 0,1 0,-1 0,0 0,0 0,-1 0,1 0,-1 0,1 0,-1 0,-1-4,-6-12,0 0,-1 0,-21-32,23 39,0 1,-1 0,-1 0,0 1,-19-18,25 26,1 0,-1 0,1 1,-1-1,1 1,-1 0,0 0,0 0,1 0,-1 0,0 1,0-1,0 1,0 0,0 0,0 0,0 0,0 0,0 1,0-1,1 1,-1 0,0 0,0 0,0 0,1 0,-1 0,1 1,-1 0,1-1,-1 1,1 0,-3 3,-6 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56.4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10,'0'-4,"0"-1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55.2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 1,'-4'0,"-6"0,-5 0,0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57.0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11,'0'-4,"0"-2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8:58.4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1 314,'0'-1,"1"-1,-1 0,1 1,-1-1,1 0,0 1,0-1,0 1,0-1,0 1,0-1,0 1,0 0,1-1,-1 1,0 0,3-1,32-20,-24 15,19-11,54-22,-58 29,-1-1,0-2,33-21,-38 21,0 1,2 1,30-12,22-11,-27 13,-27 15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01.4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2937 1,'1'10,"0"0,1 0,1 0,0 0,7 18,8 28,-12-21,-2 0,-2 1,-3 58,1-91,-1 0,1 0,-1 0,0 0,0 0,0 0,0-1,0 1,-1 0,1-1,-1 1,0-1,1 1,-1-1,-1 0,1 0,0 0,0 0,-1 0,1-1,-1 1,1 0,-1-1,0 0,0 0,0 0,1 0,-1 0,0-1,0 1,-4-1,-12 2,0-1,-1 0,-37-6,16 2,6 2,10 2,1-2,-1-1,0-1,-41-10,59 10,0 1,1-1,-1 0,1 0,-1-1,1 0,0 0,1 0,-1-1,1 0,0 0,0-1,0 1,1-1,0 0,0 0,0 0,1-1,0 1,-4-13,5 16,1 10,1 25,0-15,0 0,-6 34,5-48,-1-1,1 1,-1-1,0 1,0-1,0 0,0 0,0 0,0 0,-1 0,1 0,0-1,-1 1,0-1,1 0,-1 1,0-1,0 0,1-1,-1 1,0 0,0-1,0 0,-3 0,-13 2,0-2,-33-3,24 1,12 1,0-1,0 0,0-1,-25-7,35 8,0 0,0-1,0 0,1 1,-1-2,1 1,-1-1,1 1,0-1,1-1,-1 1,1-1,0 0,-5-7,8 11,0 0,0 0,1-1,-1 1,0 0,1 0,-1 0,1-1,0 1,-1 0,1-1,0 1,0 0,0-1,0 1,0-1,0-1,1 2,-1 1,0-1,1 1,-1-1,1 1,-1 0,1-1,-1 1,1 0,-1-1,1 1,-1 0,1 0,-1-1,1 1,-1 0,1 0,0 0,-1 0,1 0,-1 0,1 0,0 0,-1 0,1 0,0 0,4 1,-1 0,0 0,0 0,0 1,0 0,0-1,0 2,0-1,4 3,6 6,-6-6,-1 1,1 0,-1 0,-1 1,8 9,-13-15,0 0,0 0,-1 0,1 1,0-1,-1 0,1 0,-1 1,1-1,-1 0,0 1,0-1,0 0,1 1,-1-1,0 0,-1 1,1-1,0 0,0 1,-1-1,1 0,0 1,-1-1,1 0,-1 0,0 1,1-1,-1 0,0 0,0 0,0 0,0 0,0 0,0 0,0 0,0-1,0 1,0 0,0 0,0-1,-1 1,-1 0,-62 34,-364 179,253-139,-103 40,214-93,0-2,-94 16,1-4,97-17,-1-4,-93 7,118-17,-45 2,-146-13,220 9,0 0,-1-1,1 0,0 0,0-1,0 0,1 0,-1-1,1 0,0-1,0 1,0-1,-6-7,8 7,1 0,-1-1,1 0,1 0,-1 0,1 0,0-1,1 1,-1-1,1 1,1-1,-1 0,1 0,0 0,1-14,0 11,0 0,1 1,0-1,1 0,0 0,0 1,1-1,0 1,1 0,0 0,1 0,-1 0,2 1,-1-1,1 1,0 1,1-1,0 1,0 1,1-1,0 1,0 0,0 1,13-7,-13 9,30-16,2 3,69-20,-88 31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02.7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412 0,'-6'1,"1"0,-1 0,0 0,1 1,0 0,-1 0,1 1,0-1,0 1,0 0,0 0,1 1,-1-1,-7 9,-8 9,-29 39,33-40,8-10,-38 46,2 2,2 2,-46 92,86-148,0 0,0 1,0-1,1 1,0-1,0 1,0-1,0 1,1 0,0 0,0-1,0 1,0 0,2 5,0-6,-1 0,1-1,0 1,0-1,0 0,0 1,1-1,-1 0,1-1,0 1,0 0,0-1,0 1,0-1,0 0,1 0,4 2,-4-2,85 37,-84-36,1-1,0 0,0-1,0 0,0 1,0-2,1 1,-1-1,0 0,0 0,0-1,12-2,-17 3,0 0,0-1,0 1,0 0,-1-1,1 1,0-1,0 1,0-1,-1 0,1 1,0-1,-1 0,1 1,0-1,-1 0,1 0,-1 1,1-1,-1 0,0 0,1 0,-1 0,0 0,0 0,1 1,-1-1,0-1,0-1,-1 1,1 0,-1 0,1-1,-1 1,0 0,0 0,0 0,0 0,0 0,-3-2,-1-3,-1 0,0 1,0 0,-1 0,-8-6,-33-10,25 17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03.3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03.8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10,'0'-4,"0"-1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04.6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191 26,'-4'-4,"-6"-2,-4 1,-6 1,-2 1,-2 1,-1 1,0 0,-1 1,5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44.7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85 0,'1'50,"-3"1,-2-1,-1 0,-17 63,17-87,0 0,2 0,0 46,1 2,0-63,0-1,-1 1,0-1,-5 13,4-14,1 1,0-1,1 0,-3 15,5-24,0 0,0 1,0-1,0 0,0 1,0-1,0 0,0 1,1-1,-1 0,0 0,0 1,0-1,0 0,0 1,1-1,-1 0,0 0,0 1,0-1,1 0,-1 0,0 0,0 1,1-1,-1 0,0 0,0 0,1 0,-1 1,0-1,1 0,-1 0,0 0,1 0,-1 0,0 0,1 0,-1 0,0 0,0 0,1 0,-1 0,0 0,1 0,-1 0,0-1,1 1,-1 0,0 0,0 0,1 0,-1 0,0-1,0 1,1 0,-1 0,0-1,0 1,1 0,-1 0,0-1,0 1,18-14,-6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45.8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1,'0'16,"2"1,1-1,4 17,5 40,10 162,-22-221,0 1,-1-1,-1 0,-6 26,8-37,-5 18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47.1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41,'4'0,"10"0,6-4,5-2,1 1,1 1,0-3,0-1,-6 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55.7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16,'4'0,"1"-4,5-2,-1 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48.5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249 20,'-1'-1,"1"0,-1 0,1 0,-1 0,1 0,-1 0,1 0,-1 0,0 0,0 0,1 0,-1 0,0 1,0-1,0 0,0 1,0-1,0 0,0 1,0 0,0-1,0 1,0-1,0 1,-1 0,1 0,0 0,0 0,-2 0,-35 0,27 2,1 1,-1 1,1 0,0 0,1 1,-1 0,1 1,0 0,0 0,1 1,-1 0,2 0,-10 12,12-14,1 1,-1-1,1 1,1 0,-1 0,1 1,0-1,0 0,1 1,0 0,0 0,1 0,0-1,0 1,0 0,1 0,0 1,0-1,1 0,0 0,3 9,-2-11,0-1,0 1,0-1,1 0,0 0,-1 0,2 0,-1 0,0-1,1 1,0-1,-1 0,1 0,0-1,1 1,-1-1,0 0,1 0,-1 0,1 0,0-1,0 0,7 1,12 1,0-1,0-1,39-3,-24 0,-36 2,1 0,-1 0,0 0,0 0,1-1,-1 0,0 1,0-1,0 0,0-1,0 1,0 0,0-1,2-2,-4 3,0 0,0-1,0 1,0-1,-1 1,1-1,-1 1,1-1,-1 0,1 1,-1-1,0 0,0 1,0-1,0 1,0-1,0 0,-1 1,1-1,0 0,-1 1,1-1,-1 1,0-1,1 1,-1-1,0 1,0-1,-2-1,-8-19,6 12,1 1,-2 0,1 0,-1 0,-1 1,-9-10,3 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49.5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0,'1'9,"2"0,-1 0,1-1,1 1,-1-1,1 0,11 15,-9-12,34 68,-4 1,44 143,-76-212,0 1,1 0,0-1,9 15,-11-22,-1-1,0 0,1 0,0 0,0-1,0 1,0-1,0 1,0-1,1 0,-1 0,1-1,-1 1,1-1,0 1,0-1,5 1,10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51.0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414 447,'0'-1,"0"0,0 0,-1 0,1 1,-1-1,1 0,-1 0,1 0,-1 0,1 1,-1-1,0 0,1 1,-1-1,0 0,0 1,1-1,-1 1,0-1,0 1,0-1,0 1,0 0,0 0,0-1,1 1,-1 0,0 0,0 0,0 0,-2 0,-31 1,25 1,0 1,0 0,0 1,0 0,1 0,0 1,-1 0,2 0,-1 1,1 0,-8 8,-12 14,-32 42,49-57,-14 18,1 2,2 0,1 1,2 1,-24 65,41-98,0-1,1 1,-1-1,1 1,0-1,-1 1,1 0,0-1,0 1,0 0,0-1,0 1,1-1,-1 1,0 0,1-1,-1 1,1-1,-1 1,1-1,0 1,0-1,0 0,0 1,0-1,0 0,0 0,0 1,0-1,1 0,-1 0,0 0,1-1,-1 1,1 0,-1 0,1-1,-1 1,1-1,-1 1,1-1,-1 0,1 0,0 1,-1-1,1 0,3-1,7 1,0 0,0-1,0 0,0-1,15-4,-5 0,-1 0,0-1,-1-1,1-1,28-18,-43 23,0-1,0 1,0-2,0 1,-1 0,0-1,0 0,0 0,-1-1,0 0,0 1,-1-1,0 0,0-1,0 1,-1 0,0-1,-1 1,2-12,0-76,-9-104,3 165,-2 0,-2 0,-1 1,-1 0,-2 0,-1 1,-2 0,-1 1,-1 1,-39-53,46 74,6 12,8 28,21 47,-26-76,119 291,-34-88,-47-115,-29-70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51.8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0,'0'4,"0"6,4 5,6 0,1 6,-2 3,3 2,2 1,0 0,-3-1,1 0,-2-1,-2 0,-3-5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52.27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11,'0'-5,"0"0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54.1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97,'31'32,"43"58,-64-75,0 0,-1 1,-1 0,-1 0,0 1,8 33,-3-24,-7-21,-6-17,-38-117,28 100,1-1,2 0,1 0,-6-58,13 86,-1 0,1 0,0 0,0 0,0 0,1 0,-1 0,0 0,1 0,-1 0,1 0,0 0,-1 0,1 0,0 1,0-1,0 0,1 1,-1-1,3-2,-3 3,1 0,0 1,-1-1,1 1,0-1,-1 1,1 0,0-1,0 1,-1 0,1 0,0 0,-1 0,1 1,0-1,0 0,-1 1,1-1,1 2,5 1,-1 1,1 0,-1 0,0 0,0 1,-1 0,1 1,8 9,9 18,-3 1,0 1,-3 0,-1 1,-1 1,13 48,-19-57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49:57.24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343 418,'2'-6,"0"1,-1 0,2 0,-1 0,0 0,1 0,0 1,7-9,3-7,-3 2,-1-1,-1-1,-1 1,0-1,-2 0,0 0,-1-1,-1 0,-1 1,-1-1,-3-34,2 52,0 0,0-1,-1 1,1 0,-1 0,0 0,0 0,0 0,0 0,-1 1,1-1,-1 0,1 0,-1 1,0-1,0 1,0 0,0-1,-1 1,1 0,-1 0,1 1,-1-1,1 0,-5-1,4 2,-1 1,1-1,0 1,-1 0,1-1,0 1,-1 1,1-1,-1 0,1 1,0 0,-1 0,1 0,0 0,0 0,0 1,0-1,0 1,0 0,0 0,1 0,-1 0,-2 3,-5 5,1 0,0 1,1 0,1 0,-1 1,2 0,0 0,-9 25,1 8,-11 59,6-20,18-82,0 1,1 0,-1 0,1 0,0 0,-1-1,1 1,0 0,1 0,-1 0,1 0,-1 0,1-1,0 1,0 0,0 0,0-1,0 1,1-1,-1 1,1-1,0 0,-1 1,1-1,0 0,3 2,-2-2,1 0,-1 0,0-1,1 1,-1-1,1 0,-1 0,1 0,0 0,-1-1,1 1,0-1,-1 0,1 0,0-1,0 1,-1-1,1 1,0-1,4-2,4-3,0 0,-1 0,0-1,0 0,-1-1,0 0,12-12,-9 8,0 0,28-17,-40 28,0 1,0-1,0 1,0 0,0-1,-1 1,1 0,0 0,0-1,0 1,0 0,1 0,-1 0,0 0,0 1,0-1,0 0,-1 0,1 0,0 1,0-1,0 1,0-1,0 1,0-1,0 1,0-1,-1 1,1 0,0-1,0 1,-1 0,1 0,-1-1,1 1,-1 0,1 0,-1 0,1 0,-1 0,0 0,1 1,14 55,-10-37,60 259,-15-60,34 60,-67-227,-11-37,-1 0,0 0,-1 0,-1 1,2 17,-5-29,0 0,0 1,-1-1,1 0,-1 0,0 0,0 1,-1-1,1 0,-1 0,0-1,0 1,0 0,0-1,-1 1,1-1,-1 0,0 1,0-1,0-1,0 1,-1 0,-6 3,-29 18,-1-1,-59 23,80-38,-1-2,1-1,-1 0,0-1,-1-1,1-2,-38 0,41-2,1-1,-1-1,1-1,-1 0,1-1,1-1,-1 0,1-1,0-1,0 0,1-1,0-1,1 0,0-1,0 0,2-1,-1 0,1-1,1-1,-15-24,22 32,1 0,0 1,0-1,1 0,0 0,0 0,0 0,0 0,1-1,0 1,1 0,-1 0,1 0,0 0,1 0,2-8,5-9,0 2,2-1,13-19,10-20,-13 18,2 2,41-57,-55 89,0-1,1 2,0-1,1 2,-1-1,1 1,1 1,-1 0,1 1,18-6,-17 6,0 0,0-1,0 0,0-1,-1 0,0-1,-1-1,18-17,27-31,-41 43,0 0,-2-1,1 0,-2-1,0-1,11-21,0 1,-11 22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2:52.5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1928 1,'-1'23,"-2"-1,0 1,-1-1,-2 1,0-1,-1-1,-2 1,0-1,-14 23,-8 9,-2-3,-50 59,61-81,-2-1,-39 35,55-55,0-1,0 0,0 0,-1-1,0 0,0 0,-1-1,1 0,-1-1,0 0,0-1,0 0,-15 2,21-5,0 1,1-1,-1 0,1 0,0 0,-1-1,1 1,0-1,-1 0,1 0,0 0,1 0,-1 0,0-1,0 1,1-1,0 1,-1-1,1 0,0 0,1 0,-1-1,0 1,1 0,0-1,-2-4,-2-7,1 1,0-1,1 0,-2-30,5 40,-4-30,-2 30,-6 21,-17 40,11-17,-3-1,-42 60,23-47,-46 45,73-83,-1 0,0-1,0-1,-1-1,0 0,-1 0,-1-2,-25 11,37-17,0-1,0 1,0-1,0 0,0 0,-1 0,1-1,0 0,-1 0,1 0,0-1,0 0,-9-2,10 1,1 0,-1 0,0-1,1 1,0-1,-1 0,1 0,0 0,1-1,-1 1,0-1,1 1,0-1,0 0,0 0,-2-6,-1-5,-22-43,27 57,0 0,-1 0,1 0,-1 0,1 0,-1 0,0 1,1-1,-1 0,0 0,0 0,0 1,0-1,1 0,-1 1,0-1,0 1,0-1,0 1,0 0,0-1,0 1,0 0,-1-1,1 1,0 0,0 0,0 0,0 0,0 0,0 0,0 1,0-1,0 0,0 1,0-1,0 0,0 1,0-1,0 1,0-1,0 1,0 0,0-1,-1 2,-16 18,0 0,-29 45,-8 10,-1-10,-4-2,-2-2,-3-4,-98 68,154-119,-1 0,0-1,0 0,-1-1,-19 6,28-9,-1 0,1 0,0-1,0 1,0-1,-1 0,1 0,0 0,0 0,-1 0,1 0,0 0,0-1,-1 1,1-1,0 0,0 1,0-1,0 0,0 0,0-1,0 1,0 0,0-1,1 1,-1-1,0 1,1-1,0 0,-1 1,1-1,0 0,0 0,-2-4,-3-10,1 0,1-1,1 1,0-1,1 1,0-35,2 47,0 0,0 0,1 0,0-1,0 1,0 0,0 0,1 0,-1 0,1 1,0-1,0 0,1 1,-1-1,1 1,0 0,0 0,0 0,0 0,0 0,0 1,1-1,-1 1,1 0,0 0,0 0,0 1,0-1,0 1,0 0,0 0,7 0,7 0,0 0,-1 2,1 0,0 1,-1 0,1 2,32 10,-4 3,72 36,-108-48,1 0,-1 2,0-1,0 1,-1 0,0 1,0 0,-1 0,10 13,-13-13,0 0,-1 1,0-1,-1 1,1 0,-2 0,1 0,-1 1,0-1,-1 0,0 1,-1 10,-1-1,0-1,-2 1,0 0,-1-1,0 0,-2 0,0 0,-16 30,-9 9,-47 63,29-45,-82 128,129-200,0-1,0 1,0-1,-1 1,1-1,-1 0,1 0,-1 0,0-1,0 1,0-1,0 1,0-1,0 0,0 0,0 0,0-1,-1 1,1-1,-4 1,-11-1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2:53.7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51,'42'-2,"1"-3,63-13,44-6,-132 23,0 0,0 2,0 0,0 1,0 1,25 6,-39-8,-1 0,0-1,0 1,0 0,0 0,-1 1,1-1,0 1,0-1,-1 1,1 0,-1 0,1 0,-1 0,0 0,0 1,0-1,0 1,-1-1,1 1,0 0,-1 0,0-1,0 1,0 0,0 0,0 0,0 0,-1 1,0-1,1 0,-1 0,-1 0,1 0,0 0,-1 0,1 1,-1-1,0 0,0 0,-2 3,-5 14,-1-1,-2-1,1 0,-27 33,28-39,-121 140,81-99,-48 68,31-25,55-83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2:56.04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976 11,'0'0,"0"0,-1-1,1 1,0 0,0-1,0 1,0 0,0-1,0 1,0 0,0-1,0 1,0 0,0-1,1 1,-1 0,0-1,0 1,0 0,0-1,0 1,1 0,-1 0,0-1,0 1,0 0,1 0,-1-1,0 1,0 0,1 0,-1 0,0 0,1-1,-1 1,0 0,0 0,1 0,0 0,12 8,9 18,-17-16,0-1,0 1,-1 0,0 1,-1-1,0 0,0 1,-1 0,-1-1,0 1,0 0,-1 0,-1 0,-2 15,-4 8,-1 0,-2-1,-15 36,8-24,17-42,-1 1,-1-1,1 0,0 0,-1 0,0 0,1 0,-1 0,0 0,-1 0,1-1,0 1,-1-1,1 0,-1 1,0-1,0 0,0-1,0 1,0-1,0 1,-1-1,1 0,0 0,-1 0,1 0,0-1,-1 0,1 1,-1-1,1-1,-1 1,1 0,-1-1,1 1,0-1,-6-2,-2-1,1-1,-1 1,1-2,0 0,1 0,-1 0,1-2,1 1,-1-1,-8-10,-39-67,55 84,1 1,-1-1,1 1,-1-1,0 1,1 0,-1-1,0 1,1 0,-1-1,0 1,0 0,1 0,-1 0,0 0,1 0,-1 0,0 0,0 0,1 0,-1 0,0 0,0 0,1 0,-1 1,0-1,1 0,-1 0,0 1,1-1,-1 0,0 1,1-1,-1 1,1-1,-1 1,1-1,-1 1,1 0,-1-1,1 1,0 0,-1-1,1 1,0 0,-1-1,1 1,0 1,-18 42,16-38,-145 407,143-401,-449 1218,407-1097,40-110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03.1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1801 297,'2'99,"1"-47,-3 2,-2-2,-11 63,8-96,-2 0,0 0,-1 0,0-1,-2 0,0-1,-1 0,-1 0,0-1,-2-1,-28 27,39-39,-1 0,0 0,0 0,0-1,-1 1,1-1,-1 0,1 0,-1 0,1-1,-1 0,0 0,0 0,0 0,0-1,1 0,-10 0,7-2,0 1,1-1,-1-1,1 1,-1-1,1 0,0-1,0 1,1-1,-1 0,-6-7,-5-6,1-1,1 0,1-1,0-1,2 0,-14-28,21 36,1 0,0 0,1 0,0-1,1 0,-1-15,0-4,3 32,0 0,0 0,0 0,0-1,0 1,0 0,0 0,0 0,0-1,0 1,0 0,0 0,0 0,0-1,0 1,0 0,0 0,0 0,0 0,0-1,0 1,0 0,-1 0,1 0,0 0,0-1,0 1,0 0,0 0,0 0,-1 0,1 0,0 0,0-1,0 1,0 0,-1 0,1 0,0 0,0 0,0 0,0 0,-1 0,1 0,0 0,0 0,0 0,-1 0,1 0,0 0,-8 12,-9 30,13-31,-37 107,20-55,-44 92,65-154,0-1,0 1,0-1,0 1,0-1,0 0,0 1,-1-1,1 1,0-1,0 0,0 1,-1-1,1 1,0-1,0 0,-1 1,1-1,0 0,-1 0,1 1,0-1,-1 0,1 0,0 1,-1-1,1 0,0 0,-1 0,1 1,-1-1,1 0,-1 0,1 0,0 0,-1 0,1 0,-1 0,1 0,-1 0,1 0,0 0,-1-1,1 1,-1 0,1 0,-1 0,1 0,0-1,-1 1,1 0,0 0,-1-1,1 1,0 0,-1-1,1 1,0 0,0-1,-1 1,1 0,0-2,-15-36,2 7,12 30,-1 0,0 0,1 0,-1 1,0-1,1 0,-1 1,0-1,1 1,-1 0,0-1,0 1,0 0,0 0,1 0,-1 1,0-1,0 0,1 1,-1-1,0 1,0-1,1 1,-1 0,0 0,1 0,-1 0,-1 1,-45 37,44-35,-57 56,42-40,0 0,-1-1,-2-1,0-1,0 0,-2-2,-39 19,56-30,-1-1,1-1,-1 1,1-1,-1 0,0-1,1 0,-9 1,11-3,1 0,0 0,-1 0,1-1,0 0,0 1,0-1,0-1,0 1,0-1,1 1,-1-1,1 0,0 0,-5-6,-20-25,1-1,2-1,1-1,2-1,-21-50,-67-168,56 123,-81-144,12 59,114 204,2 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2:56.7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295 0,'0'4,"-5"2,-4 3,-6 5,-5 9,-6 3,-4 3,0 4,-4 0,4 0,3-7,2-8,1-2,5-4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2:57.2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2:59.8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1907 1,'14'227,"-6"-151,-3 0,-7 79,2-153,0 0,0 0,0 0,0 0,-1 0,1-1,-1 1,1 0,-1 0,0 0,0 0,0-1,0 1,-2 3,2-5,1 0,-1 1,1-1,-1 0,0 1,1-1,-1 0,0 0,1 0,-1 0,0 0,0 0,1 0,-1 0,0 0,1 0,-1 0,0 0,1 0,-1 0,0-1,1 1,-1 0,0 0,1-1,-2 0,-5-4,1 0,-1-1,1 0,1 0,-7-8,-18-26,-26-29,52 64,0 1,-1 0,1 0,-1 0,0 0,0 1,0 0,-1 0,1 1,-1-1,-7-1,11 4,-1-1,1 1,-1 0,1 1,-1-1,1 0,0 1,-1-1,1 1,-1 0,1 0,0 0,0 0,0 0,-1 0,1 1,0-1,1 1,-1-1,0 1,0 0,1 0,-1 0,1 0,-2 3,-5 7,0 1,1 0,-5 15,4-10,-35 77,-39 76,81-169,-1 0,1 0,0 0,0 0,-1 0,0 0,1 0,-1-1,0 1,0 0,0-1,0 1,0-1,0 0,0 0,0 0,0 0,-1 0,1 0,0-1,-1 1,-3 0,3-2,-1 1,1-1,0 0,-1 1,1-2,0 1,-1 0,1-1,0 1,0-1,0 0,0 0,-4-4,-6-6,2-1,-1 0,2 0,0-1,-10-17,18 27,0 1,0-1,0 1,-1-1,0 1,1 0,-1 0,0 1,0-1,-1 0,-5-2,8 4,-1 1,1-1,-1 1,0 0,1 0,-1 0,1 0,-1 0,0 0,1 0,-1 0,1 1,-1-1,1 1,-1-1,1 1,-1-1,1 1,0 0,-1 0,1 0,0 0,-1 0,1 0,0 0,0 0,0 0,0 1,0-1,0 0,0 1,0 1,-14 19,-1 0,-1-1,-1-1,-30 26,40-39,-1-1,-1 0,1 0,-1-1,0 0,-1 0,1-1,-1-1,0 0,0 0,0-1,0 0,-18 0,18-2,0 0,0-1,0 0,0-1,0 0,0-1,0 0,1-1,-1 0,1 0,0-1,-15-10,24 15,1-1,0 1,-1-1,1 1,0 0,-1 0,1-1,-1 1,1 0,-1 0,1-1,-1 1,1 0,-1 0,1 0,-1 0,1 0,-1 0,1 0,-1 0,1 0,-1 0,1 0,-1 0,1 0,-1 0,1 0,-1 1,1-1,-1 0,1 0,-1 1,1-1,-1 0,1 0,0 1,-1-1,1 1,0-1,-1 0,1 1,0-1,-1 1,1-1,0 1,0-1,0 0,-1 1,1-1,0 1,0-1,0 1,0 0,0-1,0 1,-1 43,0-12,0-29,0 1,0-1,-1 1,1-1,-1 1,0-1,0 0,0 0,0 0,0 0,-1 0,1-1,-1 1,0-1,0 1,-4 2,0-2,1 1,-1-1,0-1,0 1,0-1,0 0,-14 1,2-1,1-1,0-2,-1 1,1-2,-35-7,2-6,31 8,0 2,0 0,-29-3,43 8,-1 0,1 0,0 0,0 1,-1 0,1 0,0 0,0 1,0 0,0 0,1 1,-1-1,1 1,-1 0,-8 7,-15 15,0 1,2 1,1 1,-38 55,53-68,1 2,0-1,1 1,1 1,1 0,1 0,0 0,1 1,1 0,1 0,-1 28,5-33,1-1,0 1,1 0,1-1,0 1,1-1,0 0,1-1,0 1,10 13,-15-25,8 16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3:01.2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298 0,'-11'51,"1"-7,9-41,1 0,-1 0,1 0,0 0,0 0,1 0,-1 0,1 1,-1-1,1 0,0 0,0-1,0 1,0 0,1 0,-1 0,1-1,0 1,0-1,0 1,2 1,-1-2,1 0,-1 0,0 0,1-1,-1 0,0 0,1 0,0 0,-1 0,1-1,-1 1,1-1,0 0,0 0,-1-1,1 1,-1-1,5 0,61-21,-62 23,-12 6,-12 7,-65 40,17-13,2 2,-71 64,72-48,46-49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3:02.0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1,'0'4,"0"1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3:02.7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10,'0'-4,"0"-2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3:03.3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3:06.1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2176 66,'-61'-62,"61"62,0 0,0 0,0-1,0 1,0 0,0 0,0 0,0 0,-1-1,1 1,0 0,0 0,0 0,0 0,0 0,-1 0,1-1,0 1,0 0,0 0,0 0,-1 0,1 0,0 0,0 0,0 0,-1 0,1 0,0 0,0 0,0 0,-1 0,1 0,0 0,0 0,0 0,0 0,-1 0,1 0,0 0,0 0,0 0,-1 0,1 1,0-1,0 0,0 0,0 0,0 0,-1 1,1 12,7 19,61 214,-42-169,11 26,-4 3,33 192,-55-223,7 61,-17-119,-1 0,0 0,-1 0,-1 0,-6 26,7-39,0 0,-1 0,1 0,-1 0,0 0,0 0,-1-1,1 1,-1-1,1 0,-1 0,0 0,0 0,0 0,-1-1,1 1,-1-1,1 0,-1 0,0 0,0 0,0-1,0 0,0 1,-5-1,-9 1,1 0,-1-2,0 0,-30-4,31 2,4 0,1-1,0 0,0-1,0 0,0-1,0-1,1 1,0-2,0 0,1 0,0-1,0 0,0 0,1-1,1-1,-13-16,-2-7,1 0,2-1,-31-71,48 125,2 27,0-36,-1 23,-1-1,-2 1,-2-1,-1 0,-1-1,-23 54,-104 175,131-252,4-7,0-1,0 1,1-1,-1 1,0-1,-1 0,1 0,0 1,0-1,0 0,-1 0,1 0,-1 0,-1 1,2-2,1 0,-1 0,0 0,1 0,-1 0,0 0,1 0,-1 0,0 0,1 0,-1 0,1-1,-1 1,0 0,1 0,-1-1,1 1,-1 0,1-1,-1 1,1-1,-1 1,1-1,-1 1,0-1,-3-6,1 1,-1-1,1 1,0-1,-3-10,-1-2,2 5,0 1,-2 1,1-1,-2 1,1 0,-13-14,17 23,-1 0,1 0,0 1,-1-1,1 1,-1 0,0 0,0 0,1 1,-1-1,0 1,-1 0,1 0,0 0,0 1,0 0,-1-1,1 1,0 1,0-1,0 1,-1-1,1 1,0 0,-7 4,-27 10,0 2,1 2,-37 25,-30 15,2-2,58-31,0-1,-2-3,-60 20,100-40,0 0,-1 0,1-1,0 0,0 0,-1-1,1 0,0 0,-1-1,1 1,0-1,-1 0,1-1,0 0,-11-5,6 1,1-1,0 0,1 0,0-1,0-1,1 1,-11-15,-69-90,5-4,5-3,6-3,-67-158,115 228,3-1,2 0,-15-68,30 97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3:06.7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0,'4'0,"2"0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3:07.1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17.0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334 670,'-3'0,"0"-1,0 1,0-1,1 0,-1 0,0 0,1 0,-1 0,1-1,-1 1,1-1,0 1,0-1,-1 0,1 0,1 0,-1 0,0 0,0-1,1 1,-1-1,1 1,0-1,-1 1,1-1,1 1,-1-1,-1-5,3 0,0 1,1-1,0 0,0 1,0-1,1 1,0 0,1 0,4-8,46-60,-36 52,200-222,-124 145,-84 90,47-46,-54 54,-1-1,1 1,0 0,0 0,0 1,0-1,0 1,1-1,-1 1,0 0,1 0,-1 0,1 1,-1-1,1 1,-1 0,1 0,5 1,-7-1,-1 1,1 0,-1 0,1 0,0 0,-1 0,0 0,1 1,-1-1,0 0,0 1,0-1,0 1,0-1,0 1,0 0,0-1,0 1,-1 0,1 0,-1-1,1 1,-1 3,4 47,-4-42,0 22,-1 1,-2 0,-1 0,-2-1,-1 0,-2 0,-14 37,2-21,-2-1,-2-1,-56 76,28-43,28-40,-2-2,-52 59,-48 9,63-41,27-29,1 1,3 1,0 2,-42 69,71-100,-7 10,1 1,1 0,-7 20,14-31,0 1,0-1,1 0,0 0,1 1,0-1,0 0,1 1,0-1,4 15,-4-18,0 1,0-1,0 0,1 0,0 0,0 0,0 0,1 0,0 0,0-1,0 0,0 1,1-1,-1 0,1-1,0 1,1 0,-1-1,0 0,1 0,0-1,-1 1,1-1,0 0,1 0,-1-1,0 1,0-1,1-1,-1 1,0-1,1 1,-1-1,1-1,6 0,-2-1,0 0,-1 0,1-1,-1 0,1 0,-1-1,0 0,14-10,68-54,-52 37,5-2,70-56,3 5,183-98,-274 170,-4 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05.9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1720 1,'0'2,"-1"48,2 0,2 1,18 88,8-41,-19-70,-1 1,-1 1,-2-1,-1 1,-1 0,0 38,-5-60,-1 0,0 1,0-1,0 0,-1 0,-1 0,1-1,-1 1,0-1,-6 7,-58 70,42-53,0 0,-1-2,-1 0,-43 33,57-51,-1-2,1 0,-2 0,1-2,-1 0,0 0,0-2,-1 0,0-1,-24 3,-17-2,1-3,0-3,-1-2,1-2,-57-14,38 2,1-4,2-3,-85-39,144 57,-11-5,1-1,0 0,-31-23,49 31,1-1,0 1,0-1,0 0,1 0,-1 0,1-1,1 1,-1-1,1 0,0 0,0 0,0-1,1 1,0-1,0 1,1-1,-1-11,2-1,1 0,0 0,2 0,0 0,1 1,1-1,1 1,0 0,2 1,0 0,12-20,-1 7,2 1,1 0,1 2,1 1,29-24,-42 42,0 0,0 0,1 1,1 1,-1 0,1 1,0 0,0 1,0 1,0 0,1 0,0 2,-1-1,1 2,0 0,0 0,20 5,12 2,0 3,-1 1,80 32,-93-30,-2 1,1 2,-2 1,0 1,47 39,-59-42,-1 1,0 0,-1 1,-1 1,0 0,-2 1,0 0,-1 1,14 35,-21-42,-1-1,0 1,-1 0,-1 1,0-1,0 0,-1 0,-1 0,0 0,-1 1,-1-1,1-1,-2 1,0 0,-1-1,0 0,-1 0,0 0,-1-1,0 0,-10 12,6-9,0-1,0-1,-2 0,1-1,-1 0,-1-1,0 0,0-1,-1-1,0 0,0-1,-1-1,0 0,0-2,-1 1,-18 1,13-3,1-2,-1-1,0 0,0-2,0 0,1-2,-1 0,1-2,0 0,-29-13,39 14,0-1,0-1,0 1,1-2,0 0,1 0,-1-1,2 0,-1 0,1-1,1 0,-1 0,2-1,0 0,0 0,1-1,0 0,1 0,-4-16,2-11,1-1,2 0,1 1,2-1,8-56,-8 94,0 0,0 0,0 0,1 0,-1 0,0 0,1 0,-1 0,1 0,0 0,0 1,-1-1,1 0,1 0,-1 1,0-1,0 0,0 1,1-1,-1 1,3-2,-2 2,-1 1,1 0,-1 0,1 0,0 0,-1 0,1 0,-1 0,1 1,-1-1,1 1,-1-1,1 1,-1-1,1 1,-1 0,0-1,1 1,-1 0,2 2,8 6,-2 1,1-1,-1 2,14 20,-14-15,0 0,-1 0,-1 1,-1 0,0 0,4 24,13 110,-22-142,0-1,-1 0,0-1,-1 1,1 0,-1 0,-1 0,0-1,0 1,0-1,-1 0,0 1,0-1,-1 0,-8 11,-5 4,0-1,-40 36,22-24,26-24,-2-1,1 0,-1-1,-1 0,1 0,-1-1,0-1,0 0,-24 6,-11-1,-64 7,87-14,-345 33,359-35,8-1,-1 1,1-1,0 1,-1 0,1 0,0 0,-1 0,1 0,0 0,0 1,0-1,0 1,0-1,0 1,1 0,-1 0,1-1,-1 1,1 1,-1-1,1 0,0 0,0 0,0 1,0-1,1 0,-1 1,0-1,1 1,0-1,0 5,-2 11,2 0,0 0,4 27,-1-9,-2-8,1-10,-2-1,0 1,-1 0,-4 20,0-19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3:07.7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1:20.6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1364,'1'-1,"-1"0,1 0,-1 0,1 0,0-1,-1 1,1 0,0 0,0 0,0 1,-1-1,1 0,0 0,0 0,0 1,1-1,-1 0,0 1,0-1,0 1,2-1,31-10,-30 10,69-16,74-7,-21 5,218-49,312-51,-509 97,203-22,-264 39,25-2,193 11,-131 15,368 23,-481-45,113-19,5 0,259-31,-222 29,-126 16,88-19,-89 11,169-9,-138 13,182-42,-137 21,416-30,-479 56,191-18,-259 21,62-15,-60 11,51-6,-38 10,210-23,-216 20,0-2,-1-2,78-31,-73 16,-38 21,0-1,0 2,1-1,0 1,18-6,85-12,119-8,-66 11,-40 1,270-29,-345 41,1-3,-1-2,-1-2,55-23,-37 13,87-18,66 5,163-38,-337 61,1 3,0 1,1 3,68-1,-99 6,0-1,0 0,0-1,-1-1,1-1,21-9,-21 8,0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55.9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 0,'-4'0,"-6"0,0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18.7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1577 1,'9'220,"-4"-122,-4-57,-2 1,-1-1,-3 0,-1 0,-2-1,-14 41,13-51,-2-1,-1-1,-2 0,0-1,-2 0,-1-1,-1-1,-36 39,49-58,-1 0,1-1,-1 0,-1 0,1-1,-1 1,0-1,0-1,0 1,0-1,0-1,-1 1,-8 1,9-4,0 0,0 0,0 0,0-1,0 0,1 0,-1-1,0 0,1 0,0 0,-1-1,1 0,0-1,0 1,-8-8,-10-7,2-2,1-1,0-1,-32-44,-26-29,77 94,0-1,1 0,-1 1,0-1,0 1,0-1,0 1,-1 0,1 0,0 0,0 0,-1 0,1 0,0 1,-1-1,1 1,-1 0,1 0,-1 0,1 0,-1 0,1 0,0 0,-1 1,1 0,-1-1,1 1,0 0,-1 0,1 0,0 0,0 1,0-1,0 0,0 1,-2 2,-8 7,0 1,1 0,1 1,-13 21,11-18,-230 347,100-146,-230 380,356-572,4-8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20.5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0 525,'4'-5,"0"1,-1-1,0 0,0 0,0 0,3-8,19-29,0 18,1 2,1 1,1 1,1 1,55-25,-5 1,-67 35,-1-1,0 0,0 0,-1-1,-1 0,15-20,44-72,-41 58,-14 28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21.4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0,'2'1,"0"-1,0 1,0 0,1-1,-1 1,0 0,0 0,0 0,0 1,-1-1,1 0,0 1,0-1,-1 1,1 0,-1-1,0 1,2 3,23 39,-23-38,111 266,-34-71,-70-177,2 3,27 47,-29-58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24.1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1519 981,'0'1,"0"0,0 0,0-1,0 1,0 0,0 0,0 0,0 0,0-1,0 1,0 0,0 0,-1 0,1-1,0 1,-1 0,1 0,0-1,-1 1,1 0,-1 0,0 0,-9-12,-8-34,5-5,2-1,3 0,-3-53,10 74,0 0,2 1,2-1,0 0,2 1,16-52,-13 63,0 1,1 0,0 0,2 1,0 0,0 1,2 0,0 1,0 0,2 1,-1 1,2 0,0 1,0 1,18-8,30-14,2 4,116-33,-114 39,-27 10,0 1,1 1,0 3,0 1,1 3,58 1,-93 3,0 0,-1 0,1 1,0 0,0 1,-1-1,1 1,7 5,-14-7,1-1,0 1,-1 0,1 0,-1 0,0 0,1 0,-1 1,0-1,0 0,1 1,-1-1,0 0,0 1,-1 0,1-1,0 1,0-1,-1 1,1 0,-1-1,0 1,1 0,-1 0,0 0,0-1,0 1,0 0,0 0,0-1,-1 1,1 0,-1 0,1-1,-1 1,0 0,1-1,-1 1,0-1,0 1,0-1,-3 3,-20 24,-2-2,-1-1,-1-1,-1-1,-43 25,19-11,-549 402,505-364,33-22,-3-2,-2-4,-101 53,154-95,-1-1,1 0,-1-1,0-1,0 0,0-1,0-1,-31-4,-9 1,38 1,0 0,0-2,1 0,-1-1,1-1,0-1,0-1,-27-16,26 14,0 1,-1 0,0 1,0 1,0 1,-36-6,45 11,0 0,0 1,1 0,-1 1,0 0,0 1,0 0,1 1,-19 6,21-5,0 0,1 1,-1 0,1 0,0 1,0 0,1 0,0 1,0-1,0 1,1 1,-6 10,-8 13,-23 55,37-75,2 0,-1 0,1 0,1 0,-1 1,2-1,0 0,0 1,2 14,-1-24,0 0,1 0,-1 1,1-1,-1 0,1 0,0 0,-1 0,1 0,0 0,0 0,1-1,-1 1,0 0,1 0,-1-1,1 1,-1-1,1 0,0 1,0-1,-1 0,1 0,0 0,0 0,3 1,3 0,0-1,1 0,-1 0,1-1,13 0,-16-1,-1 1,1-1,-1 1,0 0,1 1,-1 0,1 0,-1 0,0 0,1 1,-1 0,6 3,-9-3,1 0,-1 1,0 0,-1-1,1 1,0 0,-1 0,1 0,-1 0,0 0,0 0,0 0,-1 0,1 1,-1-1,0 0,0 0,0 1,0-1,0 0,-1 0,1 1,-1-1,0 0,0 0,-1 3,-3 7,0 0,0 0,-1-1,-14 21,12-23,1-1,-1 0,-1-1,1 0,-1 0,-1-1,1 0,-1 0,-1-1,1-1,-1 0,0 0,0-1,0 0,-17 2,18-4,0 0,0-1,-1 0,1-1,0 0,0-1,0 0,-1 0,1-1,0-1,0 1,1-2,-1 1,1-1,-1-1,1 0,1 0,-11-8,14 8,-1-1,1 0,1 0,-1 0,1-1,0 0,0 0,1 0,0 0,0 0,1-1,-1 1,2-1,-3-14,1-13,1 0,3-36,0 40,-2-39,0 36,1 0,9-64,6 56,-6 27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24.9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0,'4'0,"2"0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25.3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23,'4'0,"6"0,0-4,4-2,3 1,3 1,-2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25.8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37,'4'0,"6"0,5-4,4-1,-1-5,1 1,-4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06.8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 0,'-4'4,"-1"2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21.4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0 201,'0'-201,"4"259,2-1,22 96,-3-27,-12-33,-5-33,23 90,-30-146,1 0,0 0,-1-1,1 1,1 0,-1-1,0 1,1-1,0 1,0-1,0 0,0 0,0-1,1 1,-1-1,1 1,-1-1,1 0,0-1,0 1,0-1,0 1,0-1,7 1,10 0,-1 0,1-1,-1-2,22-2,6 0,132 4,101-4,-226-6,-34 4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22.7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489 51,'-1'-2,"1"-1,-1 1,0 0,1 0,-1 0,0 0,0 0,0 0,-1 0,1 0,0 1,-1-1,1 0,-1 1,0-1,1 1,-1-1,0 1,0 0,0 0,0 0,0 0,0 0,0 0,0 1,0-1,-1 1,1-1,-3 1,-9-3,-1 1,-28-1,43 3,-23 1,1 1,-1 1,0 2,1 0,0 1,0 0,1 2,0 1,0 1,1 0,0 2,-32 24,48-33,-1 1,1 0,-1 1,1-1,0 1,1 0,-1 0,1 0,0 0,0 0,1 1,0 0,-1-1,2 1,-1 0,1 0,0 0,0 0,1 0,-1 0,2 9,0-11,-1 0,1 0,1 0,-1 0,1 0,-1 0,1 0,0 0,0-1,1 1,-1-1,1 1,0-1,0 0,0 0,0 0,1 0,-1-1,1 0,-1 1,1-1,0 0,0-1,0 1,0-1,0 0,0 0,0 0,1 0,6 0,-4-1,-1 0,0 0,1 0,-1-1,0 0,0 0,1-1,-1 1,0-2,0 1,-1 0,1-1,0 0,-1 0,0-1,0 0,5-4,7-8,-1-1,-1 0,18-27,0 2,-32 40,1 0,0 0,0 0,0 1,1-1,-1 1,0-1,1 1,-1 0,1 0,-1 0,1 0,-1 1,1-1,0 1,-1-1,1 1,0 0,-1 0,1 0,0 0,-1 1,1-1,-1 1,1 0,0-1,-1 1,1 0,-1 1,4 1,9 5,1 1,-1 1,22 19,-12-10,-11-9,-1 0,0 1,14 15,-23-22,0 1,0 0,0 0,-1 0,0 1,0-1,-1 1,1 0,-1 0,0-1,-1 1,2 7,-1 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24.4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0 820,'243'-271,"-197"216,-45 54,29-33,-1-1,-3-1,35-61,-55 86,-1 0,0-1,-1 0,0 0,0 0,-1 0,-1-1,0 1,-1-1,-1 1,1-1,-2 1,0-1,0 0,-2 1,1 0,-8-21,9 30,-1 0,1-1,-1 1,1 0,-1 0,0 0,-1 0,1 1,0-1,-1 1,0-1,1 1,-1 0,0 0,0 0,0 0,-5-2,6 4,0-1,0 1,1 0,-1 0,0 0,0 0,0 0,1 0,-1 1,0-1,0 0,1 1,-1 0,0-1,0 1,1 0,-1 0,1 0,-1 0,1 0,-1 0,1 0,0 0,-1 1,1-1,0 0,0 1,0-1,0 1,0 0,1-1,-1 1,0 0,1-1,-1 1,0 2,-4 11,1 0,1 0,0 1,0-1,2 1,0 19,9 98,-4-90,4 57,5-1,35 136,-42-204,-5-24,-1-1,2 1,-1-1,1 0,0 1,0-1,0 0,1 0,0-1,6 10,-8-14,-1-1,1 0,0 1,-1-1,1 0,-1 0,1 0,-1 1,1-1,0 0,-1 0,1 0,-1 0,1 0,0 0,-1 0,1 0,0 0,-1 0,1-1,-1 1,1 0,-1 0,1-1,0 1,-1 0,1 0,-1-1,1 1,-1-1,0 1,1 0,-1-1,1 1,-1-1,0 1,1-1,-1 1,0-1,1 0,-1 1,0-1,0 1,0-1,1 0,-1 1,0-1,0 1,0-2,10-36,-9 36,10-73,4-90,-12 113,-2 43,0 0,0 0,1 0,0 0,0 0,1 0,0 1,1-1,5-9,-7 15,0 1,0-1,0 0,0 1,1 0,-1-1,1 1,-1 0,1 0,0 1,0-1,0 0,0 1,0 0,0 0,0 0,1 0,-1 0,0 1,0-1,1 1,-1 0,0 0,1 0,-1 0,0 1,1-1,3 2,24 8,0 2,-1 1,0 2,-1 0,-1 2,0 1,26 23,-44-32,-1-1,0 1,0 1,-1 0,0 0,-1 0,0 1,0 0,-2 0,8 19,2-2,7 21,-18-31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26.1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396 383,'-13'1,"0"1,0 0,1 1,-1 0,1 1,0 1,0 0,0 0,1 1,0 1,0 0,0 0,1 1,-18 18,2 0,1 1,1 1,2 1,-19 33,27-40,-18 42,29-56,0 0,0 0,1 1,0-1,0 1,1-1,0 1,0-1,2 11,-1-17,0 0,1 0,-1 0,1 0,0 0,-1 0,1 0,0-1,0 1,0 0,0-1,1 1,-1 0,0-1,1 0,-1 1,1-1,-1 0,3 2,1-1,0 1,0-1,0 0,0-1,0 1,0-1,7 1,8 0,0-1,37-3,-55 1,28-3,-1-2,1-1,-2-1,1-1,-1-2,0-1,45-28,-65 35,0 0,-1-1,0 1,-1-2,1 1,-1-1,0 0,-1 0,0-1,0 0,0 0,-1 0,0 0,-1-1,0 1,0-1,-1 0,0 0,-1 0,1-14,-1 11,-1-1,0 1,-2-1,1 1,-1 0,-1-1,0 1,-1 0,0 0,-1 1,0 0,-1-1,0 2,-11-15,-240-287,255 310,0 0,1 0,-1 0,1 0,-1 0,1 0,0-1,0 1,0 0,0-1,0 1,1-1,-1 1,1-1,-1 1,1-1,0-4,1 6,0-1,0 1,0-1,0 1,0 0,1-1,-1 1,0 0,1 0,-1 0,1 0,-1 0,1 0,0 0,-1 1,1-1,0 1,-1-1,1 1,0-1,0 1,-1 0,1 0,0 0,3 0,18 0,0 0,0 1,-1 2,38 7,90 33,-113-32,218 83,-214-76,-2 3,0 2,-2 1,38 31,-47-33,-1 2,-2 1,27 31,-44-45,0 0,-1 1,0 0,-1 0,0 0,-1 1,-1 0,0 0,0 0,-1 0,1 21,-3-24,-1 1,0 0,0 0,-1 0,0 0,-1-1,-5 17,6-25,0 1,1-1,-1 0,-1 0,1 1,0-1,0 0,-1 0,1 0,-1 0,0-1,0 1,1 0,-1-1,0 1,0-1,0 0,-1 1,1-1,0 0,0 0,-1-1,1 1,-1 0,1-1,0 1,-1-1,1 0,-1 0,1 0,-1 0,1 0,-1-1,1 1,-1-1,1 1,0-1,-1 0,-1-1,-2-1,0 1,1-1,-1-1,1 1,0-1,0 0,0 0,0 0,1-1,0 1,0-1,0 0,0-1,1 1,0-1,0 1,-4-13,1 3,2-1,0 0,0 0,2-1,-2-27,4 13,0 1,2-1,2 0,0 1,2 0,2 0,0 0,2 1,1 1,26-48,-17 37,-13 22,1 1,1 0,1 0,0 1,1 0,23-24,-32 38,0 0,0 0,0-1,0 1,0 0,0 1,0-1,0 0,0 1,0-1,0 1,1-1,-1 1,0 0,0 0,0 0,1 0,-1 1,3 0,13 2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27.6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179 565,'23'-15,"0"-1,-1 0,0-2,-2-1,0-1,29-37,-35 40,16-16,76-97,-98 119,0-1,-1 0,-1 0,0-1,0 0,-1 0,-1 0,0-1,3-18,-7 29,0 0,0 0,-1 0,1 1,0-1,-1 0,0 0,0 1,0-1,0 0,0 1,0-1,-1 1,1-1,-1 1,1 0,-1-1,0 1,0 0,0 0,0 1,-1-1,1 0,0 1,-1-1,1 1,-1 0,0-1,1 1,-1 1,0-1,0 0,-5 0,-10-2,-1 0,1 1,-37 2,46 0,-33 0,3 0,0 1,-51 8,81-7,-1 0,1 0,-1 1,1 0,0 0,0 1,0 0,1 1,-1 0,1 1,0-1,0 1,1 1,-11 11,13-10,0 0,1 1,0 0,0 0,1 0,0 0,0 0,1 1,0-1,1 1,0 14,0 13,6 59,-3-78,1 1,1 0,0-1,2 0,0 0,1 0,0-1,2 0,0 0,1-1,0 0,1-1,1 0,1-1,0 0,0-1,2-1,-1 0,2-1,0 0,0-1,0-1,1-1,1 0,-1-1,1-1,0-1,1 0,-1-2,22 3,71-3,0-5,-1-4,0-6,182-41,-274 47,-1 0,1-1,-1-1,27-17,35-15,-60 34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16.1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1758 0,'0'67,"-3"-1,-19 109,18-151,-2 1,-1-2,-1 1,-1-1,-1 0,-1-1,-1 0,-1-1,-1 0,-22 25,30-40,1 0,-1-1,-1 0,1 0,-1 0,0-1,0 0,0 0,0-1,-1 0,0 0,1-1,-14 3,8-4,1 0,0 0,0-2,0 1,0-1,0-1,0 0,-18-6,10 1,-1-2,1 0,0 0,1-2,0-1,1 0,1-1,0-1,-28-29,34 31,1-2,1 1,0-2,0 1,-7-20,13 27,0 0,0-1,0 1,1-1,1 1,-1-1,1 0,1 0,-1 0,1 0,1 1,-1-1,3-10,-3 17,0 0,0 0,0 0,1 0,-1 0,0 0,1 0,-1 0,0 0,1 0,-1 1,1-1,-1 0,1 0,0 0,-1 0,1 1,0-1,-1 0,1 1,0-1,0 0,0 1,0-1,0 1,0-1,0 1,0 0,0-1,0 1,0 0,0 0,0 0,0 0,0-1,0 1,0 1,0-1,0 0,0 0,0 0,0 1,0-1,0 0,0 1,0-1,0 1,-1-1,3 2,1 0,-1 1,1 0,-1 1,1-1,-1 1,0-1,0 1,0 0,3 7,-2-2,0 1,-1 0,0 0,0 0,-1 0,0 0,-1 1,0-1,-1 0,0 1,-1-1,0 0,0 1,-1-1,0 0,-1 0,0 0,-1-1,0 1,-1-1,0 0,-9 13,5-8,-1-2,-1 1,0-2,-1 1,0-2,0 1,-1-2,-1 0,0 0,0-1,0-1,-1-1,-29 10,-250 51,159-39,-142 49,259-71,1 2,0-1,0 2,1 0,0 1,-27 22,37-26,0-1,0 1,0 0,1 1,0-1,0 1,1 0,0 1,0-1,1 1,0-1,0 1,1 0,0 0,0 0,1 0,-1 15,2-22,0 1,0-1,0 1,1 0,-1-1,1 1,-1-1,1 1,-1-1,1 0,0 1,0-1,-1 0,1 1,0-1,0 0,0 0,1 0,-1 0,0 0,0 0,1 0,-1 0,0 0,1-1,-1 1,1-1,-1 1,1-1,-1 1,1-1,-1 0,1 0,-1 1,1-1,2-1,8 1,1 0,-1-1,21-5,-21 4,375-87,-231 48,161-20,-285 57,19-3,61 0,-97 7,1 1,-1 0,1 1,-1 1,0 0,0 2,0-1,20 10,-26-10,0 0,1 0,-1-1,15 3,-5-3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17.0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245 1,'-2'12,"0"0,-1 0,0 0,-1 0,0-1,0 1,-2-1,-9 15,-9 24,12-20,-34 79,6 2,-31 132,68-232,1 0,0-1,1 1,0 0,1 0,2 18,-2-26,1 0,0 0,0-1,0 1,0-1,0 1,1-1,-1 1,1-1,0 0,-1 1,1-1,0 0,0 0,0 0,1-1,-1 1,0-1,1 1,-1-1,1 0,0 1,-1-1,1-1,0 1,-1 0,1-1,0 1,0-1,3 0,3 1,1-1,-1-1,1 0,-1 0,1 0,-1-1,0-1,16-5,72-39,-48 22,-46 24,0 0,-1 0,1 0,0-1,-1 1,1-1,-1 0,0 0,0 0,1 0,1-4,-3 5,-1 0,0 0,0 0,0 0,-1 0,1 0,0 0,0 0,0 0,-1 0,1 0,-1 0,1 0,-1 1,1-1,-1 0,1 0,-1 0,0 0,1 1,-1-1,0 0,0 1,1-1,-1 0,0 1,0-1,0 1,0-1,0 1,0 0,0-1,-2 1,-55-28,39 22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03.0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2086 252,'1'-6,"-1"0,1 0,0 0,0 0,0 0,1 0,0 0,0 1,1-1,-1 1,1-1,7-9,-2 7,-1-1,1 1,0 1,1-1,0 1,14-8,5-1,0 2,1 2,1 0,32-7,-29 10,67-10,-89 17,-1 1,0 1,0 0,1 0,-1 1,0 0,0 1,0 0,0 1,0 0,10 4,-16-4,0 0,0 0,-1 0,1 0,-1 0,0 1,0 0,0-1,0 1,-1 0,0 0,1 1,-1-1,-1 0,1 1,-1-1,0 1,0-1,0 1,0 0,-1 0,0-1,0 1,-1 5,1 2,-1 0,-1-1,0 1,-1-1,0 1,-1-1,0 0,-10 18,-4 2,-1-2,-1 0,-2-1,-1-1,-1-1,-1-1,-33 25,51-45,0-1,-1 1,0-1,0-1,0 0,0 0,0 0,-1-1,1 0,-1-1,1 0,-1 0,-15-1,10-2,1 0,-1 0,1-2,0 0,0 0,1-1,-1 0,-11-8,-16-13,2-1,1-1,-65-66,96 89,-14-13,-24-23,42 39,1-1,-1 1,0 0,0 0,1-1,-1 1,1-1,0 0,0 1,0-1,0 0,0 0,1 1,-1-1,0-5,1 8,0-1,0 0,0 1,0-1,0 1,0-1,0 1,0-1,0 1,0-1,1 0,-1 1,0-1,0 1,0-1,1 1,-1-1,0 1,0-1,1 1,-1 0,0-1,1 1,-1-1,1 1,-1 0,1-1,-1 1,1 0,-1 0,1-1,-1 1,1 0,-1 0,1 0,-1-1,1 1,-1 0,1 0,-1 0,1 0,-1 0,1 0,0 0,-1 0,1 0,-1 1,1-1,-1 0,1 0,-1 0,1 1,-1-1,1 0,-1 0,1 1,-1-1,1 1,0 0,1 1,1 0,0 0,-1 0,1 1,-1-1,0 1,1 0,2 5,4 14,-2 0,0 0,-1 1,-1 0,4 45,-6 122,-3-166,0-18,0 0,-1 1,0-1,0 0,0 0,-1 0,-3 10,5-16,-1 1,1 0,-1 0,1 0,-1-1,1 1,-1 0,0-1,1 1,-1 0,0-1,1 1,-1-1,0 1,0-1,1 1,-1-1,0 0,0 1,0-1,0 0,-1 0,0 0,0 0,0-1,1 1,-1-1,0 1,0-1,1 0,-1 0,1 0,-1 0,1 0,-1 0,1 0,-1 0,1 0,-1-2,-8-9,1 0,0-1,1 1,0-1,1-1,1 0,-8-22,7 16,-2 0,-16-28,25 47,-1 0,0 0,1 0,-1 0,0 0,0 1,1-1,-1 0,0 1,0-1,0 0,0 1,0-1,0 1,0 0,0-1,0 1,0 0,0-1,0 1,0 0,-1 0,1 0,0 0,0 0,0 0,0 0,0 1,0-1,0 0,0 1,0-1,0 0,0 1,0-1,0 1,0 0,0-1,0 1,0 0,1-1,-1 1,0 0,0 0,1 0,-1 0,0 1,-8 9,0 0,1 0,-8 14,5-7,-6 5,-2-1,0-1,-1 0,-1-2,-1 0,0-1,-47 26,59-37,-1-2,0 0,-1 0,1-1,-1 0,1-1,-1 0,0-1,-1 0,1-1,0 0,0-1,-1-1,1 0,0 0,0-1,0-1,0 0,1-1,-21-9,13 2,0-1,1 0,0-2,1 0,1-1,0-1,1 0,1-1,1 0,-14-24,2-2,1-1,3-1,-22-67,42 109,0 0,0 0,0 0,-1 0,1 0,0 0,-1 1,0-1,0 0,0 1,0 0,0-1,0 1,-1 0,1 0,-1 0,-3-2,4 4,0-1,0 1,-1 0,1 0,0 0,0 0,0 1,0-1,0 0,0 1,0 0,0-1,0 1,0 0,0 0,0 0,1 0,-1 0,0 1,1-1,-1 0,0 1,1-1,0 1,-1 0,1-1,-1 3,-77 100,-109 192,135-208,-160 296,182-311,3 2,4 0,-16 88,-15 49,33-140,-3 13,-39 86,54-151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03.6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 16,'0'-4,"-5"-2,0 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04.1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07.3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05.5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774 22,'0'-1,"0"0,-1 0,0 0,1 0,-1 0,0 0,1 0,-1 0,0 0,0 0,0 1,0-1,0 0,0 0,0 1,0-1,0 1,0-1,0 1,0-1,0 1,0 0,0 0,-1-1,1 1,-2 0,-34-4,29 5,0 0,0 1,0 0,0 0,0 1,0 0,0 0,1 0,0 1,-1 1,1-1,1 1,-1 0,1 1,-7 6,-11 12,2 1,-26 37,36-45,0 1,1-1,1 2,1-1,-13 39,20-51,1 0,0 0,0 0,0 0,1 0,0 1,0-1,0 0,1 0,2 10,-1-12,-1 0,1 0,0 0,0-1,0 1,1-1,-1 1,1-1,0 0,0 0,0 0,0 0,0-1,1 1,-1-1,1 0,4 2,30 13,-26-13,1 1,-1 1,0 0,-1 1,1 0,10 9,-20-14,-1 0,1-1,0 1,-1 0,1 0,-1 0,0 0,0 1,0-1,0 0,0 0,0 1,-1-1,1 1,0 3,-1-2,-1-1,1 1,-1-1,0 0,0 1,0-1,0 0,0 0,-1 0,1 0,-1 0,0 0,0 0,-3 3,-8 9,0 0,-1-1,0-1,-1 0,-1-1,0 0,-1-2,0 0,0-1,-1 0,0-1,0-2,-1 0,0 0,0-2,-1 0,1-2,-39 1,50-4,1 0,0 0,-1 0,1-1,0-1,0 1,0-1,1 0,-1-1,1 1,-1-1,1-1,1 1,-1-1,0 0,1 0,0-1,1 1,-1-1,1 0,0-1,0 1,-3-9,-6-16,1 0,2-1,-12-66,2 13,12 60,2 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07.1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1267,'1'-11,"0"0,1-1,0 1,0 0,1 0,1 1,0-1,1 1,0-1,6-9,12-16,37-44,-21 31,74-103,283-409,-384 541,0 0,-1-1,10-29,-19 43,1 0,-1 1,-1-1,1 0,-1 0,-1 0,1 0,-1-1,0 1,-1 0,0 0,0 0,0 0,-1 0,-3-8,5 14,-1-1,0 0,1 1,-1-1,0 1,0-1,0 1,0-1,0 1,0 0,0-1,-1 1,1 0,0 0,-1 0,1 0,-1 0,1 0,-1 0,0 1,1-1,-1 1,0-1,-2 0,1 1,0 1,1-1,-1 1,1 0,-1-1,1 1,-1 0,1 1,-1-1,1 0,0 1,0-1,0 1,-3 2,-7 8,1 0,0 1,-17 27,16-19,0 1,1 0,2 0,0 1,2 0,0 1,1 0,2 0,0 0,2 0,1 1,0-1,2 1,1-1,1 0,1 0,1 0,1 0,16 39,62 138,33 87,-109-258,-1-1,-2 1,-1 1,-1-1,-1 0,-2 1,-1-1,-1 1,-8 35,-12 31,-50 140,16-59,55-174,0 1,0-1,0 1,-1-1,0 1,0-1,0 0,0 0,0 0,-1 0,0 0,0-1,0 1,0-1,-1 0,1 0,-1 0,0 0,0 0,-4 2,-10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08.22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0 554,'2'-4,"-1"0,1 1,0-1,0 1,0 0,1-1,-1 1,1 0,-1 0,1 1,0-1,0 0,0 1,1 0,-1 0,7-3,9-9,186-172,-169 149,-2-2,-1-1,37-60,-65 91,1 1,-1 0,2 1,-1-1,1 1,0 1,0-1,11-6,1 2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09.4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152 1,'-44'55,"25"-22,1 2,1 0,-11 38,22-54,0-1,2 1,0 1,2-1,0 0,1 1,2 37,0-54,-1 1,1-1,0 0,0 1,0-1,0 0,0 0,1 0,-1 0,1 0,0 0,0 0,0 0,0-1,1 1,-1-1,1 0,-1 1,1-1,5 3,-2-3,0 1,0-1,0 0,0-1,0 1,0-1,0-1,1 1,-1-1,0 0,7-1,-3 0,-1 0,1-1,0 0,-1 0,0-1,1 0,-1-1,0 0,-1 0,1-1,-1 0,0-1,0 0,14-13,-16 9,0 0,-1-1,0 1,0-1,-1 0,-1 0,0-1,0 1,0-13,6-107,-9 122,5-53,-4 59,-1 0,1-1,0 1,0 0,0 0,0 0,1 0,-1 0,1 0,-1 1,1-1,0 0,0 1,1 0,-1-1,3-1,-4 3,0 1,1-1,-1 1,0-1,1 1,-1 0,1-1,-1 1,0 0,1 0,-1 0,1 0,-1 0,1 0,-1 1,0-1,1 0,-1 1,0-1,1 1,-1 0,0-1,0 1,1 0,-1 0,0-1,0 1,0 0,0 0,0 0,1 2,30 41,-26-35,55 97,-40-66,3-1,32 43,-47-70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10.2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149 1,'-3'0,"0"1,0 0,0 0,0 0,1 1,-1-1,0 1,0-1,1 1,-1 0,1 0,0 0,-1 0,1 0,0 1,-2 3,-28 42,21-28,1 0,1 1,0 0,2 0,1 1,0 0,2 0,0 0,2 1,0 28,2-47,1-1,-1 1,1 0,0-1,0 0,1 1,-1-1,1 0,0 1,0-1,0 0,0 0,0 0,0-1,1 1,0-1,-1 1,1-1,0 0,0 0,0 0,1 0,-1 0,0-1,1 0,-1 0,0 0,1 0,0 0,-1 0,1-1,7 0,0 1,1-1,0-1,0 1,0-2,0 0,-1 0,1-1,-1-1,13-5,10-7,-4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10.8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1,'2'0,"1"1,-1-1,1 1,-1 0,1 0,-1 0,0 0,1 0,-1 1,0-1,0 1,0-1,0 1,0 0,0 0,0 0,-1 0,1 0,-1 0,1 0,-1 1,0-1,1 3,24 67,-21-56,162 581,-164-585,60 208,-51-187,1 0,1-1,2 0,28 40,-40-66,1 0,0 1,1-1,0-1,0 1,0-1,0 0,1-1,0 1,9 3,-12-6,0-1,0 1,0-1,0 0,0 0,0-1,0 1,0-1,0 0,0 0,0 0,0-1,1 1,-1-1,0 0,0 0,-1-1,1 1,0-1,0 0,5-3,12-10,0-2,19-18,-20 16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13.4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1404,'35'-33,"0"1,74-48,88-41,-136 85,-22 14,12-10,2 2,106-41,-156 69,-1 1,1 1,0-1,0 0,0 1,0-1,0 1,0 0,0 0,0 0,0 1,0-1,0 1,-1-1,5 2,-5-1,-1 1,1-1,0 0,-1 1,0-1,1 1,-1-1,0 1,0-1,0 1,0 0,0 0,0-1,0 1,-1 0,1 0,-1 0,1 0,-1 0,0 0,1 0,-1 0,0 0,-1 3,-1 47,-10 61,6-80,2 1,1 0,2 0,1 0,9 64,-8-94,0 0,0 0,1 0,-1 0,1 0,0-1,0 1,0 0,1-1,-1 1,1-1,0 0,0 0,0 0,0 0,6 4,-2-4,0 1,-1-1,1-1,0 1,1-1,-1 0,0-1,15 2,1-3,1 0,0-1,-1-2,1 0,24-8,-7 1,-1-2,0-3,69-33,-106 47,-1-1,1 1,-1-1,1 1,-1-1,0 0,0 0,0 0,0 0,0 0,0 0,0 0,-1-1,1 1,-1-1,0 1,2-6,-3 6,1 0,-1 0,-1 0,1 0,0 0,0 0,-1 0,1 0,-1 0,0 0,0 0,1 0,-1 0,-1 0,1 0,0 1,0-1,-3-2,-8-7,0 0,-1 1,-1 1,1 0,-17-8,1 1,1-3,-100-69,112 75,0-1,1-1,0 0,1 0,-15-24,26 35,1-1,0 1,0-1,0 1,0-1,1 0,-1 0,1 0,1 0,-1 0,1 0,0 0,0 0,0 0,1 0,-1 0,1 0,0 0,1 0,-1 0,1 1,0-1,1 0,-1 1,1 0,3-6,4-3,0 0,1 1,0 0,1 1,0 0,27-17,-35 25,0 1,0-1,-1 1,1 0,1 0,-1 1,0-1,0 1,1 0,-1 0,1 0,-1 1,0-1,1 1,-1 0,1 1,-1-1,1 1,-1 0,1 0,-1 0,0 0,0 1,1 0,-1 0,0 0,-1 0,1 1,0-1,-1 1,1 0,-1 0,6 7,7 9,-1 1,-1 1,-1 0,20 44,-23-44,-2-3,-1 0,-1 0,0 0,-2 1,0 0,3 36,-8 117,0-137,-2-32,-1-12,-4-16,0-51,3-1,4 1,3-1,20-121,-10 127,3 0,3 1,4 1,2 1,50-99,-69 158,22-38,-26 45,1 0,-1 0,1 0,-1 0,1 0,0 0,0 0,0 0,0 1,0-1,0 1,0 0,0 0,1-1,-1 1,3 0,-3 1,0 1,0-1,0 1,0 0,0-1,0 1,0 0,-1 0,1 0,0 1,-1-1,1 0,0 1,-1-1,0 1,1-1,-1 1,0 0,0 0,1 2,25 44,-22-39,-1 1,1-2,1 1,-1 0,1-1,0 0,1-1,0 1,0-1,16 11,-18-15,0 0,0-1,1 1,-1-1,1 0,-1-1,1 1,0-1,-1 0,1-1,0 1,0-1,-1 0,1-1,0 1,0-1,-1 0,1-1,6-2,-2 1,0-2,0 1,-1-1,0-1,0 0,0 0,0 0,-1-1,0-1,-1 1,0-1,0-1,0 1,-1-1,-1 0,1 0,-1-1,-1 0,0 0,4-15,-4 12,-1 1,-1 0,0-1,-1 1,0-1,-1 1,-1-1,0 1,0-1,-1 1,-1-1,0 1,0 0,-2 0,1 1,-1-1,-8-11,74 106,59 87,-110-154,28 45,-2 2,-3 2,27 75,-53-120,0 1,-2 0,-1 0,0 0,-2 0,0 1,-2-1,0 1,-1-1,-1 0,-1 1,-1-1,-1 0,-1-1,-10 24,-7 5,-2-1,-2-1,-45 60,71-105,-1 1,0 0,0-1,0 1,-1-1,1 1,0-1,-1 0,0 0,1 0,-1-1,0 1,0-1,0 1,0-1,-4 1,5-2,0-1,0 1,0-1,0 1,0-1,1 0,-1 0,0 0,0 0,1 0,-1-1,1 1,-1 0,1-1,0 1,-1-1,1 1,0-1,0 1,0-1,0 0,0 0,1 0,-1 1,0-1,1 0,0 0,-1-3,-12-38,2-2,1 1,-4-71,10-137,6 196,2 1,3-1,2 2,23-78,-30 127,0-1,0 1,0-1,1 1,-1 0,1 0,1 0,-1 0,5-4,-2 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55.3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0,'-1'40,"3"-1,1 0,2 0,14 59,22 71,-38-141,-1 51,-2-73,-1 15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58.2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2556 252,'0'4,"-1"1,0-1,0 1,0-1,0 0,-1 1,1-1,-1 0,0 0,-1 0,1 0,-1-1,0 1,-4 4,-51 44,47-42,-38 32,24-20,-1 0,-33 20,49-36,0-1,0 0,0 0,-1-1,0-1,0 0,0 0,0-1,0 0,-17 0,-64-5,-38 2,115 2,1 0,-1 2,1 0,-1 0,1 1,-23 11,0 3,-177 76,189-87,0 0,0-1,-1-2,-36 3,-106-7,81-2,68 1,1-1,0-1,0 0,1-2,-1 0,1-1,0-1,0 0,1-1,0-1,0-1,1 0,0-1,1 0,-15-16,15 13,0-1,0 0,2-1,0 0,0-1,2-1,0 1,1-2,1 1,1-1,0 0,2-1,-6-29,11 43,-1 1,1-1,0 0,0 0,1 0,0 1,0-1,0 0,1 1,3-9,-5 13,1-1,0 0,0 1,0-1,1 1,-1 0,0-1,0 1,1 0,-1 0,1-1,-1 1,1 1,-1-1,1 0,0 0,0 0,-1 1,1-1,0 1,0 0,-1-1,1 1,0 0,0 0,0 0,0 0,0 0,-1 1,1-1,0 0,0 1,-1 0,1-1,0 1,-1 0,3 1,5 2,0 1,-1 0,1 0,-1 1,-1 0,1 1,-1 0,11 12,47 72,-16-22,-45-61,1-1,-1 1,-1-1,1 1,-1 0,-1 0,1 0,-1 1,-1-1,0 1,0-1,0 1,-1-1,-1 1,1-1,-1 1,-1-1,1 0,-2 1,-5 13,-5 14,-2 0,-2-2,-24 38,41-71,-19 30,-37 71,51-92,0 1,2 0,-1 0,1 0,1 1,0-1,-1 20,3-29,0 0,0 0,0 0,0 0,0 0,1 0,-1-1,1 1,0 0,-1 0,1 0,0-1,0 1,0 0,0-1,0 1,0-1,1 1,-1-1,0 1,1-1,-1 0,1 0,2 2,0-2,0 1,0-1,1 0,-1 0,0 0,1 0,-1-1,1 1,-1-1,7-1,6-1,0-1,0 0,0-2,24-8,-40 12,7-1,-1-1,1 0,-1 0,0-1,0 0,12-10,-18 13,0-1,1 1,-1-1,-1 0,1 1,0-1,0 0,0 1,-1-1,1 0,-1 0,0 0,1 1,-1-1,0 0,0 0,0 0,0 0,-1 1,1-1,0 0,-1 0,1 0,-1 1,0-1,1 0,-1 1,0-1,0 0,0 1,0-1,0 1,-1 0,1-1,-2 0,-2-4,1 1,-1 0,-1 1,1-1,-1 1,0 0,1 0,-2 1,1 0,0 0,-1 0,1 1,-1 0,0 0,0 1,-10-1,-9 0,-1 1,-52 6,73-4,-23 4,1 2,0 0,0 2,0 2,1 0,-26 16,-1-1,11-4,2 2,0 2,-40 35,43-32,36-28,0 1,0-1,0 1,0-1,0 0,0 1,-1-1,1 0,0-1,0 1,-1 0,1-1,-1 1,1-1,0 0,-5 1,6-2,-1 0,1 0,-1 0,1 0,0 0,-1 0,1 0,0 0,0 0,0 0,0-1,0 1,0-1,0 1,0 0,0-1,1 1,-1-1,1 0,-1 1,1-1,0 1,-1-1,1-3,-14-85,7 42,-23-84,11 57,3-1,-10-121,3 23,-23-42,33 166,-18-54,24 87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59.0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23.2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716 254,'0'-253,"-4"289,0 1,-3-1,-1-1,-24 68,13-45,-64 258,75-272,2-1,2 1,1 0,3 0,7 63,-5-95,1-1,0 0,0 0,1 0,1 0,-1-1,8 11,-10-18,0 1,0-1,0 1,1-1,-1 0,1 0,0 0,0 0,0 0,1-1,-1 0,0 1,1-1,0 0,-1-1,1 1,0-1,0 1,0-1,0 0,0-1,7 1,-9-1,-1-1,1 1,0-1,-1 0,0 1,1-1,-1 0,1 0,-1 0,0 0,0 0,1 0,-1-1,0 1,0 0,0-1,0 1,-1 0,1-1,0 1,-1-1,1 1,0-1,-1 0,0 1,1-1,-1 0,0-2,4-55,-4 51,0-20,-1 0,0 0,-11-49,10 68,0 1,-1 0,0 0,0 0,-1 1,0-1,0 1,0 0,-1 0,-1 0,1 1,-1-1,0 1,0 1,-1-1,1 1,-9-4,-24-10,-1 3,0 0,-1 3,-1 2,-70-11,61 14,0-4,1-1,-58-24,94 29,14 8,0 0,0 0,0-1,-1 1,1 0,0 0,0 0,0 0,0-1,0 1,0 0,0 0,0 0,0-1,0 1,0 0,0 0,0-1,0 1,0 0,0 0,0 0,0-1,0 1,0 0,0 0,0 0,0-1,1 1,-1 0,0 0,0 0,0 0,0 0,0-1,0 1,1 0,-1 0,0 0,0 0,0 0,1 0,-1-1,0 1,0 0,0 0,1 0,-1 0,0 0,0 0,0 0,1 0,-1 0,0 0,0 0,0 0,1 0,-1 0,0 0,0 0,0 0,1 1,11-3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59.4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01.0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252 0,'1'8,"0"-1,1 1,0-1,1 0,0 0,0 0,4 7,5 11,48 123,103 297,-145-378,-3 2,-3-1,-3 2,0 112,-9-131,-3 84,2-133,1 1,-1-1,0 1,0-1,0 1,0-1,0 0,-1 0,1 1,-1-1,1 0,-1 0,0-1,1 1,-1 0,0 0,0-1,-1 1,1-1,0 0,0 0,-1 0,1 0,-1 0,1 0,0 0,-1-1,0 0,1 1,-4-1,-13 2,1-2,0 0,-25-3,14 1,5 2,0-1,0-2,0-1,1 0,-1-2,1 0,-37-17,50 18,-1-1,2 0,-1 0,1-1,0 0,0-1,1 0,0 0,0-1,1 0,0 0,1-1,0 0,0 0,1 0,1-1,-1 0,-2-11,3 0,0 0,2 0,0-1,2 1,2-35,0 31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02.4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926 1,'1'0,"0"0,0 1,0-1,0 1,0-1,0 1,0-1,-1 1,1-1,0 1,0 0,-1-1,1 1,0 0,-1 0,1-1,0 1,-1 0,1 0,-1 0,0 0,1 0,-1 0,0 0,1 0,-1 0,0 1,5 35,-4-25,9 35,-6-31,-1-1,0 0,-1 1,-1-1,0 1,-1 0,-1-1,0 1,-1 0,-7 25,-1-11,-1-1,-2 0,-1 0,-1-2,-2 0,-1 0,0-2,-2 0,-1-2,-25 24,21-25,14-10,-1-1,-1-1,0 0,-21 12,29-19,-1-1,1 0,0 0,-1-1,0 1,1-1,-1-1,0 1,1-1,-1 0,0 0,0 0,1-1,-1 0,0 0,-9-3,-9-5,16 6,1 0,-1 1,1 0,-1 0,0 1,-10-1,15 2,-1 1,1-1,0 1,-1 0,1 0,0 0,0 0,0 1,0-1,0 1,0 0,1-1,-1 2,0-1,1 0,0 0,-1 1,1-1,-2 4,-30 41,-50 95,-7 11,59-104,-24 54,7-12,14-46,18-29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03.7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0 324,'5'-4,"1"0,-1 1,1-1,0 1,0 0,0 1,9-3,20-10,20-11,-43 21,1-1,-1 0,-1 0,1-1,-1-1,20-16,-1-4,52-36,-49 39,40-37,-60 49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05.5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820 758,'0'35,"2"-24,-2-1,1 1,-1-1,-1 1,0-1,0 1,-1-1,0 0,-1 0,0 0,-1 0,0 0,-7 12,-4-2,0 0,-37 35,42-47,0 0,-1-1,0 0,0 0,0-1,-1-1,-21 7,-3-2,0-3,-72 6,50-7,35-3,5 0,0-1,0-1,-32-2,47 1,-1 0,0-1,1 0,-1 1,1-1,-1 0,1-1,-1 1,1-1,0 1,0-1,0 0,0 0,0-1,0 1,0 0,1-1,-1 0,1 0,0 0,0 0,0 0,0 0,-2-5,-4-22,1 0,1 0,1-1,2 0,1-38,-3-18,-58-499,60 562,-1 0,-1 0,-2 1,0 0,-17-36,14 35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06.1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06.7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10,'0'-4,"0"-1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08.8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1392 0,'0'46,"2"-6,-3 0,-8 59,7-89,1 0,-2 0,1-1,-2 1,1-1,-1 0,0 0,-1 0,0-1,-1 1,1-1,-2 0,1-1,-1 1,-9 7,10-12,-1 1,1-1,0 0,-1-1,1 0,-1 0,0 0,0-1,0 0,0 0,-8 0,-4-1,1 0,-1-2,-19-3,30 3,0-1,0 0,1 0,-1 0,1-1,-1 0,1-1,0 0,1 0,-1 0,1-1,-9-10,5 4,0 0,1-1,1 0,0 0,-12-28,19 39,1 0,-1 1,0-1,0 0,0 0,0 1,0-1,0 0,0 1,0-1,0 1,-1 0,1-1,-1 1,1 0,-1 0,1 0,-1 0,-3-2,3 3,1 0,-1 0,0 0,1 0,-1 0,0 1,1-1,-1 0,1 1,-1-1,1 1,-1 0,1-1,-1 1,1 0,-1 0,1 0,-2 2,-8 7,1 1,1 0,0 1,-11 17,7-9,-21 28,-3-2,-63 63,86-96,0-1,-1 0,0-2,0 1,-2-2,1 0,-1-1,0-1,-1 0,1-2,-1 0,-21 3,14-4,-12 2,-1-1,0-3,-70-2,100-1,0 0,0 0,-1 0,1-1,0 0,0-1,1 0,-1 0,1 0,-1-1,1 0,0-1,0 0,1 0,-1 0,1-1,0 0,1 0,0 0,0-1,0 0,0 0,-5-12,9 16,0 0,-1 0,1 0,1-1,-1 1,0 0,1 0,-1-1,1 1,0 0,0-1,1 1,-1 0,1-1,-1 1,1 0,0 0,0-1,1 1,-1 0,0 0,1 0,0 1,0-1,0 0,0 1,0-1,1 1,-1 0,1-1,-1 1,1 0,0 1,0-1,0 0,0 1,4-2,13-5,0 1,1 1,-1 0,34-3,-52 8,48-5,1 1,-1 3,69 5,-113-2,0 0,0 0,0 0,-1 1,1 0,-1 0,1 0,-1 1,1 0,-1 0,0 0,-1 1,1-1,5 7,-2-2,0 1,-1 0,0 1,-1 0,0 0,8 20,-2 4,-1 0,-2 0,9 64,-16-79,28 251,-31-258,0 0,0-1,-1 1,-1-1,0 1,0-1,-1 0,-1 0,0-1,0 1,-1-1,0 0,-1-1,0 1,-1-1,0-1,-17 16,-9 5,-2-2,-1-1,-50 27,66-42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09.9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247 1,'-4'0,"1"1,-1 0,1 0,-1 0,1 0,-1 0,1 1,0 0,-1 0,1 0,0 0,0 0,1 0,-1 1,0-1,1 1,0 0,-5 6,-4 7,0 1,-10 23,11-19,-18 31,-36 102,55-128,1 0,1 1,2 0,1 0,1 0,0 33,3-57,1-1,-1 1,1 0,-1 0,1-1,0 1,0 0,0-1,0 1,0-1,1 0,-1 1,1-1,0 0,-1 0,1 0,0 0,0 0,0 0,1 0,-1-1,0 1,1-1,-1 0,1 1,-1-1,1 0,-1-1,1 1,0 0,0-1,-1 0,1 1,0-1,0 0,-1 0,1-1,3 0,-2 1,1 0,0-1,-1 1,1-1,-1-1,1 1,-1 0,0-1,1 0,-1 0,0-1,0 1,-1-1,1 0,0 1,-1-2,0 1,1 0,-1-1,-1 1,1-1,3-6,-4 3,0 1,0-1,-1 0,0 0,0 1,-1-1,0 0,0 0,0 0,-1 1,0-1,-1 0,1 0,-1 1,-1-1,1 1,-1 0,0 0,0 0,-1 0,0 0,0 1,0 0,-1-1,1 2,-1-1,-7-5,-4-2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11.2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546 1,'2'10,"-1"0,1 0,0-1,1 1,0 0,1-1,0 0,0 0,8 11,-6-9,0-1,-1 1,0 0,-1 0,0 1,2 14,-4-18,-2 0,1 0,-1 1,0-1,0 0,-1 0,-1 0,1 0,-1 0,0 0,-7 14,3-10,-1-1,-1-1,0 1,0-1,-1-1,-18 17,8-9,12-10,1 0,-1 0,0-1,-1 0,0-1,0 1,0-1,0-1,-1 0,1 0,-1 0,0-1,0-1,-1 0,-11 2,-26-2,0-1,0-3,0-2,-77-16,121 19,-1 0,1 0,0 0,0-1,1 1,-1-1,0 0,0 1,1-1,-1-1,1 1,0 0,0 0,0-1,0 0,0 1,0-1,0 0,1 0,0 0,-1 0,1 0,0 0,1 0,-1 0,0 0,1-5,-2-11,1-1,1 1,5-33,-1 5,-4-10,0 30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25.3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248 886,'-35'-36,"23"22,-1 1,0 0,-1 1,-1 0,-28-17,42 28,-1 1,1-1,-1 0,1 1,-1-1,0 1,1 0,-1-1,0 1,0 0,1 0,-1 0,0 0,1 1,-1-1,0 0,1 1,-1-1,0 1,1-1,-1 1,1 0,-1 0,-2 1,1 1,0 0,0 0,0 1,0-1,1 1,0-1,-1 1,1 0,-2 7,-2 5,1 1,0 0,1 0,-1 18,-2 74,8 116,2-105,-4-117,1 0,0 0,0-1,0 1,0 0,1 0,-1 0,1-1,0 1,-1 0,1-1,1 1,-1-1,0 1,0-1,1 1,0-1,2 3,-2-4,0 0,1 0,-1-1,0 1,1-1,-1 0,0 0,1 1,-1-1,0-1,1 1,-1 0,0-1,0 1,1-1,-1 1,0-1,0 0,0 0,0 0,0 0,3-3,12-4,-1-1,-1 0,0-1,0-1,-1 0,0-1,22-26,-32 33,1-1,-2 0,1 0,0-1,-1 1,0-1,-1 0,0 0,0 0,0 0,-1 0,0 0,0 0,0-1,-1 1,-1 0,1 0,-1 0,0-1,-1 1,1 0,-5-10,-6-12,8 22,1 0,0 0,0 0,1-1,0 1,-1-13,3 21,0-1,0 0,1 1,-1-1,0 0,0 1,0-1,1 0,-1 0,0 1,0-1,1 0,-1 0,0 0,1 1,-1-1,0 0,1 0,-1 0,0 0,1 0,-1 0,0 0,1 1,-1-1,0 0,1 0,-1 0,1-1,-1 1,0 0,1 0,-1 0,0 0,1 0,-1 0,0 0,1-1,-1 1,0 0,1 0,-1 0,0-1,0 1,1 0,-1 0,0-1,0 1,0 0,1-1,-1 1,0 0,0-1,0 1,0 0,0-1,1 1,-1 0,0-1,0 1,0 0,0-1,0 1,0 0,0-1,0 0,23 26,-23-24,38 50,37 66,-42-63,49 63,-81-116,-1 0,1 1,0-1,0 0,0 0,0 0,0 0,0 0,0-1,0 1,0 0,0 0,0-1,1 1,-1 0,0-1,0 0,1 1,-1-1,0 0,1 1,-1-1,0 0,3 0,-3-1,0 0,1 1,-1-1,0 0,0 0,0 0,0 0,0 0,0 0,0-1,0 1,0 0,0 0,0-1,-1 1,1 0,0-4,4-8,-2-1,0 0,2-22,-4 30,16-167,-10-301,-11 424,-2 1,-2 1,-3-1,-1 1,-2 1,-3 0,-2 2,-1 0,-3 0,-1 2,-2 1,-41-49,67 90,-1 0,1 1,0-1,-1 0,1 1,-1-1,1 0,-1 1,0-1,1 1,-1-1,0 1,1-1,-1 1,0 0,1-1,-1 1,0 0,0-1,1 1,-1 0,0 0,0 0,-1 0,-3 15,9 31,-4-45,13 69,4-1,3 0,3-1,2-2,4 0,2-2,3-1,3-2,3-2,2-1,56 60,-73-94,1-2,1 0,50 30,-65-45,0-1,0 0,1-1,0-1,0 0,0 0,1-1,17 1,12-1,56-3,-80-1,-13 1,0-1,0 0,0 0,-1-1,1 0,0 0,-1 0,0-1,1 1,-1-1,0 0,0-1,0 1,6-8,3-3,-1-1,0 0,11-18,-15 19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12.6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927 123,'-4'1,"-1"0,1 1,-1 0,1-1,0 2,-1-1,1 0,0 1,0 0,-5 5,-6 3,-41 25,-2-2,-111 48,140-70,-1-2,-1-1,0-1,0-1,-1-2,0-2,0 0,-32-3,60 0,1 0,-1-1,1 1,-1-1,0 0,1 1,0-2,-1 1,1 0,0-1,-1 1,1-1,0 0,0 0,0-1,1 1,-1 0,-3-4,5 3,0 1,-1-1,1 0,0 1,1-1,-1 0,0 0,1 0,-1 1,1-1,0 0,0 0,0 0,0 0,1 0,-1 1,1-1,0 0,-1 0,1 1,1-1,-1 0,2-3,12-18,0 1,2 0,0 1,2 1,0 1,1 1,1 0,1 2,1 0,0 2,40-21,-59 34,0 0,0 0,0 0,1 1,-1-1,1 1,-1 0,1 0,-1 1,1-1,-1 1,1 0,0 0,-1 1,1-1,0 1,-1 0,1 0,-1 1,0-1,7 4,-5-1,-1 0,0 0,0 0,-1 1,1 0,-1 0,0 0,0 0,-1 1,0-1,0 1,0 0,0 0,3 12,-1 2,-1 1,-1-1,-1 0,-1 1,0 0,-1-1,-2 1,0 0,-7 26,-4 10,-4 0,-22 54,23-71,-1-1,-1-1,-3-1,0-1,-3 0,-35 40,47-62,0-2,-1 1,-1-1,0-1,0-1,-1 0,0-1,-1 0,0-1,-1-1,1-1,-1 0,0-1,-1-1,1 0,-1-2,-24 2,-34-6,56 2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13.7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197 0,'-2'24,"-1"1,-1-1,-1 0,-1-1,-2 1,-12 27,-10 39,27-81,-7 23,1 0,1 0,2 1,1 0,0 63,6-90,1 1,-1-1,1 0,1 0,-1 0,1 0,0 0,0 0,1-1,0 1,0-1,0 0,1-1,-1 1,1-1,0 1,10 5,-10-6,1-1,-1 1,1-1,-1-1,1 1,0-1,0 0,0 0,0 0,0-1,0 0,1 0,-1-1,0 0,0 0,1 0,-1-1,10-2,-14 2,1-1,-1 1,0-1,0 1,1-1,-1 0,0 0,0 0,-1-1,1 1,0 0,-1 0,1-1,-1 1,0-1,0 0,0 1,0-1,0 0,-1 0,1 1,-1-1,0 0,1 0,-1 0,-1 1,1-5,-1-3,0-1,0 1,-1 0,0 0,-1 0,-5-12,2 9,0 1,-1 1,-1-1,0 1,0 1,-1-1,0 2,-1-1,0 1,-20-13,-8-2,-76-36,112 59,-15-8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0:52.0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658 21,'-36'-1,"-44"-8,57 5,0 1,0 1,0 1,-1 1,-38 5,36 0,1 1,0 2,0 0,0 1,1 2,1 0,0 2,0 0,-26 22,41-29,0 1,1 0,-1 1,1-1,1 1,0 1,0-1,0 1,1 0,0 0,1 1,0-1,0 1,1 0,1 0,0 0,0 0,1 1,0-1,0 0,1 1,1-1,0 1,0-1,6 20,-4-24,-1 0,2 0,-1-1,0 1,1-1,0 0,0 0,1 0,0 0,-1-1,1 0,1 0,-1 0,1 0,-1-1,1 0,0 0,9 2,11 5,0-2,0-1,29 4,34 0,-52-7,-1 1,44 12,-63-12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0:53.2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175 98,'-7'1,"0"0,-1 0,1 1,0 0,0 0,0 0,1 1,-1 0,0 0,1 1,0 0,0 0,0 1,0-1,1 1,0 0,0 1,0-1,1 1,-1 0,1 0,1 0,-1 1,1 0,-4 10,3-5,-1 0,1 1,1-1,0 1,1 0,0-1,1 1,1 0,0 0,1 0,0 0,1 0,6 24,-5-30,1 0,-1 0,1 0,1-1,-1 0,1 0,0 0,0 0,1-1,0 0,0 0,9 5,12 7,50 23,-27-15,-44-22,1 1,-1-1,1 0,0-1,0 1,0-1,0-1,11 2,-15-3,-1 0,0 0,0-1,1 1,-1-1,0 1,0-1,0 0,1 0,-1 0,0 0,0 0,0 0,-1-1,1 1,0-1,0 1,-1-1,1 0,-1 0,0 1,1-1,-1 0,0 0,0 0,0 0,0-1,-1 1,1 0,0-4,5-18,0-1,-2 0,-1 1,-1-1,-2-1,0 1,-1 0,-2 0,0 1,-2-1,-1 0,0 1,-2 0,-1 1,-1 0,-1 0,0 1,-2 1,-24-32,32 47,1 1,-1 0,1 0,-1 0,-1 1,-5-5,-8-1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0:55.3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1 815,'1'-5,"1"1,-1-1,1 1,1-1,-1 1,1 0,-1 0,1 0,0 0,0 1,1-1,6-5,5-7,56-69,-3-3,69-120,-126 188,-1-1,-1-1,0 1,-2-2,9-39,-15 52,1 0,-1 0,0 0,-1 0,-1-1,1 1,-2 0,1 0,-1 0,-1 0,0 1,0-1,-1 1,0-1,-9-13,13 22,-1 0,1 0,-1 0,1 0,-1 0,1 0,-1 0,0 1,1-1,-1 0,0 0,0 0,0 1,0-1,0 0,1 1,-1-1,0 1,0-1,-1 1,1 0,0-1,0 1,0 0,0 0,0 0,-2 0,2 0,-1 1,1 0,0 0,0 1,0-1,0 0,0 0,1 0,-1 1,0-1,0 0,1 1,-1-1,1 1,0-1,-1 1,1 1,-3 10,1-1,1 1,1 22,1-25,1 0,0 0,1 0,0-1,1 1,0-1,1 0,0 0,10 15,62 71,-71-88,43 42,-39-40,1 0,-2 1,1 1,-1 0,-1 0,0 0,-1 1,10 19,-12-19,-1-1,0 0,-1 1,-1-1,1 1,-2 0,1 19,-2-24,-1 0,0-1,-1 1,0 0,0 0,0-1,-1 1,0-1,0 0,0 0,-1 0,0 0,0-1,-7 8,-2 0,-1-1,0-1,-1 0,-29 17,-28 21,59-38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0:56.5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0,'25'56,"-3"1,-2 1,21 104,-39-154,20 110,-17-82,1 0,2-1,1 0,2 0,29 62,-35-88,1 0,0-1,0 0,1 0,0 0,0-1,1 0,13 10,-17-14,0 0,1-1,0 0,-1 1,1-1,0-1,0 1,0-1,0 0,0 0,1 0,-1-1,0 0,0 0,1 0,-1-1,0 1,9-3,2-4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0:57.8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60,'29'-2,"52"-9,-51 6,50-2,-54 5,-1-1,-1-1,49-15,-54 13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0:59.9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491 0,'-20'9,"0"0,1 1,0 1,-27 21,3-3,-116 80,134-90,2 1,0 1,1 1,-23 30,42-47,0 0,0-1,0 1,1 1,-1-1,1 0,0 1,1-1,-1 1,1-1,0 1,1 0,-1-1,1 1,0 0,1-1,1 9,-1-10,0 1,0-1,1 0,0 0,0 0,0 0,0 0,1-1,-1 1,1-1,0 1,0-1,0 0,0 0,1 0,0-1,-1 1,1-1,0 0,0 0,0 0,0 0,5 0,29 9,1-3,0-1,1-2,41 0,-8-5,96-12,-143 9,0-1,0-1,-1-1,0-2,0 0,-1-2,27-14,-45 19,0 1,0-2,-1 1,0-1,0 0,0 0,0 0,-1 0,0-1,0 0,-1 0,0 0,0 0,-1-1,0 1,0-1,1-10,0-1,-1 1,-1-1,-1 1,0-1,-2 0,-3-21,3 33,1 0,-1 0,0 0,-1 0,1 1,-1-1,-1 1,1 0,-1 0,0 0,0 1,-1-1,0 1,0 0,0 0,0 1,-1-1,0 1,-12-6,3 3,-1 2,0 0,0 1,0 0,-1 1,1 1,-26 0,32 2,0-1,1 0,-1-1,0 0,1 0,0-1,-1 0,-12-7,10 2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1:01.2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0 275,'42'0,"164"7,-177-4,0 2,0 1,0 1,-1 2,29 12,-39-13,0 0,0 2,-1 0,-1 0,28 24,-37-27,0 0,0 1,0 0,-1 1,0 0,-1 0,0 0,0 0,-1 1,0-1,-1 1,4 18,1 30,-3 1,-3-1,-2 1,-9 64,0-63,8-56,0 0,0-1,0 1,-1 0,1 0,-1-1,0 1,0-1,0 0,-1 1,1-1,-5 4,7-7,-1 0,1 0,0 1,0-1,0 0,0 0,-1 0,1 0,0 0,0 0,0 0,-1 0,1 0,0 0,0 0,0 0,-1 0,1 0,0 0,0 0,0 0,0 0,-1 0,1 0,0-1,0 1,0 0,0 0,-1 0,1 0,0 0,0 0,0 0,0-1,0 1,-1 0,1 0,0 0,0 0,0-1,0 1,0 0,0 0,0 0,0-1,0 1,-4-16,2-16,7-21,1 1,26-95,46-101,-37 125,-13 44,-16 50,-2-1,-1 0,-1 0,-1-1,-2 0,2-37,-7 59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1:02.7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559 396,'-16'2,"1"0,-1 0,1 2,0 0,0 0,0 1,1 1,-1 1,1 0,1 1,-19 13,-17 16,-67 64,108-93,-24 22,-51 63,73-80,0 0,1 1,1 1,0-1,1 1,0 1,1-1,-3 17,8-30,1 0,-1 0,1 0,0 0,0-1,0 1,0 0,0 0,1 0,-1 0,0 0,1-1,-1 1,1 0,0 0,0-1,0 1,0 0,0-1,0 1,0-1,0 1,0-1,1 0,-1 1,1-1,-1 0,1 0,-1 0,1 0,0 0,-1 0,1-1,0 1,0 0,-1-1,1 0,0 1,0-1,2 0,11 2,-1-1,1-1,0 0,17-3,-17 2,37-5,70-18,-21 3,-97 20,0 1,0-1,0 0,0 0,0 0,-1-1,1 1,0-1,-1 0,1 0,-1 0,0-1,1 1,-1-1,0 0,-1 0,1 0,0 0,-1 0,0 0,1-1,-1 1,-1-1,3-5,-2 2,-1-1,0 1,0-1,-1 0,0 1,0-1,-1 1,1-1,-2 1,1-1,-1 1,-4-11,-29-77,19 58,2 0,2-1,2-1,1 0,-7-72,19-208,-1 317,2 7,10 17,14 29,33 84,-36-74,3-1,2-1,4-1,44 59,-34-70,-34-35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26.6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192 194,'4'-2,"0"1,-1-1,1 0,-1 0,1 0,-1-1,0 1,5-5,7-5,66-40,-52 32,0 1,2 1,0 2,46-18,-123 50,0 2,0 2,-45 28,64-35,0 0,-1-2,0-1,-1-2,-55 10,37-8,25-5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1:05.0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72 530,'1'-2,"0"0,1 0,-1 0,1 0,-1 0,1 0,0 1,0-1,-1 0,1 1,0-1,1 1,-1 0,4-2,9-7,36-27,-29 22,0-1,-1-1,29-29,-47 42,1 0,-1 0,1-1,-1 1,0-1,-1 0,1 1,-1-1,0 0,0-1,0 1,-1 0,0 0,0-1,0 1,-1 0,0-1,0 1,0-1,0 1,-1-1,-3-9,3 12,0 0,0 0,0 0,-1 0,0 0,0 0,1 0,-1 1,-1-1,1 1,0-1,-1 1,1 0,-1 0,0 0,0 0,1 1,-1-1,0 1,0 0,-1-1,1 1,0 1,0-1,-1 0,1 1,0 0,-1 0,1 0,0 0,-1 0,1 0,0 1,0 0,-5 1,-1 0,0 1,0 0,0 1,0 0,1 0,-1 1,1 0,0 0,0 1,1 0,-8 8,3 0,1 0,0 0,1 1,0 0,2 1,0 0,0 0,1 1,2 0,-1 0,-3 28,8-37,0 1,1-1,0 1,0-1,1 1,0-1,0 1,1-1,0 0,1 0,0 0,0 0,1 0,0-1,0 0,1 1,0-1,0-1,0 1,1-1,0 0,0 0,1-1,0 0,0 0,10 5,3 0,0 0,0-2,1 0,0-2,1 0,-1-1,37 2,-5-3,-1-3,58-5,-102 3,0 0,0 0,0-1,0 0,-1 0,1 0,0-1,-1-1,0 1,0-1,0 0,0-1,-1 0,9-7,-8 4,0 0,0-1,-1 0,0 0,0-1,-1 0,0 0,-1 0,4-15,2-16,-3 0,-1-1,-2 0,-2-59,-2 76,1-29,-4-130,4 182,-1 0,-1 1,1-1,0 0,0 1,-1-1,1 0,-1 1,1-1,-1 0,0 1,1-1,-1 1,0-1,0 1,0 0,0-1,0 1,-1 0,-2-3,3 4,0 0,-1-1,1 1,0 0,-1 0,1 0,-1 0,1 0,0 0,-1 0,1 0,-1 1,1-1,0 0,-1 1,1-1,0 1,0 0,-3 1,-2 2,-1 1,1 0,0 0,0 0,1 1,-1 0,-6 10,6-7,1-1,0 1,1 0,0 0,0 0,1 0,-3 13,5-19,1 0,0 0,-1 0,1-1,1 1,-1 0,0 0,1 0,-1-1,1 1,0 0,0-1,0 1,0 0,0-1,1 1,-1-1,1 0,0 0,-1 1,1-1,0 0,0 0,1-1,-1 1,0 0,1-1,-1 1,6 1,9 4,0 0,1-2,34 7,-35-9,0 1,0 0,0 1,28 13,-38-14,0-1,-1 1,1 0,-1 1,0 0,0 0,0 0,6 8,-10-9,1 0,-1 1,0-1,0 0,-1 1,0 0,1-1,-1 1,-1 0,1-1,-1 1,0 0,0 0,-1 9,-2 0,1 0,-2-1,0 1,-6 13,-11 39,15-23,2 0,1 1,2-1,7 53,-6-94,1 1,-1 0,1-1,0 1,0-1,0 1,0-1,0 1,0-1,1 0,-1 0,1 1,0-1,0 0,0-1,0 1,0 0,0 0,0-1,0 1,1-1,-1 0,0 0,1 0,-1 0,1 0,0 0,-1-1,1 1,4-1,10 2,1-1,-1-1,33-4,-16 1,-12 3,0-1,0-1,1-1,-2-2,1 0,27-10,-29 7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1:05.9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1,'6'7,"-1"0,0 1,0 0,0 0,6 16,7 13,7 8,35 88,-40-101,-8-18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1:06.5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1:12.4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1 121,'3'2,"0"0,0 0,-1 0,1 0,0 1,-1-1,0 1,1-1,-1 1,0 0,0 0,2 6,5 4,-4-5,0-1,-1 1,1 0,-2 0,5 12,13 26,-16-73,-5 4,1 1,1-1,1 1,6-28,-7 44,0 0,0-1,1 1,0 0,0 0,0 0,1 1,-1-1,2 1,-1 0,0 0,1 0,0 1,0 0,0 0,1 0,-1 0,1 1,8-4,-11 6,0 0,1 0,-1 0,1 0,0 1,-1 0,1-1,0 1,-1 1,1-1,-1 0,1 1,0 0,6 2,-2 0,0 1,0 0,-1 0,1 1,12 10,0 2,-2 2,0 0,18 25,-27-32,0 0,-1 0,0 0,-1 1,-1 0,0 1,-1 0,0-1,-1 2,0-1,1 19,16 89,-19-101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1:14.5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322 681,'1'-12,"0"0,1 1,5-19,5-27,-4-173,-9 204,-1 0,-1 0,-1 0,-1 0,-2 1,-16-43,20 61,-1 0,1 0,-1 0,-1 0,0 1,0 0,0 0,0 1,-1-1,0 1,0 0,0 1,-1-1,0 1,0 0,0 1,-8-3,10 4,0 1,-1 0,1 0,0 1,-1 0,1 0,-1 0,1 0,0 1,-1 0,1 0,0 0,0 1,0-1,0 1,0 1,0-1,0 1,0-1,1 2,0-1,0 0,-1 1,2 0,-6 5,2 0,-1 1,1-1,1 2,0-1,0 1,1-1,1 1,-1 1,2-1,0 1,0-1,1 1,-1 18,3-22,-1-1,2 0,-1 1,1-1,0 0,1 0,0 1,0-1,0 0,1-1,0 1,0 0,1-1,0 0,0 1,0-2,1 1,0 0,0-1,1 0,-1 0,1-1,6 5,36 19,1-2,79 29,-122-52,0 0,0 0,-1 1,0-1,0 1,0 1,0-1,0 0,-1 1,6 8,37 58,-40-57,26 45,-3 1,36 106,22 136,-56-169,45 154,-64-250,11 52,-21-78,-1 1,-1 0,1 0,-2 0,0 0,-1 0,0 0,-4 21,3-29,0-1,0 1,0-1,0 0,0 0,0 0,-1 0,0 0,1-1,-1 1,0-1,0 1,0-1,-1 0,1 0,-1-1,1 1,-1-1,1 0,-1 0,0 0,1 0,-1 0,0-1,-6 0,-7 1,0 0,0-2,0 0,-26-6,33 4,-1 0,1-1,0 0,0-1,1 0,-1-1,1 0,0-1,1 1,-1-2,2 1,-1-1,-12-17,-2-5,1-1,-30-61,12 11,-50-155,75 187,2-1,1 1,4-2,-4-88,11 130,0 1,1 0,0 0,1 0,-1 0,2 0,-1 0,1 0,0 1,0-1,1 1,0 0,1 0,-1 0,1 1,1-1,-1 1,1 0,0 1,0 0,10-7,9-2,1 0,0 2,0 0,48-12,-46 15,40-24,-54 27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1:15.7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178 42,'-6'-1,"0"-1,-1 1,1-1,0 0,0 0,0-1,-6-4,4 3,0 0,0 1,0 0,0 0,-10-1,16 3,0 1,0 0,0 0,0 0,0 0,0 1,0-1,0 0,0 1,0-1,0 1,0 0,0 0,1-1,-1 1,0 0,1 1,-1-1,1 0,-1 0,1 1,-1-1,1 1,0-1,0 1,-1-1,0 3,0 0,0 1,0-1,0 1,0 0,1-1,-1 1,1 0,0 0,1 0,-1 0,1 0,0 0,0 0,1 0,0-1,-1 1,1 0,1 0,-1 0,1-1,0 1,0-1,0 1,5 5,-4-5,1 1,0-1,0-1,1 1,0-1,0 1,0-1,0-1,0 1,1-1,-1 0,1 0,0 0,0-1,0 0,1 0,-1-1,7 2,-7-2,-1 0,1-1,-1 0,0 1,1-2,-1 1,1-1,-1 1,1-2,-1 1,0 0,0-1,0 0,0 0,0-1,0 0,0 1,-1-1,0-1,1 1,-1-1,0 0,-1 1,1-2,-1 1,1 0,-1-1,0 0,-1 1,1-1,-1 0,0 0,-1-1,1 1,-1 0,0 0,1-7,-1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1:16.8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45 30,'0'-1,"0"-1,0 1,-1 0,1-1,-1 1,1 0,-1-1,1 1,-1 0,1 0,-1 0,0-1,0 1,0 0,0 0,1 0,-1 0,-1 0,1 1,0-1,0 0,0 0,0 1,-1-1,1 1,-2-1,2 0,0 1,1 0,-1 0,0 0,1 0,-1 0,0 0,0 0,1 0,-1 0,0 0,1 1,-1-1,0 0,1 0,-1 1,0-1,1 0,-1 1,0-1,1 1,-1-1,1 1,-1-1,1 1,-1-1,1 1,-1-1,1 1,0 0,-1-1,1 1,0 0,0-1,-1 1,1 0,0-1,0 1,0 0,0 0,0-1,0 1,0 0,0-1,0 1,0 0,0 0,0-1,1 1,-1 0,0 0,2 6,-1 0,1-1,0 1,1 0,-1-1,1 0,0 1,1-1,0-1,0 1,0 0,0-1,1 0,0 0,0 0,1-1,9 7,-6-5,0-1,0 0,0-1,1 0,0 0,-1-1,1-1,0 1,1-2,-1 1,15-1,-25-1,0 0,1 0,-1 0,0 0,0 0,0 0,0 0,1 0,-1 0,0 0,0 0,0 0,0 0,1 0,-1 0,0 0,0 0,0 0,0 0,0 0,1 0,-1 0,0 0,0-1,0 1,0 0,0 0,0 0,0 0,1 0,-1 0,0-1,0 1,0 0,0 0,0 0,0 0,0 0,0-1,0 1,0 0,0 0,0 0,0 0,0-1,0 1,0 0,0 0,0 0,0 0,0 0,0-1,-8-11,-21-15,23 21,-5-4,-1 0,0 0,-24-14,14 13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1:17.6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90,'5'-4,"8"-1,8 0,4-4,5 1,7 1,1-3,-2 1,1 2,3 2,2-2,-1-1,-7 2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30.0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2244 535,'1'-10,"0"1,1-1,0 1,0-1,1 1,1 0,-1 0,2 0,-1 0,1 1,6-9,7-8,1 0,26-24,-6 13,1 2,2 2,1 2,1 2,2 1,1 3,0 1,2 3,91-25,-122 40,0 1,0 0,0 1,1 1,-1 1,28 2,-41 0,0-1,0 1,0 0,0 1,1-1,-2 1,1 0,0 0,0 1,-1-1,1 1,-1 0,0 0,0 1,0-1,0 1,-1 0,1 0,-1 0,0 1,0-1,0 1,-1-1,0 1,0 0,3 9,-1 3,-1 1,-1 0,0 0,-1 0,-1 1,-1-1,-1 0,0 0,-1 0,-1-1,-1 1,0-1,-1 0,-1 0,-1-1,-14 24,-4 2,-1-2,-3-1,-1-1,-67 64,81-87,0-1,0-1,-2-1,1 0,-2-1,1-2,-1 1,-1-2,0-1,0-1,0 0,-1-2,-41 4,44-7,-1-1,1-1,0-1,0 0,0-1,1-1,-1-1,1-1,0-1,0 0,0-1,1-1,1 0,0-1,0-1,-16-15,23 19,2-1,-1 1,1-1,0-1,0 1,1-1,1 0,-9-19,12 24,1-1,0 1,0-1,0 1,0-1,1 1,0-1,0 0,0 1,0-1,1 1,0-1,0 0,0 1,1 0,-1-1,1 1,0 0,0 0,1 0,-1 0,6-6,0 0,-5 8,-1 0,1 0,-1 0,0 0,0-1,0 1,0-1,-1 0,1 1,-1-1,1 0,-1 0,1-6,-2 9,-1 1,0-1,1 0,-1 0,0 0,1 1,-1-1,0 0,1 0,-1 1,0-1,1 1,-1-1,1 1,-1-1,1 1,-1-1,1 1,-1-1,1 1,-1-1,1 1,0 0,-1-1,1 1,0 0,-1 0,-13 22,-7 11,-2-2,-1 0,-1-1,-31 27,55-57,-9 10,0-2,0 1,-1-1,0-1,-1 0,-17 9,26-15,-1-1,1 1,-1-1,0 1,1-1,-1 0,0-1,0 1,0-1,0 0,1 0,-1 0,0 0,0 0,0-1,0 0,1 0,-1 0,0 0,1-1,-1 1,1-1,-1 0,1 0,0 0,0 0,-5-5,-3-5,1-1,0 0,1-1,0-1,1 1,1-1,0 0,1-1,1 1,0-1,1-1,-3-24,-1 79,2-16,-5 24,-2 1,-3-2,-1 0,-24 43,40-85,-1-1,1 1,0 0,-1 0,0-1,0 1,1-1,-2 0,1 1,0-1,0 0,-1 0,1 0,-1-1,1 1,-1-1,0 1,0-1,1 0,-1 0,0 0,0 0,0-1,0 1,0-1,0 1,-5-1,3-2,-1 1,1-1,0 0,-1 0,1-1,0 0,0 1,1-2,-1 1,1 0,-1-1,1 0,0 0,-3-5,-7-8,2-1,0 0,1-1,1 0,1-1,-9-25,-5-9,23 51,-1 1,0 0,0-1,0 1,0 0,-1 0,1 0,-1 0,1 0,-1 0,0 0,1 0,-1 1,0-1,0 0,0 1,-1 0,1 0,0 0,0 0,-4-1,4 2,-1 0,0 0,1 1,-1-1,0 1,1 0,-1 0,1 0,-1 0,1 0,0 1,-1-1,1 1,0-1,0 1,0 0,0 0,0 0,-2 3,-179 214,-13 13,140-173,-3-2,-95 72,133-114,-2 0,1-1,-2-1,0-1,0-1,-1-1,0-1,-1-2,0 0,0-2,-41 3,57-8,0 0,0-1,1 0,-1 0,0-1,1-1,-1 1,1-2,0 1,0-1,0-1,0 0,-13-9,10 4,1-1,-1 0,2 0,0-1,0 0,1-1,-14-26,5 1,3 0,1-1,1 0,3-1,-10-67,16 78,2 0,0 0,2 0,2-1,6-41,-4 52,1-1,0 1,2 0,0 0,1 1,1 0,0 0,22-29,-28 43,0 1,0-1,0 1,0-1,1 1,-1 0,1 1,0-1,0 1,0-1,0 1,5-2,18-2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30.7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10,'0'-4,"0"-1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27.9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517 547,'7'0,"-1"0,0-1,0 0,0 0,0 0,0 0,0-1,0 0,-1 0,1-1,-1 0,1 0,-1 0,0 0,0-1,0 0,-1 0,1 0,-1-1,0 1,0-1,-1 0,1 0,2-7,2-17,-1 0,-2 0,-1 0,1-38,-1 17,-2 29,0 0,-2 0,0 0,-1 1,-6-32,6 48,0 0,0 0,0 0,-1 1,1-1,-1 0,0 0,0 1,0-1,0 1,-1 0,0 0,1 0,-1 0,0 0,0 0,-1 1,1 0,-1-1,1 1,-1 0,1 1,-1-1,0 1,0 0,0 0,0 0,0 0,0 0,0 1,0 0,0 0,0 0,0 1,-6 0,-8 2,-1 1,1 1,1 0,-1 2,1 0,-18 10,-96 61,122-72,-27 17,1 2,2 1,-49 48,72-64,1 0,0 0,1 1,0 0,1 1,0 0,1 0,0 0,1 1,0 0,1 0,1 0,0 0,0 0,0 19,4-26,0 0,0 0,0-1,1 1,-1-1,1 1,1-1,-1 0,1 0,0 0,0 0,0 0,1-1,0 1,5 4,10 9,1 0,24 14,-20-14,8 7,2-2,0-1,72 33,-81-45,2-1,0-1,0-1,0-1,1-1,43 1,-57-5,1 0,0-1,0 0,-1-2,1 1,-1-2,1 0,-1 0,0-2,0 0,20-10,-21 8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31.1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33.5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1225 1216,'-1'0,"0"0,0-1,-1 1,1-1,0 1,0-1,0 1,0-1,0 0,0 1,0-1,0 0,0 0,0 0,0 0,0 0,1 0,-1 0,0 0,0-1,-13-28,11 23,-24-56,4 0,2-2,3 0,3-1,3-1,2 0,1-69,8 111,1 1,2-1,0 1,2-1,0 1,2 1,9-25,-10 36,0 0,1 0,0 1,1 0,0 0,1 0,0 1,1 0,0 1,0 0,1 0,0 1,1 1,22-14,16-2,2 2,0 3,0 1,2 3,0 2,57-5,328-7,-303 22,109-21,-81 4,-291 66,56-24,-674 190,265-98,300-74,-181 67,271-76,0-4,-2-4,0-3,-98 7,185-28,0 1,0-1,0 0,0 0,0-1,0 1,0-1,-11-4,15 4,0 0,0-1,0 1,0-1,0 1,0-1,1 0,-1 0,0 0,1 0,0 0,-1 0,1-1,0 1,0 0,0-1,0 1,1 0,-1-1,1 1,-1-1,1 1,0-4,-1-6,1 0,1 0,0 0,0 0,1 0,0 1,1-1,1 1,0 0,0 0,7-12,9-14,46-61,-30 48,-33 45,0 1,0 1,0-1,1 0,-1 1,1-1,0 1,0 0,0 0,1 1,-1-1,0 1,1 0,0 0,-1 1,8-2,-4 2,0 0,0 0,1 1,-1 1,0-1,0 1,0 0,0 1,10 3,3 3,0 1,0 0,-1 2,-1 0,1 1,23 21,-22-15,-1 1,0 2,-1 0,-2 1,0 0,-1 2,-2 0,0 0,-2 1,0 1,-2 0,-1 1,-1 0,-1 0,-2 1,0 0,-2 0,-1 0,-2 0,0 0,-6 36,3-51,-1-1,0 1,0-1,-1 1,-1-1,0-1,-1 1,0-1,-13 16,3-8,-1 0,0-1,-41 30,47-40,-1-1,0 0,-1 0,0-2,0 1,0-2,-1 0,1-1,-1 0,0-1,-18 0,12-2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34.1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10,'0'-4,"0"-2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36.1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1483,'2'-13,"0"1,1-1,0 1,0 0,2 0,5-12,2-5,39-93,103-177,-74 151,153-245,-75 135,-151 246,24-47,-29 56,-1 0,0 0,0 0,0-1,0 1,0 0,0 0,-1-1,0 1,0-1,0 1,0 0,0-1,-2-6,2 10,0-1,-1 1,1-1,0 1,-1-1,1 1,0-1,-1 1,1-1,0 1,-1 0,1-1,-1 1,1-1,-1 1,1 0,-1 0,1-1,-1 1,1 0,-1 0,1 0,-1-1,1 1,-1 0,1 0,-1 0,0 0,1 0,-1 0,1 0,-2 0,-21 12,-16 24,25-19,0 1,2 0,0 0,1 2,1-1,0 1,2 1,0-1,2 1,0 1,1-1,1 1,2 0,0 0,1 0,2 29,0-41,1 0,0 1,0-1,1 0,1 0,0 0,0-1,1 1,0-1,0 0,1 0,0-1,1 0,0 0,0 0,1-1,0 0,0-1,1 1,-1-2,15 8,18 8,1-2,1-2,73 18,-56-17,-51-15,-1-1,0 1,0 1,0 0,0 0,-1 0,1 1,-1 0,11 11,-15-13,0 1,-1-1,0 1,0-1,0 1,0 0,0-1,-1 1,1 0,-1 0,0 0,0 1,-1-1,1 0,-1 0,0 0,0 1,-1-1,1 0,-1 0,0 0,-1 5,-13 36,-2-2,-1 0,-35 56,-19 47,60-121,-24 70,35-89,-1 0,0 1,1-1,0 0,1 1,0-1,0 1,0-1,1 1,-1-1,1 1,3 8,-1-11,-1-1,1 1,0-1,0 1,0-1,0 0,1 0,-1 0,1-1,-1 0,1 1,0-1,0 0,0-1,0 1,1-1,-1 0,0 0,1 0,-1 0,8 0,11 1,1-1,37-3,-51 1,-1 0,1-1,-1 0,1-1,-1 1,15-8,-5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37.1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393 1,'-8'-1,"-1"1,0 0,0 1,1 0,-1 0,0 1,1 0,-1 0,1 1,0 0,0 1,0-1,0 2,1-1,-1 1,1 0,0 1,1-1,-1 1,-7 10,-12 15,1 2,2 0,1 1,2 1,1 1,2 1,1 1,3 0,0 1,-8 53,19-86,1 1,1-1,-1 0,1 0,1 1,-1-1,1 0,0 0,0 0,1 1,3 8,-4-12,1-1,-1 0,1 1,0-1,0 0,0 0,0 0,0 0,1 0,-1-1,0 1,1-1,-1 1,1-1,0 0,-1 0,1 0,0 0,0-1,0 1,-1-1,1 0,0 1,0-1,0-1,0 1,3-1,10-1,-1-1,1 0,-1-1,1-1,-1 0,-1-2,27-14,95-70,-95 62,-30 21,0 0,-1-1,0 0,0-1,-1 0,0 0,-1-1,0 0,9-18,-15 23,1 0,-1 0,0 0,0-1,0 1,-1 0,0-1,0 0,-1 1,0-1,0 1,-1-1,1 0,-2 1,1-1,-1 1,1 0,-2 0,1-1,-1 1,-5-8,-1-2,-1 0,2-1,0 0,-9-32,17 48,-1 1,1-1,0 0,0 0,-1 1,1-1,0 0,0 0,0 0,0 1,0-1,0 0,0 0,0 0,0 1,1-1,-1 0,0 0,0 1,1-1,-1 0,0 0,1 1,-1-1,1 0,0 0,0 0,0 1,0 0,0 0,0 0,0 0,0 0,0 1,0-1,0 0,0 0,0 1,0-1,0 0,0 1,-1-1,1 1,2 0,35 32,279 340,-283-337,-23-23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38.4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1 591,'0'42,"2"-1,14 82,-12-105,1 0,1 0,0-1,1 0,1 0,0-1,1 0,1 0,14 16,-21-27,1-1,0 0,-1 0,1-1,0 1,1-1,-1 0,1 0,-1 0,1-1,0 0,0 0,0 0,0 0,0-1,1 1,-1-2,0 1,1 0,-1-1,0 0,1 0,-1-1,0 1,1-1,-1-1,9-2,-4 0,-1-1,1 0,-1 0,0-1,0 0,-1-1,0 0,0 0,0-1,-1 0,0 0,10-18,-5 5,-1 0,-1-1,-1 0,-1-1,-1 0,-1 0,-1-1,-1 1,-1-1,-2 0,0 0,-3-32,1 48,-1 0,0 1,0-1,-1 0,-7-13,7 15,0 0,1 0,0 0,0 0,0 0,0 0,1-1,-1-8,2 15,1-1,-1 0,0 0,0 1,0-1,0 0,1 0,-1 1,0-1,1 0,-1 1,0-1,1 0,-1 1,1-1,-1 0,1 1,-1-1,1 1,0-1,-1 1,1 0,0-1,-1 1,1-1,0 1,-1 0,2-1,29-1,26 16,11 11,57 17,-108-37,-1-2,1-1,0 0,-1-1,1 0,17-3,-30 2,1-1,-1 0,0-1,1 1,-1-1,0 0,0 0,0 0,0-1,0 1,-1-1,1 0,-1 0,0 0,0 0,0-1,0 1,0-1,-1 0,0 0,1 0,-1 0,-1 0,1 0,-1 0,1-1,-1 1,0-6,4-16,-2 0,-1-1,-2-44,0 49,0 2,0-32,-2-1,-13-81,10 114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40.9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1 463,'93'-21,"-65"23,-27-1,1-1,0 1,0-1,0 0,1 1,-1-1,0 0,0 0,0 0,0 0,0-1,0 1,0-1,0 1,0-1,0 1,0-1,0 0,-1 0,1 0,0 0,0-1,-1 1,1 0,-1-1,1 1,-1-1,0 1,1-1,-1 0,0 1,0-1,0 0,0 0,0-2,25-82,-23 70,1 0,1 1,0 0,1 0,0 0,15-23,-19 34,1 1,-1 0,1 0,0 0,0 0,0 0,0 1,1 0,-1-1,1 1,0 0,-1 1,1-1,0 1,0-1,0 1,0 1,0-1,0 0,0 1,0 0,0 0,1 0,-1 0,0 1,0 0,0-1,0 2,0-1,0 0,-1 1,1 0,6 3,0 1,1 1,-1 0,0 1,0 0,-1 0,0 1,0 0,-1 1,13 20,82 157,-102-184,0-1,0 1,0-1,1 1,-1-1,1 0,-1 0,1 1,0-1,-1 0,1 0,0-1,1 1,-1 0,0-1,0 1,1-1,2 2,-5-3,1 0,0 0,-1 0,1 0,0-1,-1 1,1 0,0 0,-1 0,1 0,0-1,-1 1,1 0,-1-1,1 1,0 0,-1-1,1 1,-1-1,1 1,-1-1,0 1,1-1,-1 1,1-2,8-29,-5-27,-6-100,-2 96,7-75,-3 135,0 0,0 0,0 0,1 0,-1 0,0 0,1 1,0-1,-1 0,1 0,0 0,0 0,0 1,0-1,0 0,0 1,0-1,1 1,-1 0,1-1,-1 1,1 0,2-2,-1 2,-1 1,1-1,-1 1,1 0,-1-1,1 1,0 1,-1-1,1 0,-1 0,1 1,-1 0,1-1,-1 1,4 2,7 3,0 1,0 1,0 0,20 18,-19-14,-1 1,0 0,-1 1,-1 0,0 1,0 0,15 32,-6-16,-8-17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42.9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162 561,'6'-25,"-2"11,-20 25,4 3,0 0,0 1,1 1,1-1,1 2,0-1,-8 23,-35 129,46-146,1 26,5-47,0 0,0 0,0 1,0-1,0 0,0 0,1 0,-1 1,0-1,1 0,-1 0,1 0,-1 0,1 0,0 0,-1 0,1 0,0 0,0 0,0 0,0 0,0-1,0 1,0 0,0-1,0 1,0 0,0-1,0 1,0-1,0 0,1 1,-1-1,0 0,2 0,-2 0,1-1,0 1,-1-1,1 1,-1-1,1 0,-1 1,1-1,-1 0,0 0,1 0,-1 0,0 0,0-1,0 1,0 0,0-1,0 1,0 0,0-1,-1 1,1-1,0 1,-1-1,1 0,-1 1,0-1,1 1,-1-3,6-56,-6 54,0-34,-2 0,-2 0,-2 1,-14-52,14 66,5 22,0-1,0 0,1 0,-1 0,1 1,0-1,0 0,0 0,0 0,1 0,0 1,0-1,0 0,0 1,0-1,1 0,2-4,-2 6,0 1,0-1,0 0,0 1,0-1,0 1,1 0,-1 0,1 0,-1 0,1 0,-1 1,1-1,-1 1,1-1,0 1,-1 0,1 0,0 0,-1 0,1 1,-1-1,1 1,0 0,-1-1,4 3,9 3,1 0,-2 2,1 0,-1 0,21 17,-19-13,0-1,1-1,33 15,-45-23,1 0,-1 0,1-1,0 0,-1 0,1 0,0-1,0 0,0 0,0 0,-1-1,1 0,0 0,-1-1,1 1,-1-1,7-3,-8 2,-1 1,0 0,0-1,-1 0,1 1,0-1,-1 0,0 0,0-1,0 1,0 0,0-1,-1 1,1-1,-1 0,0 0,0 1,0-1,-1 0,1 0,-1-6,1-14,-1 1,-4-33,2 35,0 2,-1 0,-1 0,-1 1,0-1,-1 1,-1 1,-11-21,-8-7,-43-58,66 98,-6-7,0 0,1-1,1 0,-7-15,14 28,0 0,0 1,1-1,-1 0,0 0,0 0,0 0,0 0,0 0,0 0,0 0,0 0,0 0,0 0,1 0,-1 0,0 0,0 0,0 0,0 0,0 0,0 0,0-1,0 1,0 0,0 0,0 0,1 0,-1 0,0 0,0 0,0 0,0 0,0 0,0 0,0 0,0 0,0 0,0 0,0-1,0 1,0 0,0 0,0 0,0 0,0 0,0 0,0 0,0 0,13 12,14 20,112 128,-21-28,-58-62,108 96,-163-161,0-1,0 0,1-1,-1 1,1-1,0 0,0 0,11 3,1-2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43.7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431 0,'-19'1,"0"0,0 1,1 1,-1 1,1 0,-1 2,1 0,1 1,-33 17,26-11,-154 89,166-93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45.8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70 588,'1'-4,"1"-1,-1 1,2 0,-1 0,0 0,1 0,-1 1,1-1,0 0,0 1,7-5,8-12,18-27,-22 31,-1-1,-1 0,15-27,-27 43,1 0,-1 1,0-1,1 0,-1 0,0 1,1-1,-1 0,0 0,0 0,0 0,1 1,-1-1,0 0,0 0,0 0,-1 0,1 0,0 1,0-1,0 0,0 0,-1 0,1 1,0-1,-1 0,1 0,-1 1,1-1,-2-1,1 2,-1-1,1 0,-1 0,0 1,1-1,-1 1,0-1,1 1,-1 0,0 0,0 0,1 0,-4 0,-2 1,0-1,1 2,-1-1,1 1,-1 0,1 0,-7 4,5 0,1 0,-1 1,2 0,-1 0,1 0,0 1,-9 14,-31 65,39-72,3-8,1 0,0 1,0-1,1 1,0 0,-2 10,4-16,0-1,0 0,0 1,0-1,0 0,0 1,0-1,1 0,-1 0,0 1,1-1,-1 0,1 0,-1 1,1-1,0 0,-1 0,1 0,0 0,0 0,0 0,0 0,0 0,0 0,0-1,0 1,0 0,0-1,0 1,1 0,-1-1,0 0,0 1,1-1,-1 0,0 1,1-1,-1 0,0 0,1 0,-1 0,0 0,0-1,1 1,1-1,8 0,163-21,-154 18,0-1,0 0,0-2,-1 0,0-1,25-15,-34 15,0-1,0 0,0 0,-1-1,0 0,-1 0,0-1,-1-1,8-15,-1-2,0-1,14-50,-20 49,-2 1,-1-1,-2 1,-1-1,-1 0,-2 0,-5-38,7 69,-1 0,0 0,0-1,0 1,0 0,0-1,0 1,0 0,0-1,0 1,0 0,0-1,0 1,0 0,-1-1,1 1,0 0,0-1,0 1,0 0,-1 0,1-1,0 1,0 0,0 0,-1-1,1 1,0 0,0 0,-1 0,1-1,0 1,0 0,-1 0,1 0,0 0,-1 0,1 0,0 0,-1-1,1 1,0 0,-1 0,1 0,0 0,-1 0,1 1,0-1,-1 0,1 0,-1 0,-15 19,-11 29,22-30,0-1,0 2,2-1,1 0,0 1,1-1,2 33,0-47,-1-1,1 1,0-1,0 1,1-1,-1 1,1-1,-1 0,1 0,0 0,0 0,1 0,-1 0,1 0,-1-1,4 3,53 33,-7-5,-48-30,1 1,0 1,-1-1,0 0,0 1,-1 0,1 0,-1 0,0 1,0-1,-1 1,1-1,-1 1,-1 0,1 0,-1 0,0 0,0 0,-1 0,1 0,-1 0,-1 0,1 0,-1 0,0 0,-1 0,1 0,-1 0,-3 6,-5 14,-2 4,1 1,-10 50,21-79,-1-1,1 0,0 1,0 0,-1-1,1 1,0-1,0 1,0-1,1 1,-1-1,0 1,1-1,-1 1,1-1,-1 0,1 1,-1-1,1 1,0-1,0 0,0 0,0 1,0-1,0 0,0 0,2 1,-1-1,1 0,0 0,0 0,-1-1,1 1,0-1,0 0,0 0,-1 0,1 0,0 0,0-1,4-1,7-1,0-2,0 0,-1-1,23-12,-19 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30.6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3472 1665,'-178'-191,"116"123,3-2,-97-156,126 178,3-1,1-1,-26-76,40 91,2-1,1-1,2 0,1 0,2 0,1-42,3 66,2-1,-1 1,1 0,1 1,1-1,0 0,0 1,1 0,1 0,12-21,-6 17,0 1,0 0,1 0,1 2,1 0,25-19,5 5,0 1,2 2,1 3,76-24,154-37,-226 71,0 1,0 4,78-2,-126 8,-1 0,1 0,0 1,-1-1,1 1,-1-1,1 1,-1 0,0 1,1-1,-1 0,0 1,0 0,0 0,0 0,0 0,0 0,3 4,-3-1,0-1,0 1,-1 0,0 0,1 0,-2 0,1 0,-1 0,0 0,0 1,1 8,-1-2,0 1,-1 0,0-1,-1 1,-3 18,3-25,-1 0,0 0,-1 0,1 0,-1-1,0 1,-1-1,1 0,-1 1,0-2,0 1,0 0,-6 3,-54 44,-1-4,-3-3,-1-2,-3-4,-1-3,-1-3,-2-3,-1-3,-1-4,-88 14,42-11,-218 77,311-90,1 2,-50 31,-11 7,-82 12,-28 19,23-11,120-50,-67 18,-32 13,129-42,15-6,-1 0,0-1,0 0,-25 4,33-8,1-1,-1 0,1 0,-1 0,1-1,0 0,-1 0,1 0,0-1,0 0,0 0,0 0,0-1,0 1,1-1,-9-7,-31-23,3-2,0-2,-63-76,102 111,1 1,-1-1,1 0,0 1,0-1,0 0,0 0,0 0,0 0,0 0,1 0,-1 0,1 0,-1 0,1 0,0-1,0 1,0 0,0 0,0 0,1 0,0-3,0 4,0 0,1 0,-1 0,0 0,1 0,-1 0,1 1,-1-1,1 0,-1 1,1-1,-1 1,1 0,0 0,-1-1,1 1,0 0,-1 0,1 1,0-1,-1 0,1 1,-1-1,1 0,-1 1,1 0,-1-1,1 1,-1 0,3 1,15 8,1 0,-2 1,1 2,-2-1,1 2,-2 0,0 2,-1-1,0 2,13 19,5 11,-1 2,39 83,-59-104,-1 0,-1 1,-1 0,-2 1,-1 0,2 36,-4-4,-4 0,-6 63,3-100,0 0,-1-1,-2 1,-1-1,0 0,-19 37,18-46,0 0,-2 0,0 0,0-1,-1-1,-1 0,0 0,-1-1,-1-1,-18 13,-12 2,-1-1,-1-3,-1-1,-87 24,-207 28,292-66,0-2,-1-3,0-2,1-2,-74-12,114 13,0-1,0-1,0 0,0 0,0 0,1-1,0-1,0 1,0-1,0-1,0 0,1 0,0 0,1-1,-8-8,6 4,1-1,0 0,1 0,0 0,1-1,1 1,0-1,0 0,1-1,-1-13,1-7,1 0,1-1,8-62,28-99,-28 161,2-12,15-61,-18 92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47.3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0,'4'4,"6"2,1 3,-2 5,-1 4,1-1,-1 1,-1 1,-3 2,-1-3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47.8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49.9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111 1,'-8'2,"-1"0,1 1,0 0,1 1,-1-1,1 2,-1-1,-9 9,15-12,0 0,0 0,0 1,0 0,0-1,0 1,0 0,1 0,-1 0,1 0,-1 0,1 0,0 0,0 0,0 1,0-1,0 0,0 1,1-1,-1 1,1-1,0 1,-1-1,1 1,0-1,1 1,-1-1,0 1,1-1,-1 1,1-1,0 0,0 1,2 3,4 5,0-1,1 0,0 0,1-1,16 15,-2-2,24 19,-44-39,1 1,0 0,0-1,0 0,0 0,0 0,0-1,1 1,-1-1,0 0,7 1,-10-3,0 1,0-1,-1 1,1 0,0-1,0 0,0 1,0-1,0 0,-1 1,1-1,0 0,-1 0,1 1,0-1,-1 0,1 0,-1 0,1 0,-1 0,0 0,1 0,-1 0,0 0,0 0,0 0,1 0,-1 0,0 0,-1-2,1-40,0 35,-1-3,0 1,-1-1,0 0,0 1,-1-1,-1 1,0 0,0 0,-1 0,0 0,-1 1,-11-15,104 107,-2 30,-74-102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4:51.1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0,'1'11,"0"-1,1 1,0-1,1 1,0-1,1 0,0 0,1 0,8 13,9 12,27 33,0 1,-26-36,2 0,32 34,-22-41,-18-16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31.7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1606 29,'1'28,"-1"-1,-2 1,-1-1,-1 0,-1 1,-2-2,-13 38,16-58,0 0,0-1,0 0,0 0,-1 0,0 0,0-1,0 1,0-1,-1-1,-11 6,3-1,-1 0,-1-2,-25 8,37-13,1 0,0-1,-1 0,1 1,-1-1,1 0,0-1,-1 1,1-1,0 1,-1-1,1 0,0 0,0 0,0-1,-4-1,2-1,-1 0,0 0,1 0,0-1,0 0,1 0,-7-9,-4-8,2-1,1-1,-12-30,19 42,-46-149,51 161,0-1,0 1,-1-1,1 0,0 1,0-1,0 1,-1-1,1 1,0-1,-1 1,1-1,-1 1,1-1,0 1,-1 0,1-1,-1 1,1 0,-1-1,1 1,-1 0,1 0,-1-1,0 1,1 0,-1 0,1 0,-1 0,1 0,-1 0,0 0,1 0,-1 0,-19 15,-13 36,30-45,-4 5,-1 1,0-1,-1-1,0 1,-21 16,24-21,-1-1,1 0,-1-1,0 0,-1 0,1 0,-1-1,1 0,-1-1,0 0,-9 2,14-4,1 0,-1-1,1 1,-1 0,1-1,-1 0,1 1,-1-1,1 0,0 0,-1-1,1 1,0 0,0-1,0 1,0-1,0 0,0 1,1-1,-1 0,1 0,-1 0,1-1,0 1,-2-3,-4-9,0-1,-9-30,6 17,9 25,-2-4,0-1,0 0,0 0,1 0,0-1,-1-14,3 22,0 1,0 0,0-1,0 1,0 0,0 0,0-1,0 1,0 0,0 0,0-1,0 1,0 0,0-1,0 1,0 0,0 0,0-1,0 1,0 0,1 0,-1-1,0 1,0 0,0 0,0-1,1 1,-1 0,0 0,0 0,1-1,-1 1,0 0,0 0,0 0,1 0,-1 0,0 0,1-1,-1 1,1 0,10 9,9 21,-11-8,-1 0,-1 0,-1 0,6 46,0 96,-11-153,-1-1,-1 1,0 0,0 0,-1 0,0-1,-1 1,0-1,-6 11,5-13,0-1,0 0,-1 0,-1-1,1 1,-1-1,0 0,0-1,0 0,-1 0,0 0,-11 5,3-2,-1-1,0-1,0 0,0-1,-30 4,-88 5,87-12,-52 11,-83 32,160-37,-1 1,1 0,0 2,1 1,-33 24,48-32,-2 2,1-1,0 1,0 1,0 0,-9 12,15-18,0 1,0 0,0 0,0-1,0 1,1 0,-1 0,0 0,1 0,0 0,-1-1,1 1,0 0,0 0,0 0,0 0,1 0,-1 0,1 0,-1 0,1 0,-1 0,1-1,0 1,0 0,0 0,0-1,0 1,0-1,0 1,1-1,-1 1,4 1,3 4,0-1,1 0,0 0,0-1,0 0,1-1,0 0,13 4,89 17,-68-16,54 10,0-4,1-5,1-4,158-11,-180-7,16-1,-74 13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32.5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0,'4'0,"2"4,-1 6,4 5,-1 8,8 13,0 8,2 10,6 8,3 14,6 2,1-3,-6-7,-2-6,-3-6,-4-7,-6-13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33.7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840 1,'1'0,"1"0,0 0,0 0,-1 0,1 0,0 0,-1 1,1-1,0 1,-1-1,1 1,0 0,-1 0,1-1,-1 1,1 0,-1 1,0-1,1 0,-1 0,0 0,0 1,0-1,0 1,1 2,0-1,-1 1,0 0,0-1,-1 1,1 0,-1 0,0 0,0-1,0 1,0 0,-2 5,0 2,-1-1,1 0,-2 0,0-1,0 1,0-1,-1 0,-8 12,3-12,1-1,-1 1,0-2,-1 1,1-1,-2-1,-17 8,-3 0,-53 14,52-19,0-1,-1-1,0-2,-1-2,1 0,-1-3,1-1,-39-6,37 1,21 2,0 1,0 1,0 0,-1 1,1 1,-1 0,1 1,-22 4,34-3,0-1,0 1,0 0,0 0,1 0,-1 0,1 0,-1 1,1-1,0 1,0 0,0-1,0 1,1 0,-1 0,1 0,-1 0,-1 6,-11 68,9-46,-8 24,5-32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34.8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1451 998,'-2'3,"0"0,0 0,0 0,0-1,-1 1,1-1,-1 1,1-1,-1 0,0 0,0 0,0 0,-6 2,-3 3,-56 40,-2-4,-1-2,-102 40,86-49,-1-4,-1-4,-2-4,-103 10,186-29,0 0,-1 0,1-1,0 1,-1-2,1 1,0-1,0-1,0 1,0-2,0 1,0-1,0 0,1 0,-1-1,1 0,0-1,0 1,0-1,1 0,0-1,0 0,-9-11,9 10,1-1,0 0,0 0,1 0,0-1,0 1,1-1,0 0,-2-12,2-1,1-1,1-39,5-75,0 34,-4 0,-16-113,2 146,-4 2,-3 0,-2 1,-4 1,-65-116,80 162,1 7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35.5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10,'0'-4,"0"-1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36.1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31.4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 44,'-5'-4,"0"-6,-1-5,2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38.3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1855 0,'2'82,"0"-46,-1 0,-2-1,-1 1,-10 49,12-82,-1 0,1-1,-1 1,0-1,1 1,-1-1,-1 1,1-1,0 0,0 1,-1-1,1 0,-1 0,0 0,0 0,1 0,-1-1,-1 1,1 0,0-1,0 0,0 1,-1-1,1 0,-1 0,1 0,-1 0,1-1,-1 1,1-1,-1 0,0 0,1 1,-1-2,0 1,1 0,-1 0,1-1,-1 0,0 1,-2-2,-3-1,0-1,1 0,-1 0,1 0,0-1,0 0,1 0,-1-1,1 1,0-1,-9-14,-4-2,16 19,0 0,0 1,0-1,1-1,-1 1,1 0,0-1,0 1,0-1,0 1,-2-8,11 47,1 17,-9-45,0 0,0 0,-1-1,0 1,-1-1,0 0,0 1,0-1,-1-1,0 1,0 0,0-1,-1 0,0 0,-11 10,-9 5,0-1,-43 26,37-26,-11 6,-1-1,-1-3,-1-1,-1-2,-1-3,0-1,-93 16,68-19,1 3,1 3,0 3,2 4,0 2,-124 71,141-64,1 2,-81 77,53-29,73-77,-1 0,1 1,0-1,0 1,1 0,0 1,1-1,-1 1,2-1,-3 11,5-17,0-1,-1 1,1-1,0 0,0 1,0-1,0 1,0-1,1 1,-1-1,0 1,1-1,-1 1,1-1,-1 0,1 1,0-1,-1 0,1 1,0-1,0 0,0 0,0 0,0 0,0 0,0 0,1 0,-1 0,0 0,1-1,-1 1,0 0,1-1,-1 1,0-1,1 0,-1 1,1-1,-1 0,1 0,-1 0,1 0,1 0,8-1,1 0,-1-1,0 0,17-6,-18 5,55-14,336-104,-322 92,-1-3,-2-4,72-46,105-65,-191 116,0 2,83-24,-127 48,1 1,-1 1,0 1,36 1,-28 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39.5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243 0,'-2'6,"0"-1,0 0,-1 1,1-1,-1 0,0 0,-1-1,1 1,-1-1,-5 6,-6 7,-125 216,102-147,36-79,-1-1,1 1,1 0,-1 0,1 0,0 0,1-1,0 1,0 0,0 0,2 8,-1-13,0 0,0 0,0 0,1 0,-1 0,0 0,1-1,-1 1,1 0,0-1,-1 0,1 1,0-1,0 0,0 0,0 0,0 0,0 0,0 0,0-1,0 1,0-1,0 1,1-1,-1 0,0 0,4 0,7-1,0 1,1-2,16-3,-19 3,9-2,61-13,-75 16,0-1,0 0,0 0,-1-1,1 0,-1 0,0 0,0 0,0-1,7-6,-11 9,0 0,0 0,0 0,0-1,0 1,0 0,0-1,-1 1,1 0,0-1,-1 1,1-1,-1 1,1-1,-1 1,0-1,0 0,0 1,0-1,0 1,0-1,0 1,0-1,-1 1,0-3,0 2,-1-1,1 1,-1 0,0 0,0 0,0 0,0 0,0 1,0-1,0 1,-1-1,1 1,-4-2,-5-1,0 0,1 1,-1 0,-1 1,-21-2,23 3,-2 0,0 1,0 0,0 1,0 0,-13 4,9 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58.9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1053 163,'-1'-11,"-1"1,0-1,-1 0,0 1,0-1,-7-12,-9-31,15 33,9 40,6 20,20 49,-5 1,-3 1,-4 1,13 185,-32-267,0 0,-1-1,1 1,-2 0,1 0,-1-1,-1 1,1-1,-1 1,-1-1,0 0,0 0,0-1,-1 1,-12 13,6-10,-1-1,0 1,-1-2,0 0,-1 0,1-1,-2-1,-15 6,2-3,-1 0,0-2,0-1,0-2,-1 0,0-2,0-2,-40-2,53 0,0 0,-1-1,1-1,0-1,0-1,1 0,-1-1,1 0,0-2,1 0,0 0,0-2,1 0,0 0,-21-22,33 30,-1-1,1 0,0 1,0-1,0 0,0 0,0-1,1 1,-1 0,1 0,0-1,0 1,0-1,1 1,-1-1,1 1,0-1,0 0,0 1,1-5,1 3,-1 0,1 0,0 0,1 1,-1-1,1 1,0 0,0 0,0 0,1 0,-1 0,7-5,5-2,1 0,1 0,-1 2,1 0,1 1,24-8,-13 6,0 1,1 2,57-7,-80 13,-1 0,1 1,0 0,0 0,0 1,0 0,0 0,-1 1,1 0,0 0,-1 0,0 1,1 0,-1 0,0 1,-1-1,1 1,-1 1,1-1,-1 1,-1 0,1 0,4 7,-2-2,-2 1,1 0,-1 0,-1 1,0-1,-1 1,0 0,-1 0,0 0,-1 0,0 0,-1 1,-1-1,1 0,-2 0,0 0,0 0,-1 0,-8 18,3-8,-2 0,-1-1,-1 0,0-1,-1-1,-2 0,0 0,0-1,-22 18,1-7,0-1,-2-2,-40 21,-129 57,-5 3,86-32,113-69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5:59.5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00.0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26 1,'-5'0,"-4"0,-2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02.8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1132 861,'-1'-129,"2"-148,1 259,0 0,1 1,1-1,1 1,0-1,1 1,1 1,1-1,0 1,1 1,1-1,0 1,1 1,1 0,0 1,0 0,17-12,-7 7,2 1,0 1,1 1,1 1,0 1,1 1,0 1,0 2,57-11,-16 12,1 3,124 8,-53 1,-127-5,1 1,-1 1,1 0,-1 1,1 1,-1 0,0 0,15 8,-27-11,0 0,-1 0,1 1,0-1,-1 0,1 1,-1-1,1 1,-1-1,1 1,-1-1,1 1,-1-1,1 1,-1-1,0 1,1 0,-1-1,0 1,0-1,1 1,-1 0,0-1,0 1,0 0,0 0,0-1,0 1,0 0,0-1,0 1,0 0,0-1,0 1,-1 0,1-1,0 1,0 0,-1-1,1 1,0-1,-1 1,1 0,-1-1,1 1,-1-1,1 1,-1-1,1 0,-2 1,-32 23,33-23,-72 36,-2-4,-89 28,-5 2,-307 100,103-96,282-54,13-1,-2-4,1-3,-93-6,168 1,0 0,-1-1,1 1,0-1,0 0,0 0,0 0,0-1,0 1,0-1,0 0,1 0,-1 0,0-1,1 1,0-1,0 0,0 0,0 0,0 0,1-1,-1 1,1-1,0 1,0-1,0 0,0 0,1 0,0 0,-1 0,2 0,-1 0,0 0,1-1,0 1,0 0,0 0,0-1,1 1,0 0,-1 0,2 0,-1 0,0 0,3-5,-2 5,1 0,-1 0,1 0,0 1,0-1,0 1,0-1,0 1,1 0,0 0,-1 1,1-1,0 1,0 0,1 0,-1 0,0 1,1-1,-1 1,1 0,-1 0,8 0,14-1,0 1,50 4,-35-1,-34-2,1 0,-1 0,0 0,1 1,-1 0,0 1,0 0,0 0,0 0,0 1,0 0,0 0,-1 1,0 0,1 0,-2 0,1 1,0 0,-1 0,0 0,0 1,0 0,-1 0,0 0,0 0,5 13,97 213,-99-214,-1-1,-1 1,5 27,-9-39,0 1,0 0,-1-1,0 1,0 0,0-1,-1 1,0-1,0 1,-1-1,0 1,0-1,-4 7,2-9,0 0,-1 0,1 0,-1-1,0 1,0-1,-1-1,1 1,0-1,-1 0,0 0,1 0,-1-1,0 0,-7 0,-20 8,-23 9,-200 59,207-65,0-3,-1-2,-69 1,28-10,79 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03.4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07.1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2350 91,'1'-1,"-1"0,0 0,1 0,-1 0,1-1,0 1,-1 1,1-1,0 0,0 0,-1 0,1 0,0 0,0 1,0-1,0 0,0 1,0-1,0 1,0-1,0 1,0 0,1-1,-1 1,0 0,0 0,2-1,38-3,-37 3,-1 1,0 0,0-1,0 1,0 0,0 0,-1 1,1-1,0 1,0-1,0 1,0 0,0 0,-1 0,1 0,0 1,-1-1,1 1,-1-1,0 1,1 0,-1 0,0 0,0 0,0 1,0-1,-1 0,1 1,-1-1,1 1,-1 0,0-1,0 1,0 0,0 0,-1 0,1 0,-1 0,0 0,1-1,-1 1,-1 0,1 0,0 0,-1 0,1 0,-1 0,0 0,-1 2,-2 5,-1 0,0-1,0 0,0 0,-1 0,-1-1,0 0,0 0,0 0,-1-1,0-1,0 1,-1-1,0 0,0-1,0 0,-1-1,-11 5,14-7,-1 1,1-1,-1-1,0 1,1-1,-1-1,0 1,1-2,-1 1,0-1,0 0,1 0,-1-1,1 0,-1 0,1-1,0 0,0 0,0-1,0 0,1 0,-1 0,1-1,0 0,-6-7,2 0,0 0,0-1,1 0,0 0,2-1,-1 0,2-1,0 0,0 0,2 0,0 0,0-1,2 0,0 0,0-28,1 92,2-21,-1 0,-2 0,0 0,-2-1,-14 49,14-63,-1 1,0-1,-1 0,0-1,-1 1,-10 11,15-20,-1 0,0 0,1-1,-1 1,0-1,0 1,-1-1,1 0,0-1,-1 1,1 0,-1-1,0 0,1 0,-1 0,0 0,0-1,1 1,-1-1,0 0,0 0,0 0,0-1,1 1,-1-1,-4-1,-3-2,-1-1,1 0,-1 0,1-1,1-1,-1 0,1 0,1-1,-14-12,-5-10,-35-50,54 69,9 11,0 0,0-1,0 1,0 0,-1 0,1-1,0 1,0 0,-1 0,1-1,0 1,0 0,-1 0,1 0,0 0,0-1,-1 1,1 0,0 0,-1 0,1 0,0 0,-1 0,1 0,0 0,0 0,-1 0,1 0,0 0,-1 0,1 0,0 0,-1 0,1 0,0 0,0 1,-1-1,1 0,0 0,-1 0,1 0,0 1,-11 16,-4 35,12-41,-8 42,8-35,-1 0,0 0,-2 0,-8 21,12-36,1 1,-1-1,0 0,0 0,0 1,-1-1,1-1,-1 1,1 0,-1-1,0 1,0-1,0 0,0 0,-1 0,1 0,0-1,-1 1,1-1,-1 0,0 0,1 0,-1-1,0 1,0-1,-3 0,2 0,0-1,-1 0,1 0,0-1,1 1,-1-1,0 0,0 0,1-1,-1 1,1-1,-5-4,-48-46,24 21,32 31,1 1,-1 0,0 0,1-1,-1 1,0 0,1 0,-1 0,0 0,0 0,1 0,-1 0,0 0,0 0,1 0,-1 0,0 0,1 0,-1 1,0-1,1 0,-1 1,0-1,1 0,-1 1,0-1,1 1,-1-1,1 1,-1-1,1 1,-1-1,1 1,0-1,-1 2,-22 31,13-17,2-7,0 0,0-1,-1 0,0 0,0-1,0 0,-1 0,0-1,-1-1,0 0,-12 5,4-5,-1-1,1 0,-1-1,1-2,-39 0,-2-5,0-3,-95-22,144 26,4 2,0-1,0 1,1 0,-1 1,0 0,0 0,0 0,0 1,1 0,-1 0,0 1,1 0,-1 0,-8 5,6-2,0 1,0 1,1 0,-1 0,2 0,-1 1,1 0,-11 17,-201 316,-11 16,176-281,34-48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08.4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74 9,'1'7,"0"0,1 0,0 1,1-2,-1 1,1 0,1 0,5 7,8 20,3 21,-2 0,-2 2,9 60,-24-111,0 0,1 0,-1 0,2 0,-1-1,0 1,1-1,6 10,-8-14,0 0,-1 0,1 0,0 0,0-1,0 1,0 0,1 0,-1-1,0 1,0 0,0-1,0 1,1-1,-1 0,0 1,0-1,1 0,-1 0,0 0,1 0,-1 0,0 0,1 0,-1 0,0 0,0-1,1 1,-1-1,0 1,0-1,1 1,-1-1,0 1,0-1,0 0,0 0,0 0,0 0,0 0,0 0,0 0,-1 0,1 0,0 0,0-2,21-25,-2-1,21-39,28-40,-35 63,89-108,-122 151,0 1,0-1,0 1,1-1,-1 1,1 0,-1-1,1 1,-1 0,1 0,0 0,0 0,-1 0,1 1,0-1,0 1,0-1,0 1,3-1,-4 1,0 1,0-1,0 1,0 0,0-1,0 1,0 0,0-1,0 1,-1 0,1 0,0 0,0 0,-1 0,1 0,-1 0,1 0,-1 0,1 0,-1 0,1 0,-1 0,0 2,2 6,-1-1,0 1,-1-1,0 1,0-1,-1 1,-2 14,-2-7,0-2,-1 1,0-1,-1 0,-1 0,0 0,-1-1,0-1,-1 1,0-2,-1 1,-1-1,0-1,-21 15,-14 5,-2-2,-91 38,88-43,36-16,-1 0,0-1,0-1,-1 0,0-2,0 0,-35 2,33-6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08.8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 0,'-4'0,"-2"0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33.5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1758 1,'2'0,"1"1,-1 0,1 0,-1 0,1 0,-1 0,0 0,0 1,1-1,-1 1,0 0,0-1,-1 1,1 0,3 4,22 33,-16-18,-2 1,0 0,-2 0,0 0,-2 1,0 0,-2 0,0 1,-2-1,0 0,-2 1,-3 23,0-14,-2 0,-2 0,-1 0,-1-1,-2-1,-1 0,-29 51,29-60,-1-1,-1 0,0-1,-1-1,-2-1,-22 20,32-31,0-1,-1-1,0 1,0-1,0-1,-1 1,0-2,1 1,-1-1,0-1,-1 0,1 0,0-1,-1 0,1-1,0 0,-18-3,8-2,1 0,0-1,0-1,1 0,0-2,0 0,1-1,-22-17,-122-108,144 119,3 3,-96-95,98 94,0 1,2-2,-1 0,2 0,0 0,-9-23,31 43,6 11,240 207,-179-161,-3 4,106 117,-173-172,-2 0,0 1,0 1,-1-1,0 1,-1 0,-1 1,0 0,5 26,-7-20,-1 1,0-1,-2 0,-1 1,0-1,-7 32,-3-5,-2 1,-3-2,-1 0,-3-1,-1-1,-37 57,-5-6,-121 139,50-89,-161 135,-14-31,158-132,126-96,-1-2,0 0,-1-2,-1-1,-1-2,0 0,-53 15,62-24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09.2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103 0,'-4'0,"-5"0,-6 0,0 4,-2 2,3 3,-1 1,1-2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11.12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1698 810,'-12'28,"2"1,-8 31,-17 47,31-98,-1 1,0 0,-1-1,1 0,-2 0,1-1,-1 0,-8 8,8-11,1-1,-1 0,0 0,0-1,-1 0,1 0,-1-1,1 0,-1 0,0 0,0-1,1-1,-11 1,-7-1,1-1,-1-1,-24-5,31 2,0 0,0-2,1 0,0-1,0 0,1-1,0-1,0-1,1 0,1-1,-17-18,-8-11,1-2,-45-68,51 61,1-2,-45-106,-24-120,-3 16,103 261,-1 0,0-1,1 1,-1 0,1-1,0 1,0 0,-1-1,1 1,0 0,0-1,0 1,0-1,0 1,1 0,-1-1,0 1,1 0,-1-1,1-1,0 4,0-1,0 0,0 0,0 0,-1 1,1-1,0 1,0-1,0 1,-1-1,1 1,0-1,-1 1,1-1,0 1,-1 0,1-1,-1 1,1 0,-1 0,1 0,-1-1,0 1,1 0,-1 0,0 0,0 0,0-1,1 1,-1 1,134 392,-53-143,30 42,-60-163,-33-84,-2 0,-3 2,-1 0,-2 0,-3 1,-2 0,-2 0,-4 68,-1-105,0 0,0 0,-2 0,1-1,-2 1,-9 18,-42 63,33-57,15-27,1 0,-1 0,0-1,-1 0,0 0,0-1,-1 0,0 0,0-1,0-1,-1 0,0 0,-14 4,-6 0,-1 0,0-3,-52 5,51-9,-1-1,1-2,-1-2,1 0,0-3,0 0,0-3,-53-20,65 21,1-1,0-1,1-1,0-1,1-1,0 0,1-1,0-1,1 0,1-1,1-1,0-1,1 0,-13-24,20 28,0 1,1-2,1 1,-6-29,9 36,0-1,0 0,0 0,1 0,1 0,-1 0,1 0,0 1,1-1,0 0,3-7,-4 14,-1 0,1-1,0 1,-1 0,1 0,0-1,0 1,0 0,0 0,0 0,0 0,0 0,0 0,1 1,-1-1,0 0,1 1,-1-1,3 0,7 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11.8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1,'4'0,"6"0,5 0,4 0,-1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12.3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15.0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51 261,'-10'-53,"1"12,-19-125,25 252,16 242,-1-32,-12-181,-3-60,3 0,3 0,2 0,16 77,-19-125,0-1,0 1,0-1,1 1,0-1,0 0,1 0,0 0,0 0,0-1,0 0,1 0,8 7,-8-8,1-1,0 0,-1-1,1 1,0-1,0 0,1 0,-1-1,0 0,1 0,-1-1,0 1,1-1,10-2,74-11,-2-4,0-4,117-43,-18 5,-125 40,-13 4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16.0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500 20,'-11'0,"-1"-2,0 1,-18-6,24 5,-1 0,1 0,-1 1,0 0,1 0,-1 0,0 1,0 0,1 0,-1 1,0 0,1 0,-1 1,-10 3,0 5,0 0,1 1,0 0,0 1,2 1,-26 28,7-1,-39 59,49-64,-32 68,55-102,-1 1,0-1,1 0,-1 0,1 0,-1 0,1 1,0-1,-1 0,1 1,0-1,0 0,0 0,0 1,0-1,0 0,0 1,0-1,1 0,-1 0,0 1,1-1,-1 0,1 0,-1 0,1 1,0-1,0 0,1 1,0 0,1-1,-1 0,1 0,-1 0,1 0,-1 0,1 0,0-1,0 1,-1-1,1 0,0 0,3 0,9-2,0 1,-1-2,1 0,17-6,-4 0,0-2,-1 0,0-2,-1-1,-1 0,40-32,-63 44,1-1,0 1,-1 0,1-1,0 1,0 0,0 1,1-1,-1 1,0-1,1 1,-1 0,1 0,-1 0,1 1,-1-1,1 1,-1 0,5 0,-4 1,-1 1,0-1,1 1,-1 0,0 0,0 0,0 0,0 0,-1 1,1-1,-1 1,1 0,-1 0,0 0,0 0,0 0,0 0,2 7,6 15,-1 1,-2-1,0 2,-1-1,1 28,6 24,23 86,-28-139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17.1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0,'2'15,"0"0,1 0,1-1,0 0,1 1,11 20,-3-2,45 126,-6 2,50 280,-96-343,-2-18,-1-80,2-11,3-15,-5 10,0-1,1 1,0 1,1-1,1 0,1 1,0 0,18-26,-20 33,1 1,0 0,0 1,1 0,0 0,0 0,0 0,1 1,0 1,0-1,0 1,0 1,1-1,-1 1,1 1,0 0,14-2,-5 2,0 1,1 0,-1 2,0 0,0 1,0 0,19 7,-32-8,1 1,-1-1,0 1,0 0,-1 1,1-1,0 1,-1 0,1 0,-1 1,0-1,0 1,0 0,-1 0,1 0,-1 1,0-1,0 1,-1 0,1-1,-1 1,0 0,-1 0,1 1,-1-1,0 0,1 8,54 457,-42-401,-6-43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18.6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1 569,'2'8,"0"-1,0 0,1 0,0-1,1 1,0-1,8 12,-2-3,0 0,0-1,2 0,0-1,0 0,1-1,1 0,0-1,0-1,1 0,1-1,0-1,0 0,26 8,-7-4,2-2,-1-1,1-2,1-1,51 0,-87-5,0-1,0 0,0 0,0 0,0-1,0 1,-1 0,1-1,0 1,0-1,0 0,3-1,-5 1,1 1,-1 0,1-1,-1 1,0-1,1 1,-1-1,0 0,1 1,-1-1,0 1,0-1,1 1,-1-1,0 0,0 1,0-1,0 0,0 1,0-1,0 1,0-1,0 0,0 1,-1-2,-1-4,-1 0,0 1,0-1,0 1,-1 0,-5-6,4 4,-60-76,-4 3,-3 3,-146-120,211 192,1-1,0 1,0-1,1 0,0 0,0 0,-7-14,11 19,0 0,1-1,-1 1,1 0,0 0,-1 0,1-1,0 1,0 0,0-1,0 1,0 0,0 0,0-1,0 1,1 0,-1 0,0-1,1 1,-1 0,2-2,-1 1,1 1,-1-1,1 1,0-1,0 1,0 0,0 0,0 0,0 0,0 0,0 1,0-1,1 0,-1 1,0 0,0-1,3 1,57-4,107 6,-64 1,-71-3,24-1,0 2,0 3,0 2,107 27,-162-32,0 0,0 0,0 1,0-1,0 1,-1 0,1 0,-1 0,1 0,-1 0,0 1,0-1,0 1,0-1,0 1,0 0,-1 0,1-1,-1 1,0 0,1 5,2 6,-2-1,0 1,1 25,-1-5,4 24,-3 0,-6 83,3-139,0-1,0 1,0-1,0 1,0-1,-1 1,1-1,0 1,-1-1,1 1,-1-1,0 0,1 1,-1-1,0 0,-2 3,3-4,-1 0,1 0,-1 0,0 0,1 0,-1 0,1 0,-1 0,1-1,-1 1,0 0,1 0,-1 0,1-1,-1 1,1 0,-1-1,1 1,0 0,-1-1,1 1,-1-1,1 1,0 0,-1-1,1 1,0-1,-1 0,-24-51,11 3,2-1,2 0,3-1,1 0,3-1,2 1,2 0,3-1,2 1,2 1,16-56,-18 86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19.9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75 419,'15'-2,"0"0,0-1,0-1,0-1,-1 0,0 0,23-14,-6 4,-19 9,0-1,0 0,-1-1,0 0,-1-1,0 0,0-1,-1 0,0-1,-1 0,0 0,-1 0,0-1,0-1,-2 1,1-1,-2 1,0-2,0 1,-1 0,-1-1,0 1,-1-1,0 0,-3-19,2 31,0 0,0 0,0-1,0 1,-1 0,1 0,-1 0,0 0,0 0,0 0,0 0,0 0,0 0,0 1,0-1,-1 0,1 1,-1-1,1 1,-1-1,0 1,0 0,1 0,-1 0,0 0,0 0,0 0,0 0,0 0,0 1,0-1,-1 1,1 0,0 0,0 0,0 0,0 0,0 0,-1 0,1 0,0 1,0 0,-3 0,-7 3,1-1,0 2,1-1,-1 1,1 1,-18 13,-4 5,1 2,1 1,-38 46,56-59,1 0,1 1,0 0,1 1,1 0,0 1,2-1,-1 2,2-1,-4 22,8-35,1 0,-1 0,1 0,0 1,0-1,1 0,-1 0,1 0,0 1,0-1,0 0,1 0,0 0,-1-1,1 1,0 0,1-1,-1 1,1-1,-1 0,1 0,0 0,0 0,1 0,4 3,8 3,0 0,0-2,0 0,33 9,-12-4,1-2,0-1,0-2,0-2,1-1,0-3,49-3,-64 2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23.5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1954 79,'0'-2,"0"0,1 1,-1-1,0 0,0 0,-1 0,1 1,0-1,0 0,-1 0,1 1,-1-1,0 0,1 1,-1-1,0 1,-1-3,1 4,0 0,0 0,1 0,-1 1,0-1,0 0,1 0,-1 1,0-1,0 1,1-1,-1 0,1 1,-1-1,0 1,1 0,-1-1,1 1,-1-1,1 1,-1 0,1-1,0 1,-1 0,1 1,-31 62,19-27,5-14,-1 1,-1-1,-1-1,-1 0,0 0,-22 29,31-49,0 0,1 0,-1 0,0 0,0 0,0-1,-1 1,1 0,0-1,-1 0,1 0,-1 0,1 0,-1 0,1 0,-1-1,0 1,1-1,-1 1,0-1,-4-1,2 1,1-2,0 1,0-1,-1 1,1-1,0 0,1 0,-1-1,0 1,0-1,1 0,-4-3,-4-7,0 0,0 0,1-1,1 0,-14-29,-63-161,86 202,-1 0,0 0,0 0,0 0,0 0,0 0,0 0,0 1,-1-1,1 0,-1 1,1-1,-1 1,-3-2,5 2,-1 1,0 0,1 0,-1 0,0 0,1 0,-1 1,0-1,1 0,-1 0,1 0,-1 0,0 1,1-1,-1 0,1 1,-1-1,1 0,-1 1,1-1,-1 1,1-1,-1 1,1-1,-1 1,1-1,0 1,-1-1,1 2,-5 8,0 0,1 1,1-1,-3 14,2-8,-81 220,84-234,0 0,1 0,-1 0,0 0,0 0,-1 0,1 0,0-1,0 1,-1 0,1-1,-1 1,0-1,1 1,-1-1,0 0,-2 1,3-2,0 1,0-1,0 0,0 0,0 0,-1 0,1 0,0 0,0-1,0 1,0 0,0-1,0 1,0 0,0-1,0 1,0-1,0 0,0 1,0-1,0 0,0 1,0-2,-3-2,0-1,1 0,0 1,0-1,0 0,1 0,0 0,0-1,0 1,0-1,0-6,0 4,2 1,-1-1,1 1,0-1,1 1,-1 0,2-1,1-8,-2 14,-1 1,1-1,0 1,-1-1,1 1,0-1,0 1,0-1,0 1,0 0,0 0,0 0,1 0,-1-1,0 1,1 1,-1-1,0 0,1 0,-1 1,1-1,-1 0,1 1,0 0,-1-1,1 1,0 0,-1 0,1 0,0 0,-1 0,1 0,-1 0,1 0,0 1,-1-1,1 1,-1-1,1 1,-1 0,1 0,-1-1,3 3,7 3,-1 0,0 1,0 0,0 1,-1 0,0 0,0 1,-1 0,0 1,-1 0,10 16,-16-24,-1 0,1 0,0 0,-1 0,1 0,-1 0,0 0,0 0,0 0,0 0,0 0,0 0,0 0,0 0,-1 0,1 0,-1-1,0 1,0 0,-1 3,0-2,-1 0,1 0,-1 0,0 0,0 0,0-1,0 1,0-1,-7 4,-6 1,1-1,-1 0,-29 6,44-12,-42 8,-2-2,1-2,-1-1,1-3,-58-7,98 7,1-1,-1 0,1 0,-1 0,1 0,-1-1,1 0,0 1,-1-1,1 0,0 0,1-1,-1 1,0-1,0 1,1-1,0 0,-1 0,1 0,0 0,1 0,-1-1,1 1,-1-1,0-4,-4-11,1-1,2 0,-3-33,1 8,-3 21,8 24,0-1,-1 1,1 0,0 0,0 0,0 0,-1 0,1 0,0 0,0 0,0 0,-1 0,1 0,0 0,0 0,0 0,-1 0,1 0,0 0,0 0,0 0,-1 0,1 0,0 0,0 1,0-1,0 0,-1 0,1 0,0 0,0 0,0 0,0 1,0-1,-1 0,1 0,0 0,0 1,0-1,0 0,0 0,0 0,0 0,0 1,0-1,0 0,0 0,0 1,0-1,-2 5,1-1,0 1,0 0,1 0,-1 0,1 0,1 8,10 84,-3-1,-8 150,0-244,-1 1,1-1,-1 1,1-1,-1 1,0-1,0 1,0-1,0 0,0 0,-1 1,1-1,-1 0,1 0,-1 0,0-1,0 1,0 0,0-1,0 1,0-1,0 0,0 1,-1-1,1 0,-1 0,1-1,0 1,-1 0,1-1,-1 0,0 1,1-1,-1 0,1 0,-5-1,-11-1,-1 0,1-1,0-1,-19-6,12 3,-64-16,25 5,-120-17,178 35,0 0,0 0,0 1,0 0,0 0,0 0,0 1,1 0,-1 0,0 1,1-1,-1 1,1 0,0 1,0-1,1 1,-8 7,-5 6,1 1,1 1,-14 21,-5 11,2 1,3 1,2 2,2 0,-24 82,48-135,0 0,0 0,1 0,-1 0,0 0,1 0,0 1,-1-1,1 0,0 0,0 0,0 0,0 1,1-1,-1 0,1 0,-1 0,1 0,0 0,0 0,0 0,0 0,0 0,0 0,0-1,0 1,1 0,-1-1,1 1,0-1,-1 1,1-1,0 0,0 0,-1 0,1 0,0 0,0 0,0 0,1-1,-1 1,0-1,0 1,0-1,4 0,10 1,0-2,1 1,-1-2,30-7,-41 8,434-120,-286 74,80-26,221-61,-448 133,0-1,1 0,0 0,-1 0,1 1,0 0,0 1,0 0,0 0,0 0,-1 1,13 2,-18-3,-1 0,1 1,0-1,-1 0,1 1,-1-1,1 0,-1 1,1-1,-1 1,0-1,1 1,-1-1,0 1,1-1,-1 1,0-1,1 1,-1-1,0 1,0 0,0-1,0 1,1-1,-1 1,0 0,0-1,0 1,0 0,-1 0,-9 21,-26 16,34-37,-90 79,35-33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43:17.6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34.2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0 106,'0'-4,"0"-6,0-5,0-4,0-3,4 2,2 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26.0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209 0,'-4'126,"-25"159,-42 119,18-115,6-50,43-210,3-10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26.9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637 1,'-8'1,"0"0,0 0,0 1,1 0,-1 0,0 1,1 0,-1 0,1 1,-11 7,-69 56,60-45,-201 177,41-35,175-155,11-11,26-13,-10 11,0 0,1 2,0 0,0 1,-1 0,1 2,0 0,17 3,130 32,-110-22,362 118,-251-85,-149-42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27.8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381 1,'-15'1,"0"1,1 0,-1 1,1 1,0 1,-1 0,2 0,-1 2,1-1,0 2,0 0,-16 14,5-3,1 1,1 0,1 2,1 1,-19 28,35-45,-1 1,0-1,1 1,0 0,1 0,-5 11,8-17,-1 0,1 0,0 0,0 0,0 0,0-1,0 1,0 0,0 0,0 0,0 0,0 0,0 0,1 0,-1 0,0 0,1 0,-1 0,1 0,-1-1,1 2,1-1,-1 0,1 0,-1 0,0 0,1-1,0 1,-1 0,1-1,-1 1,1-1,0 0,-1 1,1-1,0 0,-1 0,4-1,6 0,0 0,0-2,0 1,0-1,0-1,-1 0,1 0,-1-1,0-1,-1 0,12-8,3-4,0-1,-2-2,21-22,-5-8,-33 41,1 0,1 1,0 0,0 1,1 0,0 0,10-8,-17 15,0 1,0-1,0 1,0-1,0 1,0 0,0-1,0 1,0 0,-1 0,1-1,0 1,0 0,0 0,0 0,0 0,0 1,0-1,0 0,0 0,0 0,0 1,0-1,0 1,1 0,18 22,4 45,-21-56,17 48,-8-25,-1 1,11 63,-20-77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28.7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388 0,'-1'9,"-1"0,0 0,-1-1,0 1,0-1,-1 1,-4 7,-4 10,10-23,-24 58,3 1,2 0,-12 66,30-100,3-27,0 0,0 0,0 0,-1-1,1 1,0 0,0 0,0 0,0 0,0-1,1 1,-1 0,0 0,0 0,0 0,1-1,-1 1,0 0,1 0,-1-1,1 1,-1 0,1 0,-1-1,1 1,0-1,0 2,0-3,-1 0,1 1,0-1,-1 0,1 0,-1 0,1 1,-1-1,1 0,-1 0,0 0,1 0,-1 0,0 0,0 0,0 1,0-1,0 0,0 0,0 0,0 0,0 0,0 0,-1-1,-2-28,-5-1,-1 1,-1 0,-2 1,-1 0,-1 0,-1 2,-2 0,0 0,-2 2,-1 0,-1 2,-34-31,33 37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29.7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123 1,'-5'0,"1"0,-1 0,1 0,-1 1,1 0,0 0,-1 0,1 1,0-1,0 1,0 0,0 0,0 0,0 1,1-1,-1 1,1 0,0 0,-5 5,4-1,-1 0,1 0,1 0,-1 1,1-1,0 1,1 0,0 0,-2 15,2-16,1 0,1 0,-1 0,1 1,0-1,1 0,0 0,0 0,0 0,1 0,3 7,-4-11,0-1,1 0,-1 0,1 0,0 0,0 0,-1 0,1 0,1-1,-1 1,0-1,0 1,0-1,1 0,-1 0,1 0,-1 0,1 0,-1-1,1 1,-1-1,1 1,0-1,-1 0,1 0,0-1,-1 1,1 0,-1-1,1 1,-1-1,1 0,2-1,-2 1,8-2,0 0,1 0,0 1,-1 1,14-1,-20 3,-1-1,1 1,-1 0,0 1,1-1,-1 1,0-1,0 1,0 0,0 1,0-1,-1 1,1 0,-1-1,1 2,4 4,50 63,-44-57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31.1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27 748,'-3'4,"0"0,0 0,1 0,0 0,0 1,0-1,0 1,0-1,1 1,0 0,0-1,0 10,-1 66,3-55,-1-20,0 1,0 0,1 0,0-1,0 1,0-1,1 1,-1-1,1 1,1-1,-1 0,4 6,-4-9,0 0,0 0,0 0,0 0,0-1,1 1,-1-1,0 1,1-1,-1 0,1 1,0-1,-1-1,1 1,0 0,0-1,-1 1,1-1,0 0,0 0,0 0,0 0,-1-1,1 1,0-1,4-1,3-1,-1-1,0 0,0 0,0-1,0 0,-1-1,0 0,0 0,0 0,-1-1,0-1,0 1,-1-1,0 0,-1 0,10-18,3-10,-2 0,21-70,-19 43,-4-1,-2 0,5-101,-14-196,6 457,40 179,4 25,-37-105,8 61,-23-248,6 30,-7-37,1 1,-1-1,0 1,1-1,-1 0,1 1,0-1,-1 0,1 1,0-1,0 0,0 0,0 0,0 0,0 1,0-2,0 1,0 0,2 1,-2-2,-1 0,0 0,1 0,-1 0,1 0,-1 0,1-1,-1 1,0 0,1 0,-1 0,1-1,-1 1,0 0,1-1,-1 1,0 0,1-1,-1 1,0 0,0-1,1 1,-1 0,0-1,0 1,0-1,1 1,-1-1,0 1,0 0,0-1,0 1,0-1,0 1,0-1,0 1,0-1,0 1,0 0,-1-2,0-23,1 23,-4-41,0 10,1 0,1 0,2 0,1 0,8-42,-9 71,1 1,-1 0,1-1,0 1,0 0,0 0,1 0,-1 0,1 0,-1 0,1 0,0 0,0 1,1-1,-1 1,0-1,1 1,0 0,-1 0,1 0,0 0,0 1,0-1,0 1,0 0,0-1,1 1,-1 1,0-1,1 0,-1 1,0 0,5 0,-1 1,0 0,0 0,0 1,-1 0,1 1,0-1,-1 1,0 1,1-1,-1 1,-1 0,1 0,0 1,8 9,4 8,-1 0,-2 2,0 0,-1 1,-2 0,0 1,13 48,-17-53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31.6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1,'4'0,"5"4,6 6,1 5,0 4,-1 3,-4 2,-3-3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32.0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33.9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0,'1'54,"4"-1,1 0,18 70,58 152,130 327,-205-581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35.0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1237 1,'1'6,"0"0,1-1,0 1,0 0,0-1,1 1,4 6,7 16,-11-19,10 24,-1 1,-2 1,9 52,-18-75,0 1,-1-1,0 0,-1 0,0 1,-1-1,-1 0,0 0,0-1,-1 1,-1 0,0-1,0 0,-9 12,9-14,-1-1,0 0,-1 0,0 0,0-1,-1 1,0-2,0 1,-1-1,0-1,0 0,0 0,0 0,-1-1,-14 4,-2-3,0-1,0 0,-1-2,-50-3,64 0,-12 2,1-2,0-1,0 0,0-2,0-1,1-1,-33-12,25 2,-52-36,64 38,0 2,-1 0,-1 0,1 2,-2 1,-30-10,48 19,0-1,1 1,-1 0,0 0,0 0,0 0,1 1,-1-1,0 1,0 0,1 0,-1 1,1-1,-1 1,1-1,-1 1,1 0,0 1,0-1,0 0,0 1,1 0,-1-1,1 1,-4 5,-5 8,1 1,0 0,-13 35,2-7,-18 20,-3-2,-80 92,89-114,14-16,4-3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34.7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40,'5'0,"0"-4,4-2,5 1,0-3,1-1,-1 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36.0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1521 1027,'-6'1,"1"1,0 0,0 0,0 0,0 1,0 0,-7 6,-11 5,-71 25,-1-4,-2-4,-198 36,266-62,-1-2,0-1,0-1,0-1,0-2,0-1,0-2,1 0,0-2,0-1,-42-18,68 24,-1 0,0-1,0 1,1-1,0 0,-1 0,1 0,0 0,0 0,1-1,-1 1,1-1,-1 0,1 0,0 0,1 0,-3-6,0-8,0 1,1 0,-1-22,0-1,-64-308,49 283,-2 1,-3 1,-41-76,10 42,-78-103,118 180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36.5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10,'4'-4,"1"-1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37.0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39.2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1090 10,'0'0,"0"-1,0 1,0 0,0-1,0 1,0 0,0-1,0 1,0 0,0-1,0 1,0 0,0-1,0 1,0 0,0-1,0 1,1 0,-1 0,0-1,0 1,0 0,1 0,-1-1,0 1,0 0,1 0,-1-1,0 1,0 0,1 0,-1 0,0 0,1 0,-1-1,0 1,1 0,-1 0,0 0,1 0,-1 0,1 0,16 8,14 18,-26-18,1 0,-1 0,0 0,-1 1,0-1,0 1,-1 0,0 0,-1 1,0-1,0 1,0 18,-2-21,0 1,0 0,0-1,-1 1,0-1,-1 1,1-1,-1 0,-1 1,0-1,0 0,0 0,-1-1,0 1,0-1,-9 11,10-14,1-1,-1 0,0 0,1 0,-1 0,0 0,0-1,0 1,-1-1,1 0,0 0,0 0,-1 0,1-1,0 1,-1-1,1 0,-7 0,4-1,0-1,0 1,0-1,0 0,0-1,0 1,1-1,-1 0,-8-7,3 1,0 0,1 0,0-1,1-1,0 0,0 0,1-1,-10-18,5 13,13 17,-1 0,1 0,-1 0,1 0,0 0,-1 0,1 0,-1 0,1 0,0 0,-1 0,1 0,-1 0,1 0,0 1,-1-1,1 0,0 0,-1 1,1-1,0 0,-1 0,1 1,0-1,0 0,-1 1,1-1,0 1,-1-1,-14 42,11-27,0-4,-2 9,-2-1,0 1,-13 21,17-35,0 0,0 0,-1 0,0-1,0 0,0 0,-1 0,0 0,0-1,0 0,0-1,-1 1,-7 2,-69 25,45-18,1 1,0 2,1 1,-39 26,-24 25,-157 117,249-180,-43 40,47-42,0-1,1 1,-1 1,0-1,1 0,0 0,0 1,0 0,0-1,0 1,1 0,-2 6,3-9,0 0,1 0,-1 0,0 0,1 0,-1 0,0 0,1 0,-1-1,1 1,0 0,-1 0,1-1,0 1,-1 0,1-1,0 1,0 0,0-1,-1 1,1-1,0 1,0-1,0 0,0 1,0-1,0 0,0 0,0 0,0 0,0 0,1 0,37 2,47-11,152-34,-59 7,212-41,-22 4,-332 67,1 2,47 1,-62 3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40.0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458 1,'-52'30,"2"3,1 2,1 2,3 2,-55 60,78-77,-32 44,50-60,-1 0,1 0,1 0,-1 0,1 1,0-1,1 1,0 0,0 0,0 0,1 0,0 0,-1 12,3-17,-1 0,1 0,-1 0,1 0,0 1,-1-1,1 0,0 0,0-1,1 1,-1 0,0 0,1 0,-1-1,1 1,-1-1,1 1,0-1,0 0,2 2,1-1,0 1,0-1,1 0,-1-1,1 1,-1-1,10 1,7-1,-1-1,0-1,24-3,-40 3,-1 0,0 0,0 0,0 0,0-1,0 1,0-1,-1 0,1 0,-1-1,1 1,-1-1,0 1,0-1,0 0,0 0,0-1,-1 1,1-1,-1 1,0-1,0 0,0 1,-1-1,1 0,-1 0,0 0,0-1,0-3,0-1,0 0,0 0,-1 0,-1 0,1 1,-2-1,1 0,-1 0,0 1,-1-1,0 1,-7-15,-18-21,-50-62,65 90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42.6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1730 362,'2'-7,"0"1,1-1,0 0,0 1,0 0,1 0,0 0,0 0,1 1,0-1,10-8,18-14,1 1,2 2,1 1,63-30,169-53,-262 104,1 1,0-1,-1 1,1 1,0 0,15-1,-21 2,0 0,-1 1,1-1,0 1,0-1,-1 1,1 0,0 0,-1-1,1 1,-1 0,1 1,-1-1,1 0,-1 0,0 1,0-1,0 0,0 1,0-1,0 1,0 0,0-1,0 1,-1 0,1-1,0 1,-1 0,0 0,1-1,-1 1,0 0,0 0,0 0,-1 2,2 22,-2 1,-1 0,-1-1,-1 1,-2-1,-1 0,0 0,-15 30,8-22,-3-1,-1-1,-1 0,-2-1,-35 40,51-65,-1 0,0 0,-1-1,1 0,-1 0,0-1,0 0,0 0,-1-1,0 1,1-2,-1 1,0-1,0 0,-1-1,1 0,0 0,0-1,-1 0,1 0,0-1,0 0,0 0,0-1,0 0,0-1,0 0,0 0,1 0,-1-1,-12-9,8 2,0-1,1 0,1-1,-1 0,2-1,0 0,1 0,0-1,1 0,1-1,0 1,-6-30,12 42,-1 1,1 0,-1-1,0 1,0 0,0 0,0-1,0 1,0 0,-1 0,1 0,-1 0,1 1,-3-4,3 5,-1 0,1 0,0 0,0 0,0 0,0 0,0 0,-1 0,1 0,0 0,0 1,0-1,0 0,0 1,0-1,0 1,0-1,0 1,0 0,0-1,0 1,0 0,1 0,-1-1,0 1,0 0,1 0,-1 0,1 0,-1 0,0 0,0 2,-87 116,-67 97,121-155,27-46,-1 0,0 0,-1-1,0 0,-1-1,-17 17,26-29,0 1,0-1,0 0,0 0,-1 1,1-1,0 0,-1 0,1-1,-1 1,1 0,-1 0,1-1,-1 1,0-1,1 1,-1-1,0 0,1 0,-1 0,0 1,0-2,1 1,-1 0,0 0,1-1,-1 1,0 0,1-1,-1 0,1 1,-1-1,1 0,-1 0,1 0,-1 0,1 0,0 0,0 0,-1 0,1-1,0 1,0-1,0 1,0 0,1-1,-1 1,0-1,1 0,-2-2,-2-7,1 1,0-1,1 1,0-1,0 0,0-17,5-50,-1 42,-3-50,1 86,0-1,0 1,0-1,0 0,0 1,0-1,0 0,0 1,0-1,0 1,0-1,-1 0,1 1,0-1,0 1,-1-1,1 1,0-1,-1 0,1 1,0-1,-1 1,1 0,-1-1,1 1,-1-1,1 1,-1 0,1-1,-1 1,0-1,-14 14,-17 42,27-45,-59 120,39-76,-54 87,77-137,-1 0,1-1,-1 0,1 1,-1-1,0 0,0 0,-1-1,1 1,-1-1,1 0,-1 1,0-2,0 1,1 0,-1-1,-9 2,10-3,1 0,-1 0,0-1,0 0,0 0,0 1,0-2,1 1,-1 0,1 0,-1-1,1 0,-1 1,1-1,0 0,0 0,-1 0,2 0,-1-1,0 1,0-1,1 1,-1-1,1 1,0-1,0 0,-1-3,-4-8,2-1,-1 0,2 0,0 0,-1-17,-10-45,14 76,0 1,0-1,0 0,0 1,0-1,0 1,0-1,-1 0,1 1,0-1,0 1,-1-1,1 1,0-1,-1 1,1-1,-1 1,1-1,-1 1,1 0,0-1,-1 1,1 0,-1-1,0 1,1 0,-1 0,1-1,-1 1,1 0,-1 0,0 0,1 0,-1 0,1 0,-1 0,0 0,1 0,-1 0,1 0,-1 0,0 0,1 1,-1-1,1 0,-1 0,1 0,-1 1,1-1,-1 0,1 1,-1-1,1 1,-1-1,1 1,-1-1,1 1,0-1,-1 1,1-1,0 1,-30 41,24-32,-60 91,-5-4,-155 165,213-249,0 0,0 0,-1-1,-28 19,36-28,0 0,-1 0,1 0,-1-1,1 0,-1-1,0 1,0-1,0 0,1-1,-1 0,0 0,-12-2,4 0,0-1,1-1,-1-1,1 0,-1 0,2-2,-1 0,1 0,0-1,0-1,-14-13,11 8,1-1,0-1,2 0,0-1,0-1,2 0,-15-29,24 42,0 1,1 0,-1-1,1 0,-1 1,2-1,-1 0,0-5,2-5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43.2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43.6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46.4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10,'0'-4,"4"-1,10 8,2 8,3 6,2 9,-2 8,3 6,3 1,-3 2,-6 2,-5-3,-4-4,-4-5,-2-4,-2-2,0-6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47.6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707 179,'-52'3,"0"2,1 2,-73 20,66-13,42-11,-38 8,51-11,0 1,0-1,1 0,-1 0,0-1,0 1,0 0,0-1,0 0,0 0,1 1,-1-2,0 1,-3-2,5 1,0 1,0 0,1 0,-1-1,1 1,-1 0,1-1,-1 1,1 0,0-1,0 1,-1-1,1 1,0-1,1 1,-1 0,0-1,0 1,0-1,1 1,-1 0,1-1,-1 1,1 0,0-1,-1 1,1 0,0 0,1-2,26-37,-28 40,13-15,3-7,2 1,0 1,2 0,22-17,-35 34,-1 0,1 0,-1 0,1 1,0 0,0 0,0 0,0 1,0 0,1 1,-1 0,0 0,11 2,-8-1,1 0,-1 1,0 0,0 1,0 1,0-1,-1 1,17 10,-19-9,-1 0,0 0,1 1,-2-1,1 1,-1 1,0-1,0 1,-1 0,0 0,4 8,-7-12,0 1,0-1,0 0,0 1,0-1,0 0,-1 1,0-1,0 1,0-1,0 1,0-1,-1 1,1-1,-1 0,0 1,0-1,-1 0,1 1,0-1,-1 0,0 0,0 0,0-1,0 1,0 0,-1-1,-3 4,-20 13,0-1,-2-1,-57 27,13-9,-182 119,145-85,56-43,35-18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35.2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49.5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1859 1,'0'28,"1"1,7 39,-6-56,1-1,0 1,1-1,0 1,1-1,1-1,-1 1,11 13,-13-20,0 0,0 0,-1 0,1 0,-1 1,0-1,-1 1,1 0,-1 0,1-1,-1 1,-1 0,1 0,-1 0,0 0,0 0,-1 5,0-4,-1-1,0 1,0-1,-1 0,1 1,-1-1,0 0,0-1,-1 1,1-1,-1 1,0-1,-1 0,-7 5,-22 14,-2-2,-1-1,0-2,-1-2,-42 12,69-24,-37 10,-1-2,0-3,0-1,-54 1,-43 7,28 10,88-17,0-1,-1-2,-49 3,63-8,0 0,0-1,-1-1,1 0,0-2,0 0,0-1,0 0,1-1,0-1,0-1,-19-10,23 8,0 0,0-1,1 0,0-1,1 0,0 0,1-1,0-1,1 1,0-1,1-1,1 1,-8-24,14 34,4 6,13 17,19 28,6 16,-2 2,47 106,-71-134,-2 1,-1 0,-3 1,-1 0,-1 1,2 57,-10-82,-1 0,0-1,0 1,-2-1,0 1,-1-1,0 0,-2 0,1-1,-2 1,0-1,0-1,-15 20,7-14,-1-1,-1 0,0-2,-1 0,-1 0,0-2,-1-1,-23 12,30-18,-27 16,-76 29,103-47,0-1,0-1,-1 0,1 0,-1-1,0-1,0 0,0-1,0-1,-19-3,27 2,0 0,-1-1,1 0,0 0,1-1,-1 0,0 1,1-2,0 1,0-1,0 0,1 0,0 0,0 0,0-1,0 0,1 0,-3-7,-8-17,1 0,-11-44,20 63,-16-68,4 0,2-1,5 0,2-1,7-117,1 173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53.1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2229 501,'2'43,"3"-1,1 1,18 62,-13-64,-2 0,-2 0,4 72,-12-105,0 1,0 0,0-1,-1 1,-1-1,1 1,-1-1,-1 0,0 0,0 0,0-1,-1 0,0 1,0-2,-1 1,0 0,0-1,-11 8,7-6,-1-1,1 0,-1-1,0 0,-1-1,1 0,-1-1,0 0,0-1,-1 0,1-1,-18 1,15-2,1-1,-1-1,0 0,1 0,-1-2,1 0,0 0,0-2,0 1,0-2,1 0,0 0,0-2,1 1,0-1,0-1,0 0,2-1,-12-12,12 12,1-1,0 0,1 0,0-1,1 0,0 0,1-1,0 1,1-2,0 1,1 0,1-1,0 0,-1-24,-1 15,5 22,-1 1,1 0,0 0,0 0,0 0,0 0,0 0,0 0,0-1,-1 1,1 0,0 0,0 0,0 0,0 0,0 0,-1 0,1 0,0 0,0 0,0 0,0 0,-1 0,1 0,0 0,0 0,0 0,0 0,0 0,-1 0,1 0,0 0,0 0,0 0,0 0,0 0,-1 1,1-1,0 0,0 0,0 0,0 0,0 0,0 0,0 0,-1 1,1-1,0 0,0 0,0 0,0 0,0 0,0 1,0-1,0 0,-15 41,8-18,-59 123,55-126,-1-1,-1 0,-1 0,0-1,-18 16,24-27,0-1,-1-1,1 0,-1 0,0 0,0-1,0-1,-1 1,0-2,1 1,-1-1,0-1,0 0,0 0,0-1,-17-1,6-1,1-1,-1-1,1 0,0-2,0 0,-37-18,35 11,1 0,0-2,1 0,1-2,0 0,1-1,1-1,1 0,0-1,2-1,0-1,-12-27,-14-35,-56-174,78 204,-57-199,66 210,2-1,1 0,1-84,10 108,4 29,9 34,-18-42,18 50,104 324,-106-312,-3 1,-2 1,-3-1,-1 69,-10-77,-11 61,2-24,8-73,-1-1,0 1,-2-1,0 0,-2 0,0-1,0 0,-14 17,23-34,0-1,0 1,-1-1,1 1,0 0,-1-1,1 1,-1-1,1 1,-1-1,1 0,-1 1,1-1,-1 1,1-1,-1 0,1 0,-1 1,0-1,1 0,-1 0,1 0,-1 1,0-1,1 0,-1 0,0 0,1 0,-1 0,0 0,0-1,-14-16,-6-41,17 47,-25-66,16 49,3 0,0-1,-11-56,21 85,0 0,0 0,0 0,0 0,0-1,0 1,0 0,0 0,0 0,0 0,-1 0,1 0,0 0,0-1,0 1,0 0,0 0,0 0,0 0,0 0,0-1,0 1,0 0,0 0,0 0,0 0,0 0,1 0,-1-1,0 1,0 0,0 0,0 0,0 0,0 0,0 0,0 0,0 0,0-1,0 1,1 0,-1 0,0 0,0 0,0 0,0 0,0 0,0 0,1 0,-1 0,0 0,0 0,0 0,0 0,0 0,0 0,1 0,-1 0,0 0,0 0,0 0,0 0,1 0,8 10,8 16,-14-21,-2 0,1 0,0 0,-1 0,0 0,0 1,-1-1,0 0,0 1,0-1,0 0,-1 1,0-1,0 0,0 0,-1 1,1-1,-1 0,-1-1,1 1,-1 0,-4 5,3-4,-1-1,0 0,0-1,0 1,-1-1,1 0,-1 0,0-1,-1 0,1 0,0 0,-1-1,1 0,-1 0,0-1,-14 2,-84 0,83-4,1 0,-1 2,1 1,-1 0,1 2,0 0,0 1,-30 13,33-10,0 0,1 2,1 0,0 1,0 0,1 2,0 0,1 0,1 1,-14 19,26-32,0 0,0 0,1 0,-1 0,0 1,1-1,-1 0,1 0,0 0,-1 1,1-1,0 0,0 1,-1-1,1 0,0 0,0 1,1-1,-1 0,0 1,0-1,1 0,-1 0,0 1,1-1,1 2,-1-1,1 0,0 0,0-1,0 1,0-1,0 1,1-1,-1 0,0 0,1 0,-1 0,5 1,8 1,0 0,0-1,21 0,-35-2,106 0,-47-1,-1 2,66 11,-52-4,0-3,104-6,-59-1,-96 2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54.2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323 1,'-2'10,"1"0,-2-1,1 1,-1 0,-1-1,1 0,-11 17,-3 11,9-17,0-3,1 1,1 0,0-1,2 2,0-1,1 1,-2 25,5-42,1 1,-1 0,0-1,1 1,0-1,-1 1,1 0,0-1,0 0,0 1,1-1,-1 0,1 1,-1-1,1 0,0 0,0 0,2 2,1-1,-1 0,1-1,-1 1,1-1,0 0,0 0,0 0,9 1,5 0,-1-2,1 0,-1-1,23-2,18-10,-55 11,0 0,0 0,-1 0,1-1,-1 0,1 0,-1 0,1 0,-1 0,0-1,0 1,4-6,-7 8,0 0,0 0,0 0,0 0,0 0,0-1,1 1,-1 0,0 0,0 0,0-1,0 1,0 0,0 0,0 0,0-1,0 1,0 0,0 0,-1 0,1 0,0-1,0 1,0 0,0 0,0 0,0 0,0-1,0 1,0 0,-1 0,1 0,0 0,0 0,0 0,0-1,0 1,-1 0,1 0,0 0,0 0,0 0,-1 0,1 0,0 0,0 0,0 0,-1 0,-15-2,-14 3,-38 14,-107 37,78-20,-15 5,94-32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55.0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1,'4'0,"5"0,2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55.5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1,'4'0,"6"0,5 0,4 0,3 0,-2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56.7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1 519,'3'-1,"1"0,-1-1,1 0,-1 0,0 0,0 0,0 0,0-1,4-5,9-5,9-1,0 0,1 2,37-12,10-5,-51 18,-1 0,0-2,0 0,-2-1,0-2,27-26,87-116,-89 101,-15 20,-18 21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6:59.7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397 1,'-11'22,"-121"263,73-125,7 4,7 1,-41 307,78-378,4 1,10 103,-6-193,1-1,-1 1,1-1,0 1,0-1,1 1,-1-1,1 0,0 0,0 0,0 0,0 0,1 0,0 0,0-1,0 1,0-1,0 0,6 4,-3-3,1-1,-1 0,1 0,0-1,0 1,0-2,0 1,0-1,0 0,1 0,8-1,9-1,1-1,-1-2,0 0,0-2,46-17,155-74,-198 87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00.5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1 417,'0'-2,"0"0,1 0,0 0,-1 0,1 0,0 0,0 0,0 0,0 0,0 1,1-1,-1 0,0 1,1-1,0 1,2-3,33-22,-30 22,78-44,2 5,121-44,337-76,-478 152,-49 10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01.32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0 510,'1'-2,"1"-1,-1 1,1 0,-1-1,1 1,0 0,0 0,0 0,0 0,0 1,0-1,1 1,-1-1,1 1,-1 0,1-1,3 0,4-3,23-12,1 1,0 1,1 2,1 2,0 1,0 1,1 3,0 0,0 3,0 1,1 2,-1 1,52 9,-77-7,-1 0,0 0,0 1,0 0,-1 1,1 0,-1 1,0 0,-1 1,0 0,0 0,0 1,-1 0,11 13,-10-8,-1 0,0 0,-1 1,-1 0,0 0,0 1,-2-1,0 1,-1 0,3 21,3 79,-9-104,0 0,-1 0,0 0,-1 0,0 0,0-1,-1 1,-5 12,8-23,0 0,0 0,-1 0,1 1,0-1,0 0,0 0,0 0,0 0,0 1,0-1,0 0,0 0,-1 0,1 0,0 1,0-1,0 0,0 0,-1 0,1 0,0 0,0 0,0 0,0 0,-1 0,1 1,0-1,0 0,0 0,-1 0,1 0,0 0,0 0,0 0,-1 0,1 0,0 0,0-1,0 1,-1 0,1 0,0 0,0 0,0 0,0 0,-1 0,1 0,0 0,0-1,-8-12,-3-21,4-9,2-1,1 0,2 0,3 0,1 0,2 0,2 1,2-1,2 2,19-54,-15 58,2 1,1 0,2 1,1 1,42-53,-49 74,-1 4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02.3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189 1,'-14'0,"0"0,0 1,0 0,0 1,0 1,-14 5,23-7,0 1,1 1,-1-1,1 1,0-1,-1 1,1 1,1-1,-1 0,0 1,1 0,0 0,-1 0,2 0,-1 0,0 1,1-1,0 1,0 0,-1 5,2-9,1 1,-1-1,1 0,0 1,0-1,-1 1,1-1,0 0,0 1,0-1,1 1,-1-1,0 1,0-1,1 0,-1 1,1-1,-1 0,1 1,0-1,-1 0,1 0,0 0,0 0,1 2,1-1,-1 0,1 0,0-1,0 1,0 0,0-1,1 0,-1 0,0 0,5 1,11 0,-1 0,1-1,21-2,-30 1,1 0,-1 0,1-1,-1-1,0 1,0-1,15-6,-20 6,-1 0,1-1,-1 0,0 1,1-2,-2 1,1 0,0-1,-1 0,1 0,-1 0,0 0,-1 0,1-1,2-5,-3 6,-1 1,1-1,0 0,0 1,0 0,0-1,1 1,0 0,-1 0,1 0,0 1,5-4,-6 5,0 1,0-1,0 1,1 0,-1 0,0 0,0 0,0 0,0 1,0-1,0 1,0-1,1 1,-2 0,1 0,0 0,0 0,0 0,0 0,0 0,-1 1,1-1,-1 1,1-1,1 3,35 33,-1 2,38 52,-66-78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41.3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708 514,'0'0,"1"0,0 0,0 0,-1 0,1 0,0 0,-1 0,1 0,0 0,0 0,-1 0,1 0,0-1,-1 1,1 0,0 0,-1-1,1 1,0-1,-1 1,1 0,-1-1,1 1,-1-1,1 0,-1 1,1-1,-1 1,1-1,-1 0,0 1,1-2,-1 1,-1 0,1 0,0 1,-1-1,1 0,-1 1,1-1,-1 0,0 1,1-1,-1 0,0 1,1-1,-1 1,0-1,0 1,1 0,-1-1,0 1,0 0,0 0,1-1,-1 1,0 0,0 0,0 0,0 0,0 0,-1 0,-117-2,66 3,-57-7,95 4,0 0,-1-2,1 1,0-2,1 0,-1-1,1 0,-16-10,27 14,-1-1,0 1,1 0,0-1,0 0,0 0,0 0,0 0,0-1,1 1,0-1,-1 1,1-1,1 0,-1 0,0 0,1 0,0 0,0 0,0-5,1 2,0 0,0 0,1 0,1 0,-1 1,1-1,0 1,0-1,1 1,0-1,5-7,7-10,2 1,1 1,0 1,41-36,-47 46,5-6,1 1,1 0,0 2,1 0,25-12,-41 25,0-1,1 0,-1 1,0 0,1 0,-1 1,1-1,-1 1,1 0,-1 0,1 0,0 1,-1 0,0-1,1 2,7 2,-5-1,0 1,0 0,-1 0,0 1,0 0,0 0,-1 0,1 0,5 9,5 9,-1 2,-1-1,-1 2,13 32,-11-21,41 111,-49-124,-1-1,-2 1,0-1,1 41,-5-57,0 19,0-1,-6 36,4-52,0-1,0 0,-1 1,0-1,-1 0,1 0,-1-1,-1 1,0-1,-11 13,-10 7,-2-1,-1-1,-1-1,-1-2,-52 28,-180 73,45-24,150-67,42-23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03.2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6,'12'1,"0"0,-1 1,1 0,-1 1,1 1,-1-1,0 2,0-1,-1 2,0-1,18 14,8 9,55 54,-83-75,26 32,-33-38,1 1,-1-1,0 0,0 1,0-1,0 0,-1 1,1 0,0-1,0 1,-1-1,1 1,-1 0,0-1,1 1,-1 0,0-1,0 1,0 0,0 0,-1-1,1 1,0 0,-1-1,0 4,0-5,0 0,0 1,0-1,0 0,0 0,0 0,0 0,0 1,0-1,0-1,0 1,0 0,0 0,0 0,0 0,0-1,0 1,0 0,0-1,0 1,0-1,1 1,-1-1,0 0,0 1,0-1,1 0,-1 1,0-1,0-1,-25-23,18 14,1-1,-1 0,2 0,0-1,-7-19,11 26,0-1,0 1,1-1,-1 0,1 1,1-1,-1 0,1 0,1 1,-1-1,1 0,0 0,2-7,-2 12,0 0,1 0,-1 0,0 0,1 0,-1 0,1 0,-1 1,1-1,0 0,0 1,0-1,-1 1,2 0,-1 0,0-1,0 1,0 1,0-1,1 0,-1 1,0-1,1 1,-1-1,1 1,-1 0,0 0,1 0,-1 1,0-1,5 1,2 1,1 1,-1-1,0 2,0-1,0 1,13 8,14 10,-1 1,-1 2,-2 1,0 2,-2 1,-1 1,-1 2,42 62,-61-75,-2-3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04.4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172 42,'0'-1,"0"-1,0 0,0 1,0-1,0 0,0 1,-1-1,1 1,0-1,-1 1,0-1,1 1,-1-1,0 1,0-1,0 1,1 0,-1 0,-1-1,1 1,0 0,0 0,0 0,-1 0,0-1,-1 1,0 0,0 0,0 1,0-1,0 1,0 0,0-1,0 1,0 1,0-1,-1 0,-3 2,-9 2,0 1,1 1,-26 12,39-17,1-1,0 1,0-1,-1 1,1 0,0 0,0 0,0 0,0 0,0 0,0 0,0 0,0 0,0 0,1 0,-1 0,0 1,1-1,-1 0,1 1,-1-1,1 0,0 1,0-1,-1 2,2 0,-1 0,1 0,-1-1,1 1,0 0,0 0,0-1,0 1,1-1,-1 1,4 3,4 6,1-1,0-1,22 18,166 123,-196-150,0 1,0 0,0 0,-1 0,1 0,0 0,-1 1,0-1,0 0,0 1,0-1,0 1,0-1,0 1,-1-1,1 1,-1-1,0 1,0 0,0-1,0 1,0 0,-1-1,1 1,-1-1,1 1,-1-1,0 1,0-1,0 1,-1-1,1 0,0 0,-3 3,-6 9,0 0,-2 0,0-1,-14 12,12-12,-145 127,142-127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05.6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5 148,'2'25,"1"-1,2-1,0 1,2-1,0 1,16 31,-4-7,22 63,5-2,5-2,115 180,-161-279,0 0,0 1,-1 0,6 15,-10-23,1 1,-1-1,1 0,-1 0,0 0,0 1,0-1,0 0,0 0,0 1,0-1,0 0,0 0,-1 0,1 1,0-1,-1 0,1 0,-2 2,1-3,0 1,0 0,0-1,0 1,-1-1,1 1,0-1,0 0,-1 0,1 1,0-1,0 0,-1 0,1 0,0 0,-1-1,1 1,0 0,0 0,-1-1,1 1,0-1,-2 0,-4-2,1 0,-1-1,1 0,0 0,0 0,1-1,-1 0,1 0,0 0,0-1,-5-7,-5-9,-22-42,15 17,2-1,2-1,3-1,1 0,-13-101,18 57,5 1,9-135,-5 224,1-10,0 1,1-1,0 1,7-22,-9 33,1 0,0-1,0 1,0 0,0-1,1 1,-1 0,1 0,-1 0,1 0,0 1,-1-1,1 0,0 1,0-1,0 1,0-1,1 1,-1 0,0 0,1 0,-1 0,0 1,1-1,-1 0,1 1,-1 0,1 0,-1 0,1 0,3 0,7 3,1 0,-1 1,0 1,0 0,0 1,-1 0,0 1,0 0,-1 1,1 0,-2 1,13 12,-22-19,1-1,-1 1,1 0,-1 0,0 0,0 0,0 0,0 0,0 1,-1-1,1 0,-1 0,1 1,-1-1,0 0,0 1,0-1,0 0,0 1,-1-1,1 0,-1 1,1-1,-1 0,0 0,0 0,0 0,0 0,0 0,0 0,-1 0,-2 3,-6 7,-1 0,0-1,-1-1,-14 10,1 0,-28 27,3 2,2 2,-45 61,74-87,2-7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07.2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149 367,'-3'1,"0"0,-1 0,1 0,0 0,-1 1,1-1,0 1,0 0,0 0,1 0,-1 0,0 0,1 1,-4 3,-30 40,27-34,1 1,1 1,0 0,0 0,2 0,0 1,0-1,2 1,0 0,0 0,1 1,1-1,1 19,1-30,0 0,1-1,-1 1,1 0,0-1,0 1,0-1,0 1,1-1,-1 0,1 0,0 0,0-1,0 1,0 0,1-1,-1 0,0 0,1 0,0 0,-1-1,1 1,0-1,0 0,7 1,-2 0,0 0,0 0,0-1,0-1,1 1,-1-1,0-1,0 0,0 0,15-4,-20 3,-1 0,1 0,-1-1,1 1,-1-1,0 0,0 0,0 0,0 0,-1 0,1 0,-1-1,0 1,0-1,0 0,-1 0,1 0,-1 1,0-1,0-1,0 1,0-7,2-12,-2 0,-2-45,0 37,0 2,0 0,-2-1,-1 1,-1 1,-13-42,16 65,0 0,0 0,1 1,0-1,0 0,0 0,0 0,1 0,0 0,0 0,0 0,2-6,-1 9,0 0,0 0,1 0,-1 0,1 0,-1 1,1-1,0 0,0 1,0-1,0 1,0 0,0 0,0 0,0 0,1 0,-1 0,0 0,1 1,-1-1,0 1,1-1,-1 1,1 0,-1 0,0 0,4 1,53-3,1 3,58 8,-94-5,0 0,-1 1,0 2,0 0,-1 1,0 2,40 23,-42-21,0 0,-1 1,29 26,-44-37,0 2,-1-1,0 0,0 1,0-1,0 1,-1 0,1 0,-1 0,0 0,0 1,-1-1,1 0,-1 1,0-1,0 1,-1 0,1-1,-1 8,0-10,0-1,0 1,0 0,-1 0,1 0,-1-1,1 1,-1 0,1-1,-1 1,0 0,0-1,0 1,0-1,0 1,0-1,-1 0,1 0,0 1,-1-1,1 0,0 0,-1 0,0 0,1 0,-1-1,1 1,-1 0,0-1,0 1,1-1,-1 0,0 0,0 1,0-1,1 0,-1 0,0-1,0 1,1 0,-1-1,-3 0,-2-1,-1-1,0 1,1-1,-1-1,1 0,0 0,1 0,-10-8,1-2,0-1,1 0,1-2,0 1,1-2,1 1,1-2,0 1,1-2,1 1,1-1,1 0,1 0,1-1,0 0,1 1,2-1,0 0,2-22,3 18,2 4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08.3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0,'34'772,"-29"-717,20 100,-24-152,-1 0,1-1,0 1,0 0,0-1,1 1,-1 0,1-1,-1 0,1 1,0-1,0 0,-1 0,2 0,-1 0,0 0,0-1,1 1,-1 0,1-1,-1 0,1 0,-1 0,1 0,0 0,0 0,0-1,-1 1,1-1,0 0,0 0,0 0,0 0,-1 0,5-2,10-1,0-1,-1-1,1-1,27-14,-21 10,36-16,-35 13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08.9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0 189,'0'-5,"4"0,6-1,5-2,4-1,11-2,5-4,5 1,8-2,4 3,6 2,1 0,-5-2,-4 0,-6 3,-6-1,-6 1,-7 2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10.1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343 64,'0'1,"-1"1,1-1,0 0,-1 1,0-1,1 0,-1 0,0 1,0-1,1 0,-1 0,0 0,0 0,0 0,0 0,-1 0,1 0,0 0,0-1,-2 2,-33 15,21-10,-8 6,2 2,0 1,0 0,2 2,0 0,1 1,1 1,1 1,0 0,2 1,0 0,2 2,-16 39,25-56,1 0,0 0,0 1,0-1,1 0,0 1,1-1,0 1,0-1,0 1,1-1,0 1,4 13,-3-17,0 0,0 0,0 0,0 0,1-1,-1 1,1-1,0 1,0-1,1 0,-1 0,1-1,-1 1,1-1,0 1,0-1,0 0,0-1,0 1,0-1,1 0,-1 0,0 0,8 0,-4 0,-1-1,1 0,0 0,0-1,-1 0,1 0,0-1,-1 0,1 0,-1-1,0 0,0 0,0-1,0 0,-1 0,1-1,-1 1,0-2,0 1,-1 0,0-1,0 0,0 0,-1-1,8-12,5-13,-2-2,0 0,-3 0,10-41,-18 61,6-23,-3 0,-1-1,-1 1,-2-1,-3-45,0 83,0 0,-1-1,1 1,0 0,0 0,0-1,0 1,0 0,-1 0,1-1,0 1,0 0,0 0,0-1,0 1,0 0,0 0,0-1,0 1,0 0,0-1,0 1,0 0,0 0,0-1,1 1,-1 0,0 0,0-1,0 1,0 0,0 0,1 0,-1-1,0 1,0 0,0 0,1 0,-1-1,0 1,0 0,0 0,1 0,-1 0,0 0,0 0,1 0,-1-1,0 1,0 0,1 0,-1 0,0 0,1 0,-1 0,0 0,0 0,1 0,-1 1,0-1,0 0,1 0,-1 0,18 21,18 39,-36-60,24 52,-2 1,-3 1,-2 0,13 74,-5-26,-19-78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10.8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0,'2'31,"1"-1,2 0,11 38,-3-11,49 200,-50-218,2-2,1 0,23 40,-34-71,0 0,0-1,0 1,1-1,0 0,0 0,0 0,0-1,9 5,-1-1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11.8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1 140,'0'-4,"4"-2,2-4,3 1,5-4,4 1,-1-1,1 1,-3-1,0 1,2 3,-2-1,1 1,-3 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12.7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1,'5'4,"4"1,2 5,3 0,-1 2,1 0,-1 1,-4 3,-2 3,1-1,-1-5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43.7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2498 81,'-3'1,"-1"0,1 0,-1 1,1-1,0 1,-1 0,1-1,0 2,0-1,1 0,-5 4,-12 8,-16 5,-1-2,-1-2,-1-1,0-2,-40 7,64-16,0 0,0-1,-1-1,1 0,0-1,-18-2,30 2,-1-1,1 1,-1-1,0 1,1-1,-1 0,1 0,0 0,-1-1,1 1,0 0,0-1,0 0,0 1,0-1,0 0,0 0,0 0,1 0,-1-1,1 1,0 0,0 0,-1-1,1 1,1-1,-1 1,0-1,1 0,-1 1,1-1,0 1,0-1,0 0,0 1,0-1,1 0,-1 1,1-1,1-4,0 0,0 0,0 0,0 0,1 0,0 0,1 1,-1-1,1 1,1 0,-1 0,1 1,0-1,0 1,1 0,-1 0,1 1,0 0,0 0,1 0,-1 1,1 0,0 0,0 0,13-2,-8 2,-1 1,0 1,1 0,0 1,-1 0,1 0,-1 1,1 1,-1 0,0 1,1 0,-1 0,0 1,-1 1,15 7,-18-7,0 1,-1-1,0 1,0 0,0 1,-1 0,0-1,0 2,-1-1,0 0,0 1,-1 0,1 0,-2 0,1 0,2 17,-1 4,0 0,-2 0,-3 47,0-48,-1 1,-1-1,-1-1,-2 1,-11 31,15-51,-2 1,1-1,-1-1,0 1,-1-1,0 1,0-1,-1 0,1-1,-2 0,1 0,-1 0,1 0,-2-1,1 0,0-1,-1 0,0 0,0-1,-15 5,-16 1,0-1,-1-2,0-2,0-2,0-2,-53-5,61 1,0-1,0-1,1-2,0-1,1-1,0-2,0-1,-37-23,61 32,0-1,0 0,0 0,0 0,1-1,0 0,-6-9,10 14,0 0,1 0,-1 0,1 0,-1 0,1 0,0 0,-1 0,1 0,0 0,0 0,-1 0,1 0,0 0,0 0,0-1,1 1,-1 0,0 0,0 0,0 0,2-2,-1 2,0-1,1 1,-1 0,1 0,-1 0,1 0,0 0,-1 0,1 1,0-1,0 0,0 1,-1 0,1-1,0 1,0 0,0 0,3 0,6 0,-1 1,1 0,-1 1,1 0,-1 1,0 0,0 0,0 1,-1 1,13 7,16 10,37 31,-61-42,-8-7,0 0,-1 1,0 0,0 0,0 0,-1 1,0 0,0-1,0 1,-1 1,1-1,-2 0,1 1,-1 0,0-1,0 1,-1 0,1 0,-2 0,1 0,-1 0,0 1,-1-1,1 0,-1 0,-1 0,1-1,-1 1,-1 0,1 0,-1-1,0 0,0 1,-1-1,0 0,0-1,-8 9,-15 14,0-1,-2-1,-1-2,-1-1,-1-2,-46 25,-221 86,181-83,-113 36,-8 4,119-34,52-23,-1-2,-93 26,134-51,-1 0,1-3,-1 0,0-2,-49-5,74 5,0-1,1 0,-1 0,1 0,-1 0,1 0,-1-1,1 1,0-1,-1 0,1 0,0-1,0 1,0 0,1-1,-1 0,1 0,-1 1,1-1,0-1,0 1,0 0,1 0,-1-1,1 1,0-1,0 0,0 1,-1-6,0-12,0 0,1 1,0-1,5-26,-2 8,-2 32,0 1,1 0,0 0,0-1,1 1,0 0,0 0,0 0,1 1,6-12,-1 5,2 0,0 1,12-12,6-5,-17 15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13.2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14.7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75,'0'5,"-1"12,1 0,1 0,1 0,0 0,6 19,-6-31,0 1,0-1,1 0,0 0,0 0,0-1,0 1,1-1,0 0,-1 0,2 0,-1 0,0-1,1 1,0-1,0 0,0-1,0 1,8 2,6 2,-9-2,0-1,1 0,-1-1,1 0,17 2,-26-5,0 0,0 0,0 0,0 0,0 0,0 0,0-1,0 1,0-1,0 0,0 1,-1-1,1 0,0 0,0 0,-1-1,1 1,-1 0,1 0,-1-1,1 1,-1-1,0 1,0-1,0 0,0 1,0-1,0 0,0 0,-1 0,1 0,-1 0,1 0,-1 0,0 0,1 0,-1-2,3-23,-1-1,-1 0,-1 0,-1 0,-9-48,9 73,0 1,0-1,0 0,0 1,0-1,0 0,0 1,-1 0,1-1,-1 1,0 0,0 0,0 0,0 0,0 0,0 0,-1 1,1-1,0 1,-1-1,1 1,-1 0,0 0,1 0,-1 0,0 1,1-1,-1 1,-4-1,-3 1,-1 1,0 0,1 0,-1 1,1 0,-14 6,6-3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16.7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18,'35'0,"-8"-1,1 1,-1 2,29 5,-46-5,0 1,0 0,0 1,-1 0,1 0,-1 1,0 0,-1 1,1 0,-1 0,13 13,-5 0,0 0,19 32,-33-49,2-63,-5 40,0 13,1-1,-1 1,2-1,-1 1,1-1,3-12,-3 20,-1-1,1 0,0 0,0 0,0 1,0-1,1 1,-1-1,0 1,1-1,-1 1,1 0,-1 0,1-1,0 1,-1 0,1 1,0-1,0 0,0 0,0 1,-1-1,1 1,0 0,0-1,0 1,0 0,0 0,0 0,0 0,0 1,4 0,5 1,1 1,-1 0,0 1,0 0,0 1,0 0,-1 1,0 0,0 0,-1 1,16 14,3 6,-1 2,26 35,-42-51,-2 1,0 0,-1 1,0-1,-1 2,0-1,-2 1,0 0,5 25,-8-24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17.8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300 3,'-48'-1,"25"0,0 0,-30 5,45-3,1 0,0 1,0 0,0 0,0 1,0 0,1 0,-1 0,1 1,0 0,-8 7,8-5,0 0,0 0,1 0,0 1,0 0,1 0,0 1,0-1,1 1,0 0,0 0,1 0,-3 11,4-14,1 0,-1 0,1 0,0 1,0-1,0 0,1 0,0 0,0 0,0 0,1 0,-1 0,1 0,0-1,1 1,-1-1,1 1,0-1,0 0,0 0,1 0,6 6,-2-4,74 55,-74-56,1 0,0-1,0 0,0 0,1-1,0 0,19 3,-8-4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18.9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74 1,'-1'0,"0"1,-1-1,1 0,0 1,-1 0,1-1,0 1,-1 0,1 0,0-1,0 1,0 0,0 0,0 0,0 1,0-1,0 0,1 0,-2 2,-16 32,12-22,1-3,1-1,0 1,1 0,0 0,1 0,0 0,0 0,1 1,0-1,1 1,1-1,0 11,0-17,-1 0,1 0,0 0,0 0,0 0,1 0,-1 0,1-1,0 1,0-1,0 1,0-1,1 0,-1 0,1 0,0 0,0 0,0 0,0-1,1 0,-1 1,1-1,-1 0,1-1,0 1,-1-1,1 0,0 0,0 0,0 0,0 0,0-1,5 0,-3 0,-1-1,0 0,1 0,-1 0,0-1,0 0,0 0,0 0,0-1,-1 1,1-1,-1 0,0-1,1 1,-1-1,-1 1,1-1,-1 0,1-1,-1 1,0-1,-1 1,1-1,2-6,-2 4,0-1,0 1,0-1,-1 0,0 0,0 0,-1 0,0 0,-1 0,0 0,0 0,0-1,-1 1,-1 0,-2-12,1 14,-1 1,1 0,-1 0,1 0,-1 0,-1 0,1 1,-1 0,1-1,-1 2,-9-6,-1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20.3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50 0,'-2'0,"0"1,0-1,-1 0,1 1,0-1,0 1,0-1,0 1,0 0,0 0,0 0,0 0,1 1,-1-1,0 0,1 1,-1-1,1 1,-1-1,1 1,0 0,-1 0,1 0,0 0,0-1,0 1,1 1,-1-1,0 0,1 0,0 0,-1 0,1 0,0 0,0 1,0-1,0 0,1 4,-1 0,1 0,0 1,0-1,0 0,1 0,-1 0,2 0,-1-1,1 1,-1 0,2-1,6 10,4-3,-1-2,2 1,0-2,0 0,0 0,1-2,0 0,19 5,17 9,-34-14,-12-5,-1 0,0 0,1 0,-1 1,0 0,0 0,5 5,-9-7,0 0,0 1,0-1,0 1,0-1,0 1,0 0,-1-1,1 1,-1 0,1-1,-1 1,0 0,1-1,-1 1,0 0,0 0,0 0,-1-1,1 1,0 0,-1-1,1 1,-1 0,1-1,-1 1,0 0,0-1,-1 2,1 1,-1 0,-1-1,1 1,0-1,-1 1,0-1,0 0,0 0,0-1,0 1,0 0,-7 2,-6 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21.3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0,'2'24,"1"-1,2 0,0 0,1 0,1-1,1 0,17 32,5 18,223 620,-249-680,0 0,1-1,1 0,8 13,-14-23,1 0,-1 0,1 0,-1 1,1-1,0 0,-1 0,1-1,0 1,0 0,0 0,0 0,0 0,0-1,0 1,0-1,0 1,0 0,0-1,0 0,0 1,1-1,-1 0,0 1,0-1,0 0,1 0,-1 0,0 0,0 0,1 0,-1-1,0 1,0 0,0-1,0 1,1-1,-1 1,0-1,0 1,0-1,0 0,0 1,0-1,0 0,-1 0,1 0,0 0,0 0,-1 0,1 0,0 0,-1 0,1 0,-1 0,1-2,6-12,0 0,-2 0,0-1,0 1,-2-1,4-28,4-21,-7 48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22.5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0 206,'6'-1,"0"-1,0 0,0 0,0-1,-1 1,1-1,-1-1,0 1,8-7,17-9,30-5,-46 19,0 0,-1-1,1 0,-1-1,-1-1,1 0,21-18,27-24,-49 40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24.8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937 85,'-1'-12,"0"0,-2-1,1 1,-2 0,-4-11,4 42,2 20,9 19,23 92,2 10,-30-143,-1 0,-1 0,0 0,-1 1,-1-1,-1 0,0-1,-1 1,-9 23,3-16,0-1,-2 0,-1-1,-1-1,-27 34,-4-7,-2-2,-2-2,-1-3,-60 38,85-62,-1-1,0-2,-2 0,1-2,-2-1,1-1,-40 8,53-16,1 0,-1 0,0-2,0 0,0 0,0-1,-19-5,24 4,1-1,-1 0,1-1,0 0,1 0,-1-1,1 0,0 0,0-1,0 0,1-1,-8-7,10 7,0 1,1-1,0 0,0 0,0 0,1 0,0-1,0 1,1-1,0 0,0 1,1-1,0 0,1 0,-1 0,1 0,1 0,0 0,0 0,0 0,1 0,1 0,3-11,7-13,2 1,0 0,40-56,-46 73,0 1,1 0,0 0,22-19,-27 28,0 0,1 0,0 1,-1 0,1 0,0 0,1 1,-1 0,0 0,1 0,-1 1,1 0,-1 0,10 1,20-1,1 2,-1 1,1 2,65 17,-91-18,0 0,-1 1,0 0,0 1,0 0,-1 0,0 1,0 1,0-1,-1 1,1 1,-2 0,1 0,-1 0,-1 1,1 0,-1 0,-1 1,0 0,6 15,-2 2,-2 0,0 1,-2 0,-1 0,-1 0,-1 0,-2 0,-1 1,-4 27,1-41,0-1,-1 0,0 0,-1 0,-1-1,0 1,-1-2,-16 22,-10 6,-45 42,24-27,42-41,-36 39,-2-1,-3-2,-98 69,130-106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26.3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1 257,'0'1,"0"0,1-1,-1 0,1 1,-1-1,0 1,1-1,0 1,-1-1,1 0,-1 1,1-1,-1 0,1 0,-1 1,1-1,0 0,-1 0,1 0,0 0,-1 0,1 0,-1 0,1 0,0 0,-1 0,1 0,0 0,-1 0,1-1,-1 1,2-1,23-5,277-121,-154 59,-140 65,0-1,-1 0,0 0,1-1,-2 0,1 0,-1-1,8-7,-4 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44.2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15,'0'-4,"4"-1,2-1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28.3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1 409,'2'0,"0"0,0 1,0-1,0 1,-1 0,1-1,0 1,0 0,-1 0,1 0,0 0,-1 1,1-1,-1 0,1 1,-1-1,0 1,2 2,20 35,-17-29,24 44,-3 2,28 80,71 299,79 219,-222-688,-30-42,-7-14,18 20,3-1,4-2,3-1,3-1,3-1,4-1,-9-100,19 110,3-123,5 165,1-1,1 1,2-1,0 1,1 1,2-1,22-44,21-21,42-85,-87 158,1 1,1 0,0 0,1 1,23-27,-31 40,1-1,-1 0,1 1,0 0,-1-1,1 1,0 0,0 0,0 1,1-1,-1 1,0-1,1 1,-1 0,1 0,-1 1,1-1,-1 1,1-1,-1 1,1 1,0-1,-1 0,1 1,-1-1,1 1,-1 0,1 0,-1 1,0-1,0 1,0-1,1 1,-1 0,-1 0,1 1,3 2,-3-2,0 1,0 0,0 0,0 0,0 0,-1 0,0 1,0-1,0 1,0 0,-1-1,0 1,0 0,0 0,0 8,0 11,-1 0,-4 25,1-6,3-19,1-15,-1 1,0-1,-1 1,0-1,0 0,-1 0,0 1,-1-1,0 0,0-1,-1 1,-7 11,-37 46,-78 82,63-78,45-50,2-5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29.9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746 72,'0'-3,"0"-1,0 0,0 0,-1 1,1-1,-1 0,0 1,-1-1,1 1,0-1,-1 1,0-1,-3-3,4 5,-1 0,1 1,-1 0,0-1,0 1,0 0,1 0,-1 0,0 0,0 0,0 0,0 1,-1-1,1 1,0-1,0 1,0 0,0 0,0 0,-1 0,1 0,0 1,0-1,0 0,-4 2,-5 2,0 0,0 1,1 0,-1 1,1 0,0 1,1-1,-13 13,-67 73,65-66,-68 81,5 5,6 3,-90 167,167-275,-1 1,2 0,-1 0,1 1,-3 11,6-19,0-1,0 1,0 0,0-1,-1 1,1 0,0-1,0 1,0 0,1-1,-1 1,0 0,0-1,0 1,0-1,1 1,-1 0,0-1,1 1,-1-1,0 1,1-1,-1 1,0-1,1 1,-1-1,1 1,-1-1,2 1,0-1,0 0,0 1,0-1,0-1,0 1,0 0,0 0,0-1,0 1,0-1,0 0,0 0,0 1,-1-1,3-2,52-26,-1-3,-2-2,81-68,-102 72,-1-2,-2-2,-1 0,-2-2,30-53,-34 56,2 1,45-48,-68 79,0-1,0 1,0-1,1 1,-1 0,1 0,-1-1,1 1,0 0,-1 0,1 0,0 1,-1-1,1 0,0 1,0-1,0 1,0 0,0-1,-1 1,1 0,0 0,0 0,0 1,0-1,0 0,0 1,0-1,-1 1,1-1,0 1,0 0,-1 0,1 0,0 0,-1 0,1 0,-1 0,1 1,-1-1,0 1,0-1,1 1,0 2,8 9,-1 0,-1 2,0-1,7 20,-7-17,10 21,-7-19,-1 0,-1 1,-1 0,-1 1,-1-1,-1 1,4 29,-8-28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31.2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1 253,'0'15,"0"1,1-1,0 0,7 26,-6-35,1 1,-1-1,1 0,0-1,1 1,-1 0,1-1,0 0,1 0,-1 0,1-1,0 1,9 5,8 5,0-1,1-2,0 0,1-1,0-1,1-1,0-2,0 0,1-2,0-1,38 2,-61-6,0 0,0 0,0-1,0 1,0 0,-1-1,1 0,0 0,0 0,0 0,-1 0,1-1,-1 1,1-1,-1 1,1-1,-1 0,0 0,0 0,0 0,0-1,0 1,-1 0,1-1,-1 1,1-1,-1 0,0 0,0 1,0-1,0 0,-1 0,1-4,1-11,0 0,-2-1,0 1,-4-27,1 6,3-53,1 59,-1-1,-1 1,-2-1,-9-40,12 73,0 0,0-1,-1 1,1 0,0 0,0-1,-1 1,1 0,-1 0,1 0,-1 0,1-1,-1 1,0 0,1 0,-1 0,0 0,0 0,0 1,0-1,0 0,0 0,0 0,0 1,0-1,0 1,-1-1,-1 0,2 2,0 0,0 0,0 0,0 1,0-1,0 0,0 0,0 1,0-1,1 0,-1 1,0-1,1 1,-1-1,1 1,0-1,-1 1,1 0,0-1,0 1,0-1,0 1,1 2,-1 20,2 0,0 0,2-1,12 47,42 92,-36-105,178 431,-185-455,-1 1,-1 1,-2 0,-2 1,-1 0,-2 0,-1 1,-2 0,-3 56,-3-73,-1-1,-1 1,-1-1,0 0,-2-1,0 0,-1 0,-19 27,6-12,-2-1,-1-2,-41 39,65-67,0-1,0 0,0 1,-1-1,1 0,0 0,-1 0,1 0,-1 0,1 0,-1 0,0 0,1-1,-1 1,0-1,1 1,-1-1,0 0,0 1,0-1,1 0,-1 0,0 0,0-1,1 1,-1 0,0-1,0 1,1-1,-1 1,0-1,1 0,-1 0,1 0,-1 0,1 0,-1 0,1 0,0 0,-1 0,1-1,0 1,0-1,0 1,0-1,0 1,-1-3,-3-6,1 1,0-1,0 0,1-1,0 1,-2-18,-57-381,57 381,0 4,1-1,1 1,2-1,0 0,1 0,6-39,-5 61,0 1,0-1,-1 1,2-1,-1 1,0 0,0-1,1 1,-1 0,1 0,0 0,-1 0,1 0,0 0,0 1,0-1,1 1,-1-1,3 0,3-1,0 0,0 0,1 1,12-2,-12 3,-1 0,0-1,1-1,13-5,-9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33.9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1001 1,'3'2,"0"1,0 0,0-1,-1 1,1 1,-1-1,0 0,0 0,0 1,0-1,-1 1,2 5,-1-5,28 77,-3 1,-4 1,14 101,-28-141,-2 2,-2-1,-2 1,-4 59,1-101,0-1,-1 1,1-1,-1 0,1 1,-1-1,0 1,0-1,0 0,0 0,-1 1,1-1,-1 0,1 0,-1-1,0 1,1 0,-1 0,0-1,0 1,0-1,-1 0,1 1,0-1,0 0,-1 0,1-1,-1 1,1 0,0-1,-1 1,1-1,-1 0,1 0,-1 0,1 0,-1-1,1 1,-3-1,-13-2,0-1,1 0,0-1,-22-10,26 10,3 1,-1 1,0-1,0 2,0 0,0 0,0 1,0 0,-1 1,1 0,0 1,-1 0,1 1,0 0,-17 6,12-2,1 2,0 0,1 0,0 1,0 1,1 0,0 1,1 1,-13 14,-47 58,4 3,-86 143,-83 205,181-328,5-12,43-76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35.2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1 261,'43'-11,"-15"2,180-57,-58 15,-81 29,-1-3,84-43,-135 60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36.2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852 781,'-1'3,"-1"0,1 1,0-1,-1 0,1 0,-1 0,0-1,0 1,0 0,-1-1,1 0,-5 5,-5 5,-62 74,-113 100,179-179,0-2,-1 1,0-1,0-1,0 0,-1 0,1-1,-1 0,0 0,0-1,0-1,0 1,0-2,0 1,-1-1,1-1,0 0,0-1,0 1,0-2,0 0,1 0,-1 0,1-1,0-1,0 0,0 0,1 0,-1-1,1-1,1 1,-1-1,1-1,0 1,1-1,0 0,-8-15,1-9,1 0,2-1,2-1,1 0,-6-61,-6-35,-13-87,24 139,-4 1,-32-110,25 126,13 37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36.8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37.2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29 1,'-4'0,"-1"4,-5 1,1 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39.2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1220 1,'1'140,"-3"161,-2-236,-3 0,-25 101,32-163,0-1,-1 0,0 0,1 1,-1-1,0 0,0 0,0 0,-1 0,1 0,0 0,-1 0,1 0,-1-1,0 1,1-1,-4 3,4-4,-1 1,1-1,-1 1,1-1,-1 0,1 0,-1 0,0 0,1 0,-1 0,1 0,-1 0,1 0,-1-1,1 1,-1-1,1 1,-1-1,-1-1,-8-5,1 0,1 0,-1-1,1-1,-10-11,7 7,-57-56,4-3,-105-148,167 217,-23-31,25 34,1-1,-1 1,0-1,0 1,0-1,1 1,-1 0,0-1,0 1,0 0,0 0,0 0,0-1,0 1,0 0,1 0,-1 1,0-1,0 0,0 0,0 0,0 1,0-1,0 0,1 1,-1-1,0 0,0 1,1-1,-1 1,0 0,0-1,1 1,-1 0,1-1,-1 1,0 0,1 0,0-1,-1 1,0 1,-13 21,1 0,-11 28,-6 11,-143 227,128-223,-3-2,-69 70,115-132,0 0,-1 0,1 0,-1 0,1 0,-1 0,1-1,-1 1,-5 1,7-2,0-1,0 0,0 0,0 0,1 0,-1 0,0 0,0 0,0 0,0 0,0 0,0 0,0-1,0 1,1 0,-1-1,0 1,0 0,0-1,1 1,-1-1,-1 0,0-2,0 0,0-1,0 1,1 0,-1-1,1 1,0-1,-1 0,2 1,-1-1,0 0,1 1,0-1,0-4,-2-15,2 1,0-1,2 1,0-1,8-30,-9 47,1 0,0 0,1 1,0-1,-1 1,2-1,-1 1,1 0,-1 1,1-1,1 1,-1-1,0 1,1 0,0 1,0-1,0 1,1 0,-1 0,1 1,-1 0,1 0,0 0,12-2,34-2,1 1,0 4,103 8,-154-7,1 1,-1-1,1 0,-1 1,0 0,1-1,-1 1,0 0,0 0,0 0,0 0,0 1,0-1,0 1,0-1,0 1,0 0,-1-1,1 1,-1 0,2 2,-1 0,0 1,-1-1,1 0,-1 1,0-1,0 1,-1-1,1 1,-1-1,0 8,-2 6,-1 0,0 1,-1-1,-10 26,-21 49,-3 0,-5-3,-78 125,113-205,1 0,-1 0,-1-1,1 0,-1-1,-1 0,0-1,0 0,0 0,-1-1,0 0,-13 4,1-1,-2-2,1-1,-1-1,-47 4,19-1,32-3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40.2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266 1,'-6'7,"0"1,1 0,1 0,-1 0,1 1,-5 16,-6 11,-14 22,3 2,2 0,3 2,3 0,2 1,-12 111,27-157,1 1,1-1,0 1,1-1,1 0,8 26,-9-36,0 0,1-1,0 0,0 1,1-1,0 0,0-1,7 9,-8-11,0-1,0 0,0 1,0-1,0 0,1 0,-1-1,0 1,1-1,0 1,-1-1,1 0,0 0,-1-1,1 1,6-1,-8 0,0 0,0 0,0 0,0 0,0-1,0 1,0-1,0 1,0-1,-1 0,1 1,0-1,0 0,-1 0,1-1,0 1,-1 0,1 0,-1-1,1 1,1-3,-2 1,1-1,0 1,-1 0,0 0,0-1,0 1,0-1,-1 1,1-1,-1 0,0-3,-1-8,0 1,-1 0,-1 1,-9-28,11 36,0 0,0 0,-1 0,0 1,0-1,-1 0,1 1,-1-1,0 1,0 0,0 0,-1 0,1 0,-1 1,0 0,0-1,0 1,-1 1,1-1,-1 1,1-1,-1 1,0 0,0 1,0 0,0-1,0 1,0 1,0-1,0 1,-1 0,-5 1,-38 1,27-1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44.7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1,'5'0,"4"0,2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7:41.6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981 0,'1'17,"0"0,2 0,0-1,0 0,2 1,0-1,1-1,0 1,15 23,-20-36,0 0,0 0,0-1,-1 1,1 0,-1 0,1 0,-1 0,0-1,0 1,0 0,-1 0,1 0,-1 0,0 0,1-1,-1 1,0 0,-1-1,1 1,0-1,-1 1,0-1,1 1,-1-1,0 0,0 0,0 0,0 0,-1 0,-3 2,-11 8,-1 0,0-1,-27 12,15-8,-41 25,-2-4,-2-3,-1-3,-94 23,101-35,44-10,-1-1,0-1,-1-1,1-1,-1-2,-40-1,62-1,1-1,0 0,0 1,-1-2,1 1,0 0,0-1,0 0,1 0,-1 0,0-1,1 1,-1-1,1 1,0-1,-4-5,2 1,0 1,1-1,0 0,0-1,1 1,0-1,0 1,-2-10,-1-13,2 0,0-1,2-47,2 69,1-129,0 99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02.2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175 1,'-4'0,"-5"0,-6 0,-5 0,-6 0,-8 0,-2 0,5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03.7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906 11,'0'0,"0"0,0-1,0 1,0-1,0 1,0-1,0 1,0-1,0 1,0 0,1-1,-1 1,0-1,0 1,1 0,-1-1,0 1,0 0,1-1,-1 1,0 0,1-1,-1 1,0 0,1 0,-1-1,1 1,-1 0,0 0,1 0,-1 0,1-1,-1 1,1 0,-1 0,0 0,1 0,-1 0,1 0,-1 0,1 0,-1 0,1 1,-1-1,0 0,1 0,-1 0,1 0,-1 1,0-1,1 0,-1 0,0 1,1-1,-1 0,0 0,1 1,-1-1,1 1,22 17,1 12,-1 0,-1 1,-2 2,21 45,-17-31,6 10,-3 3,-3 0,-2 1,-3 2,-3-1,-3 2,-2 0,-3 1,-3 0,-3 0,-10 108,1-132,-2 0,-2-1,-2-1,-1 0,-2 0,-2-2,-1 0,-44 63,55-88,-1 0,0-1,0 0,-1 0,-1-1,1-1,-2 1,1-2,-1 0,-1 0,1-1,-1-1,0 0,-1 0,0-2,1 1,-2-2,1 0,0-1,0 0,-21-1,12-2,0-1,-1-1,1-1,1-2,-1 0,1-1,0-1,-34-18,48 21,1 1,0-1,0 0,1-1,-1 1,1-1,0-1,1 1,0-1,0 0,-7-13,9 14,1 0,0 0,1 0,-1-1,1 1,0-1,1 1,-1-1,1 1,1-1,-1 1,1-1,0 1,1-1,0 1,0 0,3-7,2-4,2 1,0 0,0 1,1 0,1 0,1 1,0 1,1 0,0 0,1 2,0-1,1 2,0 0,1 1,0 0,22-8,-27 13,0-1,1 2,-1-1,1 2,-1 0,1 0,0 1,0 0,-1 1,1 0,0 1,0 1,0 0,-1 0,1 1,-1 1,0 0,0 0,0 1,0 0,-1 1,0 0,0 1,-1 0,15 14,-4 0,0 0,-2 1,-1 0,0 2,-2 0,-1 1,0 0,-2 1,-1 1,12 44,-22-64,-1 0,0 0,0 0,0 0,-1 0,0 1,0-1,-1 0,0-1,0 1,0 0,-1-1,0 1,-1-1,-7 11,-7 8,0-2,-34 32,27-29,-179 174,-265 199,412-353,-1-2,-2-3,-102 52,159-91,-1 0,1-1,-1 1,0-1,1 0,-1 0,0 0,0-1,0 1,0-1,-4 0,-5-4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04.2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04.6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10,'0'-4,"0"-2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06.4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1424 1,'4'0,"-1"0,0 1,0 0,0-1,0 1,0 0,0 1,0-1,0 0,0 1,-1 0,1 0,-1-1,1 2,-1-1,0 0,1 0,-1 1,0-1,-1 1,1-1,0 1,-1 0,1 0,-1 0,0 0,0 0,0 0,0 0,0 6,2 12,0-1,-1 0,-2 33,0-39,0-8,0 1,0-1,-1 1,0-1,0 0,0 1,-1-1,0 0,-4 10,4-14,0 1,0-1,0 1,0-1,0 0,-1 0,1 0,-1 0,1-1,-1 1,0-1,0 1,1-1,-1 0,0 0,0 0,0-1,-1 1,1-1,0 1,0-1,-4 0,-34-1,-1-2,1-2,0-1,-65-19,66 13,-2 3,1 2,-1 1,-57-1,95 8,0-1,0 1,0 0,0-1,0 2,0-1,0 0,1 1,-1 0,0 0,1 0,0 0,-1 0,1 1,-3 2,0 2,1-1,-1 1,1-1,1 1,-1 1,-5 13,0 4,2 1,0 0,-5 38,0 26,0 107,8-106,4-81,-1-1,0 0,-1 0,1 0,-2 0,0-1,0 1,0-1,-1 0,0 0,-1-1,0 1,0-1,0 0,-1-1,0 0,0 0,-1 0,0-1,-13 7,13-7,-1 0,1-1,-1 0,0-1,-1 0,1 0,0-1,-1 0,1-1,-1 0,0 0,1-1,-1 0,0-1,1 0,-1-1,0 0,1 0,-17-7,-1-6,2-1,0-2,1 0,0-1,2-2,0 0,1-1,-25-36,25 28,0-1,3 0,0-2,2 0,1-1,-15-56,25 72,1 1,1-1,1 0,-1-31,3 46,0 0,0-1,0 1,0 0,1-1,-1 1,1 0,0 0,0-1,0 1,0 0,1 0,-1 0,1 0,0 0,0 1,0-1,0 1,0-1,1 1,-1 0,1-1,-1 1,1 0,0 1,0-1,0 1,0-1,0 1,0 0,0 0,5-1,17-1,1 2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06.8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0,'4'0,"6"0,1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07.2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10.1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1929 129,'2'-1,"-1"-1,1 1,-1-1,1 1,-1 0,1 0,0-1,0 1,-1 0,1 1,0-1,0 0,0 0,0 1,0 0,0-1,0 1,0 0,1 0,-1 0,0 0,0 0,3 1,-2 0,0 1,0-1,0 1,0 0,0 0,-1 0,1 0,-1 0,0 1,1-1,-1 1,0-1,2 5,3 6,0 1,0-1,-2 1,0 1,5 19,5 30,-3 2,-3-1,-3 2,-3 108,-4-169,0-1,0 0,0 1,-1-1,0 0,0 0,0 0,-1 0,0 0,0-1,0 1,0-1,0 0,-1 0,-7 7,-7 3,1-1,-34 18,-6 5,33-18,-1-1,2 1,0 1,-37 40,57-55,-1 0,1 1,1-1,-1 1,1-1,0 1,0 0,0 0,0 0,1 0,0 0,0 0,0 0,1 0,0 0,0 0,0 1,1-1,-1 0,1 0,0 0,1 0,-1 0,1 0,0 0,0-1,5 7,6 9,0-1,2-1,0 0,33 29,-12-12,-14-13,27 29,-46-47,1 0,-1 0,0 1,-1-1,1 1,-1-1,0 1,0 0,3 10,-5-15,0 1,0 0,0-1,0 1,0 0,0-1,0 1,0-1,0 1,0 0,0-1,0 1,0 0,-1-1,1 1,0-1,0 1,-1-1,1 1,0 0,-1-1,1 1,-1-1,1 0,-1 1,1-1,-1 1,1-1,-1 0,1 1,-1-1,1 0,-1 1,1-1,-1 0,0 0,1 0,-1 0,1 1,-1-1,0 0,1 0,-1 0,0 0,1-1,-1 1,0 0,1 0,-1 0,1 0,-1-1,0 1,0-1,-36-14,-3-9,1-1,1-2,1-2,2-1,1-2,1-1,-46-61,45 38,22 36,0 0,-1 1,-24-27,10 9,22 30,1 0,-1 0,0 1,-11-11,15 17,1 0,-1 1,1-1,-1 0,1 0,-1 1,1-1,-1 1,1-1,-1 0,1 1,0-1,-1 1,1-1,0 1,-1-1,1 1,0 0,0-1,-1 1,1-1,0 1,0-1,0 1,0 0,0-1,0 1,0 0,0-1,0 1,0-1,0 1,0 0,0-1,1 1,-3 29,3 14,-3 0,-9 59,9-89,-1-1,-1 1,0-1,0 0,-1-1,-1 1,0-1,-1 0,0-1,-1 1,0-2,-11 12,17-21,1 1,-1-1,0 0,0 0,0 0,1 0,-1 0,0 0,0-1,0 1,0-1,-1 1,1-1,0 0,0 0,0 0,0 0,0 0,0 0,0-1,0 1,0 0,0-1,0 0,0 0,0 1,0-1,0 0,0-1,1 1,-1 0,0 0,-1-3,-8-5,0-1,1 0,-15-19,22 25,-62-85,-70-127,96 151,-83-144,20 32,-170-227,268 399,0 1,0-1,1 1,0-1,0 1,0-1,0 0,1 0,0 0,0 0,0 0,-1-7,3 12,0 0,0 0,0 1,0-1,0 0,1 0,-1 0,0 0,0 0,0 0,0 0,0 0,0 0,0 0,0 0,1 0,-1 0,0 0,0 0,0 0,0 0,0 0,0 0,0 0,1 0,-1 0,0 0,0 0,0 0,0 0,0 0,0-1,0 1,0 0,0 0,1 0,-1 0,0 0,0 0,0 0,0 0,0 0,0 0,0-1,0 1,0 0,0 0,0 0,0 0,0 0,0 0,0 0,0-1,0 1,0 0,0 0,0 0,0 0,0 0,0 0,0 0,0 0,0-1,0 1,0 0,0 0,10 12,11 19,138 262,1 0,-146-269,9 12,-2 1,-2 0,18 52,-33-79,-1 0,0 0,-1 1,0-1,-1 0,0 1,-1-1,0 1,0 0,-1-1,-1 0,1 1,-2-1,0 0,0 0,0 0,-1 0,-8 13,-5 3,-2-2,0 0,-1 0,-2-2,0-1,-1-1,-1 0,-1-2,-1-1,-1-1,0-1,0-2,-47 16,28-11,-2-3,1-2,-2-2,0-2,-83 4,29-15,79 2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10.7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0,'4'4,"6"6,9 5,2 8,1 5,1 6,-4 0,0-4,1 0,-4 0,0-6,-3 2,-3 0,-4-4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45.4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10,'0'-4,"0"-1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11.9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175 0,'-1'0,"0"1,0-1,0 1,0-1,0 1,0-1,0 1,1-1,-1 1,0 0,0 0,0-1,1 1,-1 0,1 0,-1 0,0 0,1 0,0 0,-1-1,1 1,-1 0,1 0,0 1,0 0,-9 35,7-24,-38 136,-28 125,54-205,-9 140,22-192,1 1,1-1,0 1,1-1,1 0,8 26,-10-38,1 0,0 0,0-1,1 1,-1 0,1-1,0 0,0 0,1 0,-1 0,1 0,0-1,0 1,0-1,0 0,1 0,-1-1,1 1,-1-1,1 0,0 0,0-1,0 0,0 1,10 0,84 0,-90-2,-1-1,1 0,-1 0,0-1,0 0,0 0,0-1,0 0,12-7,-18 8,1-1,-1 1,0 0,1-1,-1 1,-1-1,1 0,0 0,-1 0,1 1,-1-2,0 1,0 0,0 0,0 0,-1 0,1-1,-1 1,0 0,0 0,0-1,0 1,0 0,-1 0,0-1,1 1,-1 0,0 0,-1 0,1 0,-3-4,-2-7,-1 1,-1 0,0 0,-1 0,-13-14,-12-11,-2 2,-64-52,98 87,1 0,0 0,-1 0,1 0,-1 0,1 0,-1 1,1-1,-1 1,1-1,-1 1,0-1,1 1,-1 0,0 0,1-1,-1 1,0 1,1-1,-1 0,0 0,1 1,-1-1,0 0,1 1,-1 0,-1 0,-10 8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13.1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0 455,'6'0,"0"-1,0 0,0 0,0 0,-1-1,1 0,-1 0,1-1,-1 0,6-3,54-41,-21 14,335-206,-224 144,-154 94,0 0,0 1,1-1,-1 0,0 0,0 1,0-1,0 0,0 0,0 0,0-1,0 1,0 0,-1 0,2-3,-3 4,1 0,-1 0,0 0,0 0,0 0,0 0,1 0,-1 0,0 0,0 0,0 0,0 1,1-1,-1 0,0 0,0 1,1-1,-1 1,0-1,1 1,-1-1,0 1,1-1,-1 1,0 0,-20 13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16.5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2055 623,'2'23,"0"0,6 26,-4-36,-2 1,1-1,-2 1,0 0,0 0,-2-1,1 1,-2 0,-4 19,5-30,-1 1,0-1,-1 0,1 0,-1 0,1 0,-1 0,0 0,0 0,0-1,0 0,0 0,-1 0,1 0,-1 0,1 0,-1-1,0 0,1 0,-1 0,0 0,0-1,0 1,0-1,0 0,-6-1,-2 2,0-2,0 0,0 0,0-2,1 1,-1-1,-20-8,22 5,1 1,-1-2,1 1,0-1,1 0,-1-1,1 0,1 0,-13-19,4 2,1-1,-18-41,17 40,7 24,1 16,0 70,8-64,-1 0,-1 0,-1-1,-1 1,-6 18,9-32,-1-1,0 1,-1-1,1 0,-1 0,1 0,-1 0,0 0,-1-1,1 1,-1-1,1 0,-1 0,0 0,0-1,0 1,0-1,-1 0,1 0,-1-1,1 1,-1-1,0 0,-7 1,1-1,0-1,0 0,0-1,0 0,0 0,0-1,-15-5,-74-31,67 24,3 0,1-1,1-1,0-2,1-1,1-1,1-1,1-1,1-1,1-1,1-1,1-1,1-1,1 0,2-2,0 0,-16-48,22 45,-9-53,-3-16,16 78,1 0,2-1,0 1,1-38,0 1,-5 30,1 20,3 20,4 10,1 0,0-1,2 1,1-1,0 0,9 19,-5-8,22 66,5-1,3-2,75 128,0-2,-106-205,0 1,0 0,-2 1,0 0,-1 0,0 0,3 25,-8-40,1 0,-1 0,0 0,0 0,0 0,0 0,0 0,0 0,-1 0,1 0,0 0,0 0,-1 0,1 0,-1 0,1 0,-1 0,1 0,-1 0,1-1,-1 1,0 0,0 0,1-1,-1 1,-1 0,0 0,1-1,-1 1,0-1,1 0,-1 0,0 1,0-2,1 1,-1 0,0 0,0 0,1-1,-1 1,-2-2,-9-3,0-1,0 0,-14-10,15 8,-58-31,-98-51,143 79,0 1,0 1,-2 1,-51-9,72 17,-1-1,0 1,1 0,-1 1,1-1,-1 1,1 1,-1-1,1 1,0 0,0 1,0 0,0 0,0 0,0 0,1 1,-1 0,1 0,0 0,1 1,-1 0,1 0,0 0,0 0,0 1,1-1,0 1,0 0,0 0,1 0,0 1,0-1,0 0,1 1,0-1,0 1,1 0,0-1,0 1,1-1,-1 1,1 0,1-1,-1 0,1 1,0-1,1 0,0 0,-1 0,2 0,-1-1,5 7,11 7,1 0,0-2,1 0,29 17,-18-12,34 29,-57-43,-1 0,0 1,0 0,0 1,-1-1,-1 1,11 22,-16-30,0 1,0-1,0 1,0 0,0-1,-1 1,1 0,-1 0,0-1,0 1,0 0,0 0,0-1,-1 1,1 0,-1 0,0-1,1 1,-1 0,-1-1,1 1,0-1,0 0,-1 1,0-1,1 0,-1 0,0 0,0 0,0 0,0 0,-1 0,1-1,0 1,-1-1,-3 2,-10 4,0-1,0 0,0-1,-30 4,38-7,-72 9,-1-3,1-4,-146-11,215 6,0-1,1-1,-1 1,1-2,-1 1,1-1,0-1,0 0,1-1,-1 1,1-2,1 1,-1-1,1-1,0 1,1-1,0-1,-7-9,5 5,0-1,1 0,1 0,0 0,1-1,1 0,0 0,1 0,0 0,1-1,-1-31,4 26,-1 2,2 1,3-31,-3 44,0 0,1 0,-1 0,1 0,0 0,1 0,-1 0,1 1,-1-1,1 1,1 0,-1 0,8-7,1 2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17.8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159 1,'-2'20,"0"-1,-1 1,-1 0,-9 27,7-27,1 0,0 1,-2 31,7-50,0 1,0-1,0 0,0 0,0 1,1-1,-1 0,1 0,0 0,-1 1,1-1,0 0,0 0,0 0,1-1,-1 1,0 0,1 0,-1-1,1 1,2 1,-1 0,1-1,0 0,0 0,0-1,0 1,0-1,0 0,0 0,0-1,8 1,10-1,0 0,-1-2,36-8,-39 7,129-16,-162 22,-1 1,0 0,1 2,0-1,0 2,1-1,-23 15,-4 6,-57 44,55-37,-87 50,115-75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18.7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63 75,'-5'0,"0"-4,-5-6,1-4,-4-1,2-2,2 2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19.2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20.84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0 690,'1'-9,"0"1,0-1,1 1,0-1,0 1,1 0,0 0,1 0,0 0,0 1,0-1,10-10,7-7,46-44,-59 61,118-107,104-107,-134 104,-87 107,-3 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21.8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1 937,'1'-6,"1"1,0-1,0 0,1 1,0-1,0 1,7-9,-4 4,32-43,3 2,2 2,82-73,-97 95,159-140,92-92,-264 241,0-1,-2-1,19-35,-19 31,-3 15,-3 19,-5 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22.7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23.3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7:45.9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1 105,'4'-5,"6"-4,4-6,6-1,-3 0,2 1,-3 0,-5 2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28.6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420 384,'-1'-1,"1"0,0 0,0 0,-1 1,1-1,-1 0,1 0,-1 0,1 0,-1 1,1-1,-1 0,0 1,1-1,-1 0,0 1,0-1,1 1,-1-1,0 1,0 0,0-1,0 1,0 0,1-1,-1 1,-2 0,-30-5,28 5,-4-1,0 2,0 0,0 0,0 0,0 1,0 0,1 1,-1 0,1 0,-1 1,1 0,1 1,-1-1,0 2,1-1,0 1,0 0,1 0,0 1,-6 7,-11 15,2 1,0 1,-24 51,32-56,0 1,2 1,2 0,0 0,2 1,1 0,1 1,2-1,0 1,4 44,-1-68,0 0,1 0,0 0,0 0,1 0,0-1,0 1,0 0,1-1,-1 0,1 1,1-1,-1 0,1-1,0 1,0 0,7 5,-4-5,1 0,0 0,0-1,0 0,0 0,1-1,-1 0,1-1,0 0,14 2,7-2,0-2,1 0,-1-2,0-1,58-15,142-48,-74 18,-89 31,-29 8,-1-1,44-19,-79 28,1 0,-1 0,0 0,0-1,0 1,0-1,0 1,0-1,0 0,0 0,-1 0,1 0,0 0,-1 0,0 0,0 0,1-1,-1 1,0 0,-1-1,1 1,0-1,-1 1,0-1,1 1,-1-1,0 1,0-1,0 1,-1-1,1 1,-1-1,1 1,-1-1,0 1,0-1,-1-2,-6-11,0 0,-1 1,-1 1,-16-21,11 15,-56-74,-4 3,-4 4,-117-102,192 186,0-1,0 1,1-1,-1 0,1 0,0 0,0 0,1-1,-1 1,1-1,0 0,0 1,1-1,-1 0,0-8,2 10,0 0,0 1,0-1,1 0,-1 1,1-1,0 0,0 1,0-1,0 1,0-1,0 1,1 0,-1-1,1 1,0 0,-1 0,1 0,0 0,0 1,0-1,1 0,-1 1,0 0,1-1,-1 1,1 0,-1 0,1 0,4 0,27-9,1 3,0 1,0 1,1 2,0 2,-1 1,1 1,-1 3,0 0,1 3,56 17,-56-12,0 2,-1 2,0 1,42 28,-60-33,0 0,-1 1,-1 0,0 2,0 0,-2 0,0 1,-1 1,18 32,-24-33,-2 0,0 0,0 0,-2 1,0-1,-1 1,0 0,-1-1,-5 31,2 11,1-28,-1-1,-1 1,-2-1,0 0,-3-1,0 0,-1 0,-25 44,35-70,-1 0,0-1,0 1,0 0,0-1,0 1,0-1,0 1,-1-1,1 0,-1 0,1 1,-1-1,-2 1,3-2,1 0,-1 0,1 0,-1 0,1 0,-1 0,1 0,-1 0,1 0,-1-1,1 1,-1 0,1 0,0-1,-1 1,1 0,-1-1,1 1,0 0,-1-1,1 1,0-1,-1 1,1 0,0-1,-1 1,1-1,0 1,0-1,0 1,-1-2,0-4,-1-1,1 1,0-1,0 0,1 1,0-14,7-21,1 0,2 0,24-60,-16 48,65-151,-54 143,-3-2,25-94,-44 126,0 7,-2 0,-1-1,1-27,-6 87,1-16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30.1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981 609,'-1'-2,"0"-1,0 0,1 1,-2-1,1 0,0 1,0-1,-1 1,1 0,-1 0,0-1,0 1,0 0,0 0,0 1,0-1,-3-1,1-1,-2 0,1 1,0 0,-1 0,1 0,-11-3,7 5,1 0,-1 1,0 0,1 0,-1 0,1 1,-1 1,1-1,-1 1,1 1,-11 4,-14 7,-42 26,61-33,-80 47,-111 85,159-104,2 2,2 2,2 2,-43 54,66-71,0 1,2 0,-16 36,25-46,0 0,1 0,0 1,1-1,1 1,1 0,-1 25,3-39,0-1,0 1,0 0,0-1,0 1,1 0,-1-1,0 1,1-1,0 1,-1 0,1-1,0 1,0-1,0 0,0 1,0-1,0 0,0 1,0-1,1 0,-1 0,0 0,2 1,1-1,-1 0,1 1,-1-2,1 1,-1 0,1-1,-1 1,1-1,0 0,6-1,7-1,-1-2,0 1,31-13,4-6,0-3,-2-1,-1-3,-1-2,-2-2,-1-1,-1-3,73-83,-101 102,0-1,-2 0,0-1,-1-1,-1 0,-1-1,-1 0,-1 0,0-1,-2 0,-1 0,-1 0,-1-1,-1 0,-1-26,-3-14,-4-1,-2 1,-3 0,-38-120,3 16,46 167,0 0,-1 0,1 0,0 0,-1 0,1 0,0 0,-1 0,1 0,-1 0,0 1,1-1,-1 0,0 0,0 0,1 1,-1-1,0 0,-1 0,-7 12,1 33,8 0,2 0,2 0,1-1,16 58,-4-18,16 44,-22-89,-1 1,7 55,-10-28,-2-51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32.2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217 950,'244'-274,"-166"181,-63 76,90-114,-94 116,-1-1,0 0,-2-1,0 1,-1-1,9-33,-15 47,0 0,-1 0,0 0,1-1,-1 1,-1 0,1 0,0 0,-1-1,1 1,-1 0,0 0,0 0,-1 0,1 0,0 0,-1 1,0-1,1 0,-1 1,0-1,-1 1,1 0,0 0,-1-1,1 2,-1-1,1 0,-1 0,0 1,0-1,0 1,0 0,0 0,0 0,-5 0,-1-1,0 0,0 1,1 0,-1 0,0 1,-1 0,1 1,1 0,-1 0,0 1,0 0,-12 5,0 4,1 0,0 2,1 0,1 1,0 1,1 0,-26 31,-98 140,83-104,16-28,-32 46,66-87,1 0,0 0,0 1,1 0,-7 28,13-40,-1 1,1 0,0-1,0 1,0 0,1-1,-1 1,0-1,1 1,0 0,0-1,0 1,0-1,0 0,0 1,1-1,-1 0,1 0,-1 1,1-1,0 0,0-1,0 1,0 0,0-1,0 1,1-1,-1 1,0-1,1 0,-1 0,1 0,3 0,13 5,-1-1,1-1,30 4,-35-7,71 7,1-4,118-10,-189 5,0 0,-1-2,1 0,-1-1,1 0,-1-1,-1-1,1 0,-1 0,0-2,0 0,-1 0,0-1,0 0,-1-1,-1-1,11-12,7-8,-10 13,0-1,-2-1,-1-1,25-43,-16 12,-4 0,-1-1,-3 0,-2-2,-3 1,-2-2,-2 1,-3-1,-3-69,-1 122,0-1,-1 1,1 0,0 0,-1 0,0 0,0 0,0 0,0 0,0 0,-1 0,1 0,-1 0,0 1,0-1,0 1,0-1,0 1,-5-4,6 5,0 1,0-1,0 1,0 0,-1-1,1 1,0 0,0 0,0 0,0 0,-1 0,1 0,0 0,0 0,0 0,0 1,0-1,-1 0,1 1,-2 0,1 1,-1 0,0 0,1 0,0 0,-1 0,1 0,0 1,0-1,0 1,-2 5,-8 12,1 1,0 1,2-1,1 1,-8 31,15-47,-1 1,1 0,0 0,1 1,0-1,0 0,0 0,1 0,0 0,0 0,1 0,0 0,0-1,1 1,0-1,0 1,0-1,1 0,0 0,0 0,1-1,5 7,4-1,0 0,28 16,-29-19,0 1,0 0,20 19,-29-24,0 0,-1 0,1 1,-1 0,0-1,-1 1,1 0,-1 0,0 0,0 1,-1-1,1 1,-1-1,0 10,0 15,-1-1,-2 0,0 1,-13 50,-42 109,24-92,33-96,-3 9,0-1,1 1,0-1,-1 15,3-23,0 1,0-1,-1 0,1 0,0 0,1 0,-1 1,0-1,0 0,0 0,1 0,-1 0,1 0,-1 0,1 1,-1-1,1 0,-1 0,1-1,0 1,0 0,0 0,-1 0,1 0,0-1,0 1,0 0,0-1,0 1,0-1,0 1,0-1,1 1,-1-1,0 0,0 0,0 1,0-1,1 0,-1 0,0 0,0 0,0 0,0-1,1 1,-1 0,0-1,2 0,12-3,0-1,-1-1,0 0,0-1,0-1,0 0,20-17,81-77,-115 101,32-31,-16 15,1 0,2 1,23-17,-23 21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33.5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1,'4'8,"1"7,5 10,0 3,2 3,0-1,1-1,-1-1,-3-2,2 0,-2-1,-2-1,-2-4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34.0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35.4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1,'5'1,"0"1,0 0,-1 1,1-1,-1 1,0 0,0 0,0 0,0 1,0-1,5 7,-1-1,4 3,-1 0,0 1,-1 1,0-1,-1 2,-1-1,0 1,-1 0,-1 1,0 0,5 24,-12-66,-1 9,1 0,1 1,1-1,4-25,-4 39,-1 0,1 0,0 0,0 1,0-1,0 0,0 1,0-1,1 1,-1-1,1 1,0 0,0 0,0 0,0 0,0 0,0 0,0 0,1 1,-1-1,1 1,-1-1,1 1,0 0,-1 0,1 0,0 1,0-1,-1 1,1-1,0 1,5 0,0 1,0-1,-1 1,1 1,0 0,-1 0,0 0,1 1,-1 0,0 1,0-1,-1 1,10 8,-5-3,-1 0,0 1,0 0,-1 1,0 0,7 14,48 57,-55-65,2 1,-1 1,0 1,-1 0,-1 0,-1 1,5 29,-7-31,0-4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37.7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224 645,'1'-7,"1"1,1-1,-1 1,1 0,0 0,0 0,7-10,-1 3,4-15,-1 0,-1 0,-1-1,-2-1,-1 1,-1-1,-2 0,2-55,-7 70,0 0,0-1,-2 1,0 0,0 0,-1 1,-1-1,-1 1,0 0,-1 0,-9-14,13 23,0 1,0-1,0 1,-1 0,1 0,-1 0,0 0,0 1,0-1,-1 1,1 0,-1 1,0-1,0 1,0 0,0 0,0 0,0 1,0 0,-1 0,1 0,-1 0,1 1,0 0,-1 0,1 1,0 0,-1-1,1 2,0-1,0 1,-1-1,1 1,-6 4,8-4,0 0,0 0,1 0,-1 1,1-1,-1 1,1 0,0 0,0-1,0 1,0 1,1-1,-1 0,1 0,0 1,-1-1,2 0,-1 1,0-1,0 8,0 9,1 0,2 32,1-19,-3-6,-1-16,1 1,1 0,0 0,1 0,4 15,-5-23,0-1,0 0,1 0,-1 0,1 0,0 0,0-1,0 1,1 0,-1-1,0 0,1 1,0-1,-1 0,1 0,0-1,0 1,0-1,0 1,1-1,-1 0,0 0,6 1,7 0,0 0,1-2,-1 0,1 0,23-5,-2 1,-36 4,-1 0,1 0,0 1,-1-1,1 0,-1 1,1-1,-1 0,1 1,-1 0,1-1,-1 1,0 0,1 0,-1 0,0 0,0 0,1 0,-1 0,0 0,0 0,0 1,0-1,-1 0,1 1,0-1,0 3,15 49,-8-22,126 421,-89-301,-24-82,21 108,-30-117,36 104,-28-102,16 83,-35-142,0 1,0 0,-1 0,0-1,1 1,-1 0,-1 0,1 0,-1-1,1 1,-1 0,0-1,0 1,-1 0,1-1,-1 1,1-1,-1 0,0 0,-5 5,3-4,0-1,-1 0,0 0,1 0,-1-1,0 1,0-1,-1 0,1-1,0 1,-1-1,1 0,-8 0,-27 4,0-2,0-2,-42-4,66 1,-1 0,1-2,0 0,0 0,0-2,0 0,1-1,0 0,1-1,-16-12,10 5,0 0,1-2,2 0,-1-2,2 1,0-2,2 0,0-1,1 0,1-1,1-1,1 0,2 0,0-1,1 0,1 0,1-1,2 1,-2-49,5 40,2-1,1 1,2 0,1 1,1-1,2 1,1 1,2 0,1 0,1 1,1 1,2 0,1 1,2 1,0 1,2 0,0 2,36-30,-35 36,2 0,-1 1,2 2,0 0,1 2,1 1,0 1,0 2,30-7,-14 16,-29 4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38.9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811 24,'-1'-2,"1"1,-1 0,0-1,0 1,0 0,1 0,-1 0,0 0,-1-1,1 1,0 1,0-1,0 0,-1 0,1 0,0 1,-1-1,1 0,0 1,-1-1,1 1,-1 0,1-1,-1 1,1 0,-1 0,-2 0,-46-2,50 2,-34 2,0 1,0 2,0 2,1 0,0 3,0 0,1 2,0 2,2 1,-1 1,2 1,0 2,1 1,1 1,1 2,1 0,1 2,1 0,1 2,2 0,1 2,0 0,3 1,-15 34,26-52,0 0,1 1,0 0,1-1,-2 21,5-29,0 0,-1 0,2 0,-1-1,0 1,1 0,0 0,0-1,0 1,0 0,0-1,1 1,0-1,0 1,0-1,0 0,0 0,0 0,1 0,0 0,0-1,-1 1,5 2,20 10,1-2,0 0,1-2,0-1,31 5,-18-3,25 6,1-4,1-2,0-4,1-2,105-6,-143-5,0-1,-1-1,0-2,0-1,-1-1,35-20,36-12,-81 37,0-2,-1-1,0 0,-1-1,24-18,-29 17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40.0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640 28,'-76'-19,"57"18,0 1,0 0,0 1,0 1,0 1,1 1,-1 1,-26 10,-19 11,-61 34,45-20,71-36,0 1,0-1,0 1,1 1,0 0,0 0,-13 13,19-16,0 0,0 0,0 0,1 0,-1 0,1 0,0 1,0-1,0 0,0 1,1-1,-1 1,1-1,0 0,0 1,0-1,0 1,1-1,-1 1,1-1,0 0,0 1,0-1,1 0,-1 0,3 4,0 0,1 1,1-1,-1 1,1-1,0-1,0 1,1-1,0-1,12 9,76 40,-72-43,9 6,-1-2,2-2,0 0,53 11,-74-21,0-1,0-1,0 0,0 0,1-1,-1-1,0 0,0-1,0 0,0-1,0 0,-1-1,1 0,-1-1,0 0,16-10,-10 3,-1 0,0 0,-1-2,25-27,-31 30,-1 0,-1-1,0 0,-1-1,0 1,-1-1,7-26,-7 21,-1 0,-1 0,-1 0,0-1,-1 1,-3-36,1 49,0 0,1-1,-2 1,1 0,-1 0,0 0,0 0,0 0,0 0,-1 0,0 1,0-1,0 1,-1 0,0 0,1 0,-1 0,0 1,-1 0,1 0,-1 0,1 0,-1 1,0-1,0 1,0 0,-7-1,-13-1,3 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41.6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0 910,'228'-219,"50"-53,-235 224,-2-2,-2-2,62-111,-97 157,-1-1,1 0,-2 0,1 0,-1 0,0 0,1-8,-3 13,0 1,0-1,0 0,-1 1,1-1,0 0,-1 1,1-1,-1 1,1-1,-1 1,0-1,1 1,-1 0,0-1,0 1,0 0,0-1,0 1,-1 0,1 0,0 0,0 0,-1 0,1 0,-1 1,1-1,0 0,-1 1,0-1,1 1,-1-1,1 1,-1 0,0 0,1 0,-3 0,0-1,0 0,0 1,0 0,0-1,0 2,1-1,-1 0,0 1,0 0,0-1,0 2,1-1,-1 0,0 1,1 0,-1-1,-4 5,6-4,-1 1,1-1,0 1,0 0,0 0,1 0,-1 0,1 0,-1 0,1 0,0 0,0 1,1-1,-1 0,1 1,-1 4,2 4,-1-1,2 1,-1-1,2 0,0 1,0-1,1 0,0 0,1-1,9 17,18 17,1-2,2-2,2-1,1-2,53 40,14 14,-95-82,1 1,-1 1,-1 0,0 1,0-1,-2 2,1-1,7 18,-13-25,0 1,0 0,-1 0,0 0,0 1,0-1,0 0,-1 0,0 0,-1 1,1-1,-1 0,0 0,-1 0,0 0,0 0,0 0,0-1,-1 1,0-1,-5 8,-23 28,-3-2,-1-1,-80 66,92-84,-2-1,-1-2,-49 27,51-34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31T10:58:21.5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5207 341,'-20'1,"0"2,0 0,0 2,1 0,0 1,-26 11,-26 9,-101 28,-23 9,-312 58,475-116,0-1,-1-1,1-2,-1-2,1 0,-33-7,52 5,1 0,0 0,0-1,0-1,0 0,1-1,0 0,0 0,0-1,1-1,0 0,0 0,1-1,0 0,1-1,0 1,-13-23,15 21,0 1,2-2,-1 1,1 0,1-1,0 0,1 0,0 0,1 0,0 0,1 0,0 0,1 0,0 0,1 0,1 0,0 0,0 0,1 1,0 0,1 0,1 0,0 0,7-9,-2 4,0 0,1 1,1 1,1 0,-1 1,2 0,0 1,1 1,0 1,0 0,1 1,0 0,1 2,30-10,-12 10,0 1,1 1,-1 2,0 2,1 1,0 2,-1 2,0 1,0 1,0 2,-1 2,47 19,-27-5,-1 2,-1 3,-1 1,-2 3,-1 3,77 72,-105-89,-2 1,0 1,16 25,-30-39,0 1,0-1,-1 2,0-1,0 0,-1 1,0-1,-1 1,0 0,0 0,-1 0,0 0,-1 12,-1-14,0 0,-1-1,0 1,-1-1,1 0,-1 0,0 0,-1 0,0 0,0-1,0 1,0-1,-1 0,-8 7,-9 7,-50 32,61-43,-171 107,-280 132,423-229,0-1,0-3,-2-1,0-2,-67 9,84-17,1-2,0-1,0-1,-1-1,1-1,0-1,1-1,-1-1,1-1,0-1,-34-17,0-5,-53-38,87 53,1-2,1 0,1-1,0 0,-19-27,23 16,4 8,9 24,3 13,0-1,-1-1,-1 1,0-1,-1 1,-1-1,0 1,-1-1,0 0,-1-1,-1 1,0-1,-1 0,-1 0,-11 15,-16 18,-1-1,-53 48,80-83,-10 9,0-1,-1-1,-1 0,0-1,-1-2,-1 0,0-2,-1 0,0-1,-1-2,0-1,-1 0,1-2,-1-1,-1-1,1-1,0-2,-1 0,1-2,-1-1,1-1,0-1,-42-12,27 2,-66-30,91 36,-1-1,2-1,-1 0,2-1,-1 0,-20-23,34 33,-1-1,0 1,1-1,-1 0,1 0,0 0,-1 0,1 0,0 0,0 0,1 0,-1-1,0 1,1 0,-1 0,1-1,0 1,0 0,0-1,0 1,0 0,1-4,0 3,0 0,1 1,-1-1,1 1,0 0,-1-1,1 1,1 0,-1 0,0 0,0 0,1 1,-1-1,1 1,3-2,6-3,1 1,0 1,0 0,0 1,0 1,23-2,-8 3,1 3,0 0,0 2,-1 1,0 1,0 1,34 15,-29-9,0 2,-1 1,-1 2,-1 0,41 34,-56-39,-1 0,-1 0,-1 1,0 1,0 0,-2 1,0 0,0 1,-2 0,0 0,-1 1,-1 0,0 0,4 28,-8-31,0 1,-1 0,-1 0,-1 1,0-1,-1-1,-1 1,0 0,-1 0,-1-1,0 0,-1 0,-1 0,0-1,-1 0,-1-1,-13 18,-5 0,-2-1,-1-2,-1-1,-69 46,96-70,0-1,-1 0,1 1,-1-1,0-1,0 1,1-1,-1 0,0 0,0 0,0-1,0 0,0 0,0 0,0 0,0-1,0 0,0 0,0 0,0-1,1 1,-1-1,1 0,-1-1,1 1,0-1,-1 0,2 0,-1 0,-6-6,-9-11,1 0,1-1,0-1,-19-34,23 35,-4-4,2-1,0 0,2-1,1-1,1 1,1-2,1 0,2 0,-6-51,4-11,3 43,1-1,5-89,1 133,-1 0,1 1,0-1,0 1,0 0,0-1,1 1,0 0,0 0,0-1,0 2,1-1,-1 0,1 0,0 1,0 0,4-4,-6 7,-1 0,0 0,0 0,0 0,1 0,-1 0,0 0,0 0,1 0,-1 0,0 0,0 0,0 0,1 0,-1 0,0 0,0 0,1 1,-1-1,0 0,0 0,0 0,0 0,1 0,-1 1,0-1,0 0,0 0,0 0,1 0,-1 1,0-1,0 0,0 0,0 0,0 1,0-1,0 0,0 0,0 1,0-1,0 0,0 0,0 1,0-1,0 0,0 0,0 0,0 1,0-1,0 0,0 0,0 1,0-1,0 0,-1 0,1 0,0 1,0-1,0 0,0 0,-1 0,1 1,-7 16,-39 63,-102 131,53-80,81-111,-74 99,78-108,0 0,-1 0,0-1,-1 0,0-1,0 0,-20 10,22-16,-1 1,0-2,0 1,0-1,0-1,0 0,0-1,-1 0,1-1,0 0,0 0,0-1,0-1,0 0,1 0,-1-1,1-1,-10-5,-21-11,2-2,-72-55,84 57,-121-100,132 106,2 0,0 0,1-1,1-1,0 0,2-1,-11-21,8 2,13 35,-1 1,0-1,1 0,0 1,-1-1,1 0,0 1,0-1,0 0,0 1,0-1,0 0,0 1,1-1,-1 0,1 1,-1-1,1 1,0-3,0 4,0 0,-1 0,1 1,0-1,-1 0,1 0,0 0,-1 1,1-1,0 0,-1 1,1-1,-1 0,1 1,-1-1,1 1,-1-1,1 1,-1-1,0 1,1 0,-1-1,1 1,-1-1,0 1,0 0,1-1,-1 1,0 0,0-1,0 1,0 0,0-1,0 1,0 0,0-1,0 2,6 29,-4-2,-2 0,-1 0,-1 0,-1 0,-2-1,-1 1,-1-1,-2 0,0-1,-2 0,-1-1,-29 47,-12 9,-4-3,-96 105,127-155,-2 0,0-2,-2-2,-63 43,75-57,0-1,-1-1,0-1,0 0,0-2,-1 0,0-1,-1-1,1-1,-1-1,-22-1,36 0,-1-1,0-1,1 1,-1-2,1 1,-1-1,1 0,0 0,0-1,0 0,0 0,0-1,1 1,-1-2,1 1,0-1,0 0,1 0,-1 0,1-1,0 0,1 0,0 0,0-1,0 1,0-1,1 0,-4-12,3 9,1 0,-1 0,2 0,-1-1,2 1,-1-1,1 1,1-1,0 0,0 1,1-1,1 1,0-1,0 1,1 0,0-1,1 2,0-1,0 0,1 1,1 0,-1 0,1 0,1 0,13-13,2-1,1 2,0 0,2 1,29-17,-36 26,0 2,1 0,0 1,0 1,1 1,-1 1,28-4,0 3,0 2,88 4,-111 1,0 2,0 1,-1 1,1 0,-1 2,-1 1,34 16,-47-18,0 0,0 0,-1 1,0 0,0 1,-1-1,0 1,0 1,-1 0,0 0,-1 0,1 0,3 12,6 18,-1 1,8 45,7 19,-6-41,1 2,31 133,-51-176,-1 0,-1 0,-1 0,-1 0,0 0,-2 0,-1 0,-1 0,0 0,-11 28,2-18,-1 0,-1-1,-2-1,-1-1,-1 0,-2-1,0-1,-2-1,-1-1,-1-1,-2-2,0 0,-46 28,-244 134,-52 36,349-207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42.6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0,'1'9,"1"0,-1 0,1-1,1 1,5 12,4 15,152 655,-144-605,70 241,-68-253,-19-65,-1 0,1 0,1-1,0 1,0-1,1 0,0 0,0-1,1 1,7 7,-10-13,1 1,-1 0,1-1,0 1,0-1,0 0,0-1,0 1,0-1,1 0,-1 0,1 0,-1 0,0-1,1 1,-1-1,1-1,-1 1,1 0,-1-1,1 0,-1 0,5-2,291-102,-279 97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09:58:43.7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0 134,'4'0,"10"0,7 0,3 0,2-4,1-1,5-5,0 0,3-2,-4-4,-4 1,3 0,4-3,1 2,-7 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12.5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681 1,'-44'0,"-1"1,1 3,0 2,1 1,-61 18,84-18,0 1,0 1,1 0,0 2,1 0,0 1,1 1,0 0,1 1,1 1,0 1,1 0,-15 22,16-19,0 1,2 1,0 0,2 0,0 1,1 0,1 1,2-1,0 1,-3 36,7-45,1-1,1 1,0-1,1 0,0 1,1-1,1 0,0-1,0 1,1-1,1 1,0-2,1 1,0-1,1 0,0 0,1-1,0 0,17 15,-12-15,-1 0,1-1,1 0,-1-1,2 0,-1-2,1 0,0 0,0-2,0 0,1-1,-1 0,1-1,23-1,11-4,1-1,-1-3,67-18,-72 17,-26 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13.4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469 41,'0'-2,"-1"0,1 0,-1 0,1 0,-1 1,0-1,1 0,-1 0,0 1,0-1,-1 0,1 1,0-1,0 1,-1 0,1-1,-1 1,1 0,-1 0,1 0,-1 0,0 0,1 0,-1 0,0 1,0-1,0 1,0-1,0 1,0 0,1 0,-5 0,0-1,0 0,-1 1,1 0,0 1,-1-1,1 1,0 0,-11 4,6 1,-1 0,2 1,-1 0,1 1,0 0,0 0,-14 18,-55 75,71-89,-15 22,2 0,2 1,1 1,1 1,2 0,2 1,2 1,1 0,2 0,-6 75,14-111,0 0,-1-1,1 1,0 0,1 0,-1 0,0-1,1 1,0 0,-1-1,1 1,0 0,0-1,1 1,-1-1,0 0,1 1,0-1,-1 0,1 0,0 0,0 0,0 0,4 2,-1-1,1-1,-1 0,1-1,0 1,-1-1,1 0,0-1,0 1,0-1,11-2,14-3,0-1,0-2,-1-1,0-1,-1-2,42-23,-55 26,0-1,-2 0,1-1,-1-1,-1 0,0-1,-1 0,0-1,-1-1,0 1,-2-2,0 1,11-25,-10 17,-1 0,-1-1,-1 0,-1 0,-1-1,-1 0,-1 0,-1 0,-2-30,0 51,-1-1,1 1,-1-1,0 0,0 1,0-1,0 1,-1 0,0-1,0 1,0 0,-1 0,1 0,-1 1,0-1,0 0,0 1,0 0,-1 0,1 0,-1 0,0 0,0 1,0 0,0 0,0 0,0 0,-1 1,1-1,-1 1,1 0,-7 0,-11-1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14.99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0 788,'2'-5,"0"0,0 1,0-1,0 0,1 1,0-1,0 1,0 0,0 0,1 0,5-5,4-5,28-45,-3-1,52-115,-76 147,6-12,-2-1,-1 0,-3-2,-1 0,8-52,-20 92,-1-1,0 1,0 0,0-1,0 1,-1-1,1 1,-1 0,0-1,0 1,0 0,-1 0,1 0,-1 0,1 0,-1 0,0 0,0 1,0-1,-1 1,1-1,-1 1,1 0,-1 0,0 0,0 0,0 0,0 1,0-1,0 1,0 0,0 0,-1 0,1 0,0 1,-1-1,1 1,-5 0,4-1,0 1,0 0,-1 0,1 0,0 0,-1 1,1 0,0 0,0 0,0 0,0 1,0-1,0 1,0 0,0 0,1 1,-1-1,1 1,-1 0,1 0,0 0,0 0,1 0,-1 1,0-1,1 1,0 0,0 0,-2 6,0 10,1 0,0-1,2 1,1 0,0 0,1 0,1 0,1-1,1 1,1-1,0 0,2 0,0 0,1-1,0 0,2-1,0 0,1 0,1-1,25 27,177 165,-210-205,0 1,-1 0,0 1,0-1,0 0,0 1,-1 0,0-1,0 1,0 0,0 0,-1 0,0 1,0-1,0 0,-1 0,0 1,0-1,0 0,-1 0,1 1,-1-1,-1 0,1 0,-1 0,1 0,-6 9,-5 8,-1-1,-1 0,0 0,-28 28,23-28,7-6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16.0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0,'1'7,"0"-1,0 0,1 1,0-1,0 0,5 9,5 17,39 200,-41-179,5 65,2 17,5 14,-14-84,2-1,26 86,-34-146,-1 0,1 1,0-1,0 0,0 0,0 0,1 0,-1 0,1-1,0 1,0-1,1 0,-1 0,0 0,1 0,0-1,0 1,0-1,0 0,0 0,7 2,3-1,1-1,-1-1,0 0,1 0,21-3,-31 1,15 0,1-1,0 0,-1-2,0-1,0 0,24-11,-24 7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17.1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0 158,'16'-2,"0"0,-1-2,0 0,1-1,-2 0,1-1,0-1,18-11,-9 5,42-15,-7 4,-47 18,0 1,1 0,0 0,25-4,-15 4,-3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19.0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466 1,'-25'0,"1"1,0 1,-1 1,-42 11,52-9,1 0,0 1,0 1,1 0,0 1,0 0,1 1,-22 20,5 0,-33 41,52-58,1 1,1-1,0 1,1 1,0-1,-8 27,13-35,2-1,-1 1,1-1,-1 1,1 0,1-1,-1 1,1 0,0-1,0 1,0-1,0 1,1-1,0 0,-1 1,2-1,-1 0,0 0,1-1,0 1,5 5,7 6,1-1,0 0,29 18,-4-2,-6-2,-2 1,0 2,47 60,-66-72,0 0,-2 1,0 0,-2 1,0 1,-1-1,-2 2,10 42,16 175,-31-213,-2 1,-1 0,-1 0,-2 0,0-1,-14 45,16-68,0 0,0 0,-1-1,1 1,-1 0,0-1,0 1,0-1,0 0,-1 0,1 0,-1-1,0 1,0-1,0 0,0 0,0 0,0-1,0 1,-1-1,1 0,-1 0,1-1,0 1,-1-1,-6 0,-12 0,-1-1,1-1,-40-9,14 4,33 6,1-1,-1-1,1 0,-15-6,29 8,-1 1,1-1,-1 0,1 1,0-1,-1 0,1 0,0 0,0 0,0 0,-1 0,1 0,0-1,1 1,-1 0,0 0,0-1,0-1,0-7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19.97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1,'13'363,"-1"-31,-11-313,9 238,-6-221,1 0,2 0,1-1,2 0,15 35,-22-65,-1 0,1 0,0 0,1-1,-1 1,1-1,0 0,0 0,0 0,0 0,1-1,-1 0,1 0,0 0,0 0,0-1,1 0,-1 0,0 0,1-1,6 2,12 0,-1-2,1 0,44-4,-16 1,22 1,-41 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1-02T10:00:20.6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0 238,'0'-5,"4"0,10-4,6-5,9-4,11-3,8 2,-1-4,1 1,-1 6,-3 0,-5-1,-5 3,-5 3,-6 0,-4 1,-5 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51D3-2447-4A5B-B573-8DD784AEA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2E0A9-93FF-4760-BB49-AD006D634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BAAFA-298C-436C-AB18-3DAB6E34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D5411-67F4-417E-B985-9D733B2D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F1D9C-40D8-497C-9FB9-F37CC703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23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9AAE-287A-4E69-8D28-6B2B3C5A4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394AA6-AEF5-4EE1-B183-61F1FD3E4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542FF-0527-4542-B16C-58F1FB4B8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8D682-AE76-4AC9-9871-45F8D4F4C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AC529-EF26-44A8-9C0D-14B227280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86992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F66B93-E7AF-49FE-B3DB-4347570E7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1954CB-4D11-49F0-BBBA-2686CBEE4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018A4-7128-42DD-B1B9-4665CC48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8B621-F79C-404E-AF38-ACD32CFDA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7A815-A405-45D2-ADD1-6ABBD053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8209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D19E-DA46-49B1-B166-EAFA5B53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74D8-7C68-4FBF-8817-306EC90EC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9680C-7CE6-447C-8D88-85760E10F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0638E-839A-4918-86C2-CBA4C5B55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C3D0D-30DD-4DA8-8B24-62A149E85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049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792F5-AB6F-448C-9A94-D9C668D2C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DA08-D19C-4D4D-A6A2-F609FB7C4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E98EB-29F3-4BEC-97DB-1D9C1AD3C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53C8-F843-4857-ACEC-F05EADFA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2398E-9A7F-443D-8C7C-5E5C67BD6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2875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9AEF-2E64-48BD-9C5F-1AC9D178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C8AB2-02FD-4135-AD04-61463E50D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9C263-66D4-4389-9CCD-159405CE50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FF4D9-EB4A-4A84-9690-4034AB59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7D832-AF1F-49CA-932C-9FECCC8C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E6875-4BC3-4F16-B1E4-CB0D7940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345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AAE6-EA50-423A-9A4A-DC812B90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D16EE-C6D1-4A4E-9BCC-4D58E6A0C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56BF2-18A1-4BF1-B749-D7D7BE710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BF705-30D5-46B5-B25A-8D4AA3DFEE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4965E-D5B7-4DCB-BD3D-BD254ADB6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79EAE-02BE-408A-8E75-71A1AE88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12B228-BF57-4019-B91B-117B61D72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4EAD2-07D6-42A8-B753-22E15C066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5030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63A20-F994-45FF-9763-02DEFA749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98F17-A479-4115-864F-8342FDE08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9ACFF6-8955-47B1-B040-8230AC799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46DD6-AC52-470E-9F00-4A73E57E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1011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F681A-75C6-4360-A664-ABA9B9FEF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A288EB-E078-4E2B-BB82-352978D2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E4804-00AE-4242-9B7A-0D689ABFB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7160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58299-C237-4062-A9EA-3F7AECA5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54638-6D70-4DBD-85C1-E37B17F59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04C5B-C0B8-487A-9F1D-AE9DAE60E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4188-9B9C-42A7-9FE2-15F9A4B27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84BF8-5053-4875-A5BE-D0DB8737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ED1B2-0427-46BB-A7BC-DEFB591FF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0535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FB69-8082-4E63-95EC-B0F13D5AD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06611-2018-4C44-B0FF-BC27D17E7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BBC8C-5738-4999-BF80-CEBA17EED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FB087-2D9F-4325-AE5F-A34100817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436BB-C84C-4C82-9EED-B9A4ADD4E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61901-1CA2-4250-9159-014D3687B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8478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950781-D3C1-4651-877D-7A80D0B7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FBB55C-FFC5-4D78-81AB-2F0A6D91D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54D30-EA0B-4944-8607-3AB15A592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3F030-E177-4BD1-B080-77AC056DB6AD}" type="datetimeFigureOut">
              <a:rPr lang="th-TH" smtClean="0"/>
              <a:t>02/01/64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E1658-DB4F-435C-9BAC-54FEB7515E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D87F5-69DA-4D4B-A141-D67862320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87F00-9073-440D-918D-EB5575C6C75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6890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.xml"/><Relationship Id="rId117" Type="http://schemas.openxmlformats.org/officeDocument/2006/relationships/image" Target="../media/image86.png"/><Relationship Id="rId21" Type="http://schemas.openxmlformats.org/officeDocument/2006/relationships/image" Target="../media/image42.png"/><Relationship Id="rId42" Type="http://schemas.openxmlformats.org/officeDocument/2006/relationships/customXml" Target="../ink/ink53.xml"/><Relationship Id="rId47" Type="http://schemas.openxmlformats.org/officeDocument/2006/relationships/image" Target="../media/image54.png"/><Relationship Id="rId63" Type="http://schemas.openxmlformats.org/officeDocument/2006/relationships/image" Target="../media/image62.png"/><Relationship Id="rId68" Type="http://schemas.openxmlformats.org/officeDocument/2006/relationships/customXml" Target="../ink/ink66.xml"/><Relationship Id="rId84" Type="http://schemas.openxmlformats.org/officeDocument/2006/relationships/customXml" Target="../ink/ink74.xml"/><Relationship Id="rId89" Type="http://schemas.openxmlformats.org/officeDocument/2006/relationships/image" Target="../media/image74.png"/><Relationship Id="rId112" Type="http://schemas.openxmlformats.org/officeDocument/2006/relationships/customXml" Target="../ink/ink88.xml"/><Relationship Id="rId133" Type="http://schemas.openxmlformats.org/officeDocument/2006/relationships/customXml" Target="../ink/ink100.xml"/><Relationship Id="rId138" Type="http://schemas.openxmlformats.org/officeDocument/2006/relationships/customXml" Target="../ink/ink103.xml"/><Relationship Id="rId154" Type="http://schemas.openxmlformats.org/officeDocument/2006/relationships/customXml" Target="../ink/ink113.xml"/><Relationship Id="rId159" Type="http://schemas.openxmlformats.org/officeDocument/2006/relationships/customXml" Target="../ink/ink116.xml"/><Relationship Id="rId175" Type="http://schemas.openxmlformats.org/officeDocument/2006/relationships/customXml" Target="../ink/ink125.xml"/><Relationship Id="rId170" Type="http://schemas.openxmlformats.org/officeDocument/2006/relationships/image" Target="../media/image107.png"/><Relationship Id="rId191" Type="http://schemas.openxmlformats.org/officeDocument/2006/relationships/customXml" Target="../ink/ink133.xml"/><Relationship Id="rId16" Type="http://schemas.openxmlformats.org/officeDocument/2006/relationships/customXml" Target="../ink/ink40.xml"/><Relationship Id="rId107" Type="http://schemas.openxmlformats.org/officeDocument/2006/relationships/image" Target="../media/image81.png"/><Relationship Id="rId11" Type="http://schemas.openxmlformats.org/officeDocument/2006/relationships/image" Target="../media/image37.png"/><Relationship Id="rId32" Type="http://schemas.openxmlformats.org/officeDocument/2006/relationships/customXml" Target="../ink/ink48.xml"/><Relationship Id="rId37" Type="http://schemas.openxmlformats.org/officeDocument/2006/relationships/image" Target="../media/image49.png"/><Relationship Id="rId53" Type="http://schemas.openxmlformats.org/officeDocument/2006/relationships/image" Target="../media/image57.png"/><Relationship Id="rId58" Type="http://schemas.openxmlformats.org/officeDocument/2006/relationships/customXml" Target="../ink/ink61.xml"/><Relationship Id="rId74" Type="http://schemas.openxmlformats.org/officeDocument/2006/relationships/customXml" Target="../ink/ink69.xml"/><Relationship Id="rId79" Type="http://schemas.openxmlformats.org/officeDocument/2006/relationships/image" Target="../media/image69.png"/><Relationship Id="rId102" Type="http://schemas.openxmlformats.org/officeDocument/2006/relationships/customXml" Target="../ink/ink83.xml"/><Relationship Id="rId123" Type="http://schemas.openxmlformats.org/officeDocument/2006/relationships/customXml" Target="../ink/ink94.xml"/><Relationship Id="rId128" Type="http://schemas.openxmlformats.org/officeDocument/2006/relationships/customXml" Target="../ink/ink97.xml"/><Relationship Id="rId144" Type="http://schemas.openxmlformats.org/officeDocument/2006/relationships/image" Target="../media/image96.png"/><Relationship Id="rId149" Type="http://schemas.openxmlformats.org/officeDocument/2006/relationships/customXml" Target="../ink/ink110.xml"/><Relationship Id="rId5" Type="http://schemas.openxmlformats.org/officeDocument/2006/relationships/image" Target="../media/image34.png"/><Relationship Id="rId90" Type="http://schemas.openxmlformats.org/officeDocument/2006/relationships/customXml" Target="../ink/ink77.xml"/><Relationship Id="rId95" Type="http://schemas.openxmlformats.org/officeDocument/2006/relationships/image" Target="../media/image77.png"/><Relationship Id="rId160" Type="http://schemas.openxmlformats.org/officeDocument/2006/relationships/image" Target="../media/image103.png"/><Relationship Id="rId165" Type="http://schemas.openxmlformats.org/officeDocument/2006/relationships/customXml" Target="../ink/ink119.xml"/><Relationship Id="rId181" Type="http://schemas.openxmlformats.org/officeDocument/2006/relationships/customXml" Target="../ink/ink128.xml"/><Relationship Id="rId186" Type="http://schemas.openxmlformats.org/officeDocument/2006/relationships/image" Target="../media/image115.png"/><Relationship Id="rId22" Type="http://schemas.openxmlformats.org/officeDocument/2006/relationships/customXml" Target="../ink/ink43.xml"/><Relationship Id="rId27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customXml" Target="../ink/ink56.xml"/><Relationship Id="rId64" Type="http://schemas.openxmlformats.org/officeDocument/2006/relationships/customXml" Target="../ink/ink64.xml"/><Relationship Id="rId69" Type="http://schemas.openxmlformats.org/officeDocument/2006/relationships/image" Target="../media/image65.png"/><Relationship Id="rId113" Type="http://schemas.openxmlformats.org/officeDocument/2006/relationships/image" Target="../media/image84.png"/><Relationship Id="rId118" Type="http://schemas.openxmlformats.org/officeDocument/2006/relationships/customXml" Target="../ink/ink91.xml"/><Relationship Id="rId134" Type="http://schemas.openxmlformats.org/officeDocument/2006/relationships/image" Target="../media/image93.png"/><Relationship Id="rId139" Type="http://schemas.openxmlformats.org/officeDocument/2006/relationships/customXml" Target="../ink/ink104.xml"/><Relationship Id="rId80" Type="http://schemas.openxmlformats.org/officeDocument/2006/relationships/customXml" Target="../ink/ink72.xml"/><Relationship Id="rId85" Type="http://schemas.openxmlformats.org/officeDocument/2006/relationships/image" Target="../media/image72.png"/><Relationship Id="rId150" Type="http://schemas.openxmlformats.org/officeDocument/2006/relationships/customXml" Target="../ink/ink111.xml"/><Relationship Id="rId155" Type="http://schemas.openxmlformats.org/officeDocument/2006/relationships/image" Target="../media/image101.png"/><Relationship Id="rId171" Type="http://schemas.openxmlformats.org/officeDocument/2006/relationships/customXml" Target="../ink/ink123.xml"/><Relationship Id="rId176" Type="http://schemas.openxmlformats.org/officeDocument/2006/relationships/image" Target="../media/image110.png"/><Relationship Id="rId192" Type="http://schemas.openxmlformats.org/officeDocument/2006/relationships/image" Target="../media/image118.png"/><Relationship Id="rId12" Type="http://schemas.openxmlformats.org/officeDocument/2006/relationships/customXml" Target="../ink/ink38.xml"/><Relationship Id="rId17" Type="http://schemas.openxmlformats.org/officeDocument/2006/relationships/image" Target="../media/image40.png"/><Relationship Id="rId33" Type="http://schemas.openxmlformats.org/officeDocument/2006/relationships/image" Target="../media/image47.png"/><Relationship Id="rId38" Type="http://schemas.openxmlformats.org/officeDocument/2006/relationships/customXml" Target="../ink/ink51.xml"/><Relationship Id="rId59" Type="http://schemas.openxmlformats.org/officeDocument/2006/relationships/image" Target="../media/image60.png"/><Relationship Id="rId103" Type="http://schemas.openxmlformats.org/officeDocument/2006/relationships/image" Target="../media/image79.png"/><Relationship Id="rId108" Type="http://schemas.openxmlformats.org/officeDocument/2006/relationships/customXml" Target="../ink/ink86.xml"/><Relationship Id="rId124" Type="http://schemas.openxmlformats.org/officeDocument/2006/relationships/image" Target="../media/image89.png"/><Relationship Id="rId129" Type="http://schemas.openxmlformats.org/officeDocument/2006/relationships/customXml" Target="../ink/ink98.xml"/><Relationship Id="rId54" Type="http://schemas.openxmlformats.org/officeDocument/2006/relationships/customXml" Target="../ink/ink59.xml"/><Relationship Id="rId70" Type="http://schemas.openxmlformats.org/officeDocument/2006/relationships/customXml" Target="../ink/ink67.xml"/><Relationship Id="rId75" Type="http://schemas.openxmlformats.org/officeDocument/2006/relationships/image" Target="../media/image68.png"/><Relationship Id="rId91" Type="http://schemas.openxmlformats.org/officeDocument/2006/relationships/image" Target="../media/image75.png"/><Relationship Id="rId96" Type="http://schemas.openxmlformats.org/officeDocument/2006/relationships/customXml" Target="../ink/ink80.xml"/><Relationship Id="rId140" Type="http://schemas.openxmlformats.org/officeDocument/2006/relationships/customXml" Target="../ink/ink105.xml"/><Relationship Id="rId145" Type="http://schemas.openxmlformats.org/officeDocument/2006/relationships/customXml" Target="../ink/ink108.xml"/><Relationship Id="rId161" Type="http://schemas.openxmlformats.org/officeDocument/2006/relationships/customXml" Target="../ink/ink117.xml"/><Relationship Id="rId166" Type="http://schemas.openxmlformats.org/officeDocument/2006/relationships/customXml" Target="../ink/ink120.xml"/><Relationship Id="rId182" Type="http://schemas.openxmlformats.org/officeDocument/2006/relationships/image" Target="../media/image113.png"/><Relationship Id="rId187" Type="http://schemas.openxmlformats.org/officeDocument/2006/relationships/customXml" Target="../ink/ink1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23" Type="http://schemas.openxmlformats.org/officeDocument/2006/relationships/image" Target="../media/image6.png"/><Relationship Id="rId28" Type="http://schemas.openxmlformats.org/officeDocument/2006/relationships/customXml" Target="../ink/ink46.xml"/><Relationship Id="rId49" Type="http://schemas.openxmlformats.org/officeDocument/2006/relationships/image" Target="../media/image55.png"/><Relationship Id="rId114" Type="http://schemas.openxmlformats.org/officeDocument/2006/relationships/customXml" Target="../ink/ink89.xml"/><Relationship Id="rId119" Type="http://schemas.openxmlformats.org/officeDocument/2006/relationships/image" Target="../media/image87.png"/><Relationship Id="rId44" Type="http://schemas.openxmlformats.org/officeDocument/2006/relationships/customXml" Target="../ink/ink54.xml"/><Relationship Id="rId60" Type="http://schemas.openxmlformats.org/officeDocument/2006/relationships/customXml" Target="../ink/ink62.xml"/><Relationship Id="rId65" Type="http://schemas.openxmlformats.org/officeDocument/2006/relationships/image" Target="../media/image63.png"/><Relationship Id="rId81" Type="http://schemas.openxmlformats.org/officeDocument/2006/relationships/image" Target="../media/image70.png"/><Relationship Id="rId86" Type="http://schemas.openxmlformats.org/officeDocument/2006/relationships/customXml" Target="../ink/ink75.xml"/><Relationship Id="rId130" Type="http://schemas.openxmlformats.org/officeDocument/2006/relationships/image" Target="../media/image91.png"/><Relationship Id="rId135" Type="http://schemas.openxmlformats.org/officeDocument/2006/relationships/customXml" Target="../ink/ink101.xml"/><Relationship Id="rId151" Type="http://schemas.openxmlformats.org/officeDocument/2006/relationships/image" Target="../media/image99.png"/><Relationship Id="rId156" Type="http://schemas.openxmlformats.org/officeDocument/2006/relationships/customXml" Target="../ink/ink114.xml"/><Relationship Id="rId177" Type="http://schemas.openxmlformats.org/officeDocument/2006/relationships/customXml" Target="../ink/ink126.xml"/><Relationship Id="rId172" Type="http://schemas.openxmlformats.org/officeDocument/2006/relationships/image" Target="../media/image108.png"/><Relationship Id="rId13" Type="http://schemas.openxmlformats.org/officeDocument/2006/relationships/image" Target="../media/image38.png"/><Relationship Id="rId18" Type="http://schemas.openxmlformats.org/officeDocument/2006/relationships/customXml" Target="../ink/ink41.xml"/><Relationship Id="rId39" Type="http://schemas.openxmlformats.org/officeDocument/2006/relationships/image" Target="../media/image50.png"/><Relationship Id="rId109" Type="http://schemas.openxmlformats.org/officeDocument/2006/relationships/image" Target="../media/image82.png"/><Relationship Id="rId34" Type="http://schemas.openxmlformats.org/officeDocument/2006/relationships/customXml" Target="../ink/ink49.xml"/><Relationship Id="rId50" Type="http://schemas.openxmlformats.org/officeDocument/2006/relationships/customXml" Target="../ink/ink57.xml"/><Relationship Id="rId55" Type="http://schemas.openxmlformats.org/officeDocument/2006/relationships/image" Target="../media/image58.png"/><Relationship Id="rId76" Type="http://schemas.openxmlformats.org/officeDocument/2006/relationships/customXml" Target="../ink/ink70.xml"/><Relationship Id="rId97" Type="http://schemas.openxmlformats.org/officeDocument/2006/relationships/image" Target="../media/image78.png"/><Relationship Id="rId104" Type="http://schemas.openxmlformats.org/officeDocument/2006/relationships/customXml" Target="../ink/ink84.xml"/><Relationship Id="rId120" Type="http://schemas.openxmlformats.org/officeDocument/2006/relationships/customXml" Target="../ink/ink92.xml"/><Relationship Id="rId125" Type="http://schemas.openxmlformats.org/officeDocument/2006/relationships/customXml" Target="../ink/ink95.xml"/><Relationship Id="rId141" Type="http://schemas.openxmlformats.org/officeDocument/2006/relationships/customXml" Target="../ink/ink106.xml"/><Relationship Id="rId146" Type="http://schemas.openxmlformats.org/officeDocument/2006/relationships/image" Target="../media/image97.png"/><Relationship Id="rId167" Type="http://schemas.openxmlformats.org/officeDocument/2006/relationships/customXml" Target="../ink/ink121.xml"/><Relationship Id="rId188" Type="http://schemas.openxmlformats.org/officeDocument/2006/relationships/image" Target="../media/image116.png"/><Relationship Id="rId7" Type="http://schemas.openxmlformats.org/officeDocument/2006/relationships/image" Target="../media/image35.png"/><Relationship Id="rId71" Type="http://schemas.openxmlformats.org/officeDocument/2006/relationships/image" Target="../media/image66.png"/><Relationship Id="rId92" Type="http://schemas.openxmlformats.org/officeDocument/2006/relationships/customXml" Target="../ink/ink78.xml"/><Relationship Id="rId162" Type="http://schemas.openxmlformats.org/officeDocument/2006/relationships/image" Target="../media/image104.png"/><Relationship Id="rId183" Type="http://schemas.openxmlformats.org/officeDocument/2006/relationships/customXml" Target="../ink/ink129.xml"/><Relationship Id="rId2" Type="http://schemas.openxmlformats.org/officeDocument/2006/relationships/customXml" Target="../ink/ink33.xml"/><Relationship Id="rId29" Type="http://schemas.openxmlformats.org/officeDocument/2006/relationships/image" Target="../media/image45.png"/><Relationship Id="rId24" Type="http://schemas.openxmlformats.org/officeDocument/2006/relationships/customXml" Target="../ink/ink44.xml"/><Relationship Id="rId40" Type="http://schemas.openxmlformats.org/officeDocument/2006/relationships/customXml" Target="../ink/ink52.xml"/><Relationship Id="rId45" Type="http://schemas.openxmlformats.org/officeDocument/2006/relationships/image" Target="../media/image53.png"/><Relationship Id="rId66" Type="http://schemas.openxmlformats.org/officeDocument/2006/relationships/customXml" Target="../ink/ink65.xml"/><Relationship Id="rId87" Type="http://schemas.openxmlformats.org/officeDocument/2006/relationships/image" Target="../media/image73.png"/><Relationship Id="rId110" Type="http://schemas.openxmlformats.org/officeDocument/2006/relationships/customXml" Target="../ink/ink87.xml"/><Relationship Id="rId115" Type="http://schemas.openxmlformats.org/officeDocument/2006/relationships/image" Target="../media/image85.png"/><Relationship Id="rId131" Type="http://schemas.openxmlformats.org/officeDocument/2006/relationships/customXml" Target="../ink/ink99.xml"/><Relationship Id="rId136" Type="http://schemas.openxmlformats.org/officeDocument/2006/relationships/customXml" Target="../ink/ink102.xml"/><Relationship Id="rId157" Type="http://schemas.openxmlformats.org/officeDocument/2006/relationships/image" Target="../media/image102.png"/><Relationship Id="rId178" Type="http://schemas.openxmlformats.org/officeDocument/2006/relationships/image" Target="../media/image111.png"/><Relationship Id="rId61" Type="http://schemas.openxmlformats.org/officeDocument/2006/relationships/image" Target="../media/image61.png"/><Relationship Id="rId82" Type="http://schemas.openxmlformats.org/officeDocument/2006/relationships/customXml" Target="../ink/ink73.xml"/><Relationship Id="rId152" Type="http://schemas.openxmlformats.org/officeDocument/2006/relationships/customXml" Target="../ink/ink112.xml"/><Relationship Id="rId173" Type="http://schemas.openxmlformats.org/officeDocument/2006/relationships/customXml" Target="../ink/ink124.xml"/><Relationship Id="rId19" Type="http://schemas.openxmlformats.org/officeDocument/2006/relationships/image" Target="../media/image41.png"/><Relationship Id="rId14" Type="http://schemas.openxmlformats.org/officeDocument/2006/relationships/customXml" Target="../ink/ink39.xml"/><Relationship Id="rId30" Type="http://schemas.openxmlformats.org/officeDocument/2006/relationships/customXml" Target="../ink/ink47.xml"/><Relationship Id="rId35" Type="http://schemas.openxmlformats.org/officeDocument/2006/relationships/image" Target="../media/image48.png"/><Relationship Id="rId56" Type="http://schemas.openxmlformats.org/officeDocument/2006/relationships/customXml" Target="../ink/ink60.xml"/><Relationship Id="rId77" Type="http://schemas.openxmlformats.org/officeDocument/2006/relationships/image" Target="../media/image29.png"/><Relationship Id="rId100" Type="http://schemas.openxmlformats.org/officeDocument/2006/relationships/customXml" Target="../ink/ink82.xml"/><Relationship Id="rId105" Type="http://schemas.openxmlformats.org/officeDocument/2006/relationships/image" Target="../media/image80.png"/><Relationship Id="rId126" Type="http://schemas.openxmlformats.org/officeDocument/2006/relationships/customXml" Target="../ink/ink96.xml"/><Relationship Id="rId147" Type="http://schemas.openxmlformats.org/officeDocument/2006/relationships/customXml" Target="../ink/ink109.xml"/><Relationship Id="rId168" Type="http://schemas.openxmlformats.org/officeDocument/2006/relationships/image" Target="../media/image106.png"/><Relationship Id="rId8" Type="http://schemas.openxmlformats.org/officeDocument/2006/relationships/customXml" Target="../ink/ink36.xml"/><Relationship Id="rId51" Type="http://schemas.openxmlformats.org/officeDocument/2006/relationships/image" Target="../media/image56.png"/><Relationship Id="rId72" Type="http://schemas.openxmlformats.org/officeDocument/2006/relationships/customXml" Target="../ink/ink68.xml"/><Relationship Id="rId93" Type="http://schemas.openxmlformats.org/officeDocument/2006/relationships/image" Target="../media/image76.png"/><Relationship Id="rId98" Type="http://schemas.openxmlformats.org/officeDocument/2006/relationships/customXml" Target="../ink/ink81.xml"/><Relationship Id="rId121" Type="http://schemas.openxmlformats.org/officeDocument/2006/relationships/customXml" Target="../ink/ink93.xml"/><Relationship Id="rId142" Type="http://schemas.openxmlformats.org/officeDocument/2006/relationships/image" Target="../media/image95.png"/><Relationship Id="rId163" Type="http://schemas.openxmlformats.org/officeDocument/2006/relationships/customXml" Target="../ink/ink118.xml"/><Relationship Id="rId184" Type="http://schemas.openxmlformats.org/officeDocument/2006/relationships/image" Target="../media/image114.png"/><Relationship Id="rId189" Type="http://schemas.openxmlformats.org/officeDocument/2006/relationships/customXml" Target="../ink/ink132.xml"/><Relationship Id="rId3" Type="http://schemas.openxmlformats.org/officeDocument/2006/relationships/image" Target="../media/image33.png"/><Relationship Id="rId25" Type="http://schemas.openxmlformats.org/officeDocument/2006/relationships/image" Target="../media/image43.png"/><Relationship Id="rId46" Type="http://schemas.openxmlformats.org/officeDocument/2006/relationships/customXml" Target="../ink/ink55.xml"/><Relationship Id="rId67" Type="http://schemas.openxmlformats.org/officeDocument/2006/relationships/image" Target="../media/image64.png"/><Relationship Id="rId116" Type="http://schemas.openxmlformats.org/officeDocument/2006/relationships/customXml" Target="../ink/ink90.xml"/><Relationship Id="rId137" Type="http://schemas.openxmlformats.org/officeDocument/2006/relationships/image" Target="../media/image94.png"/><Relationship Id="rId158" Type="http://schemas.openxmlformats.org/officeDocument/2006/relationships/customXml" Target="../ink/ink115.xml"/><Relationship Id="rId20" Type="http://schemas.openxmlformats.org/officeDocument/2006/relationships/customXml" Target="../ink/ink42.xml"/><Relationship Id="rId41" Type="http://schemas.openxmlformats.org/officeDocument/2006/relationships/image" Target="../media/image51.png"/><Relationship Id="rId62" Type="http://schemas.openxmlformats.org/officeDocument/2006/relationships/customXml" Target="../ink/ink63.xml"/><Relationship Id="rId83" Type="http://schemas.openxmlformats.org/officeDocument/2006/relationships/image" Target="../media/image71.png"/><Relationship Id="rId88" Type="http://schemas.openxmlformats.org/officeDocument/2006/relationships/customXml" Target="../ink/ink76.xml"/><Relationship Id="rId111" Type="http://schemas.openxmlformats.org/officeDocument/2006/relationships/image" Target="../media/image83.png"/><Relationship Id="rId132" Type="http://schemas.openxmlformats.org/officeDocument/2006/relationships/image" Target="../media/image92.png"/><Relationship Id="rId153" Type="http://schemas.openxmlformats.org/officeDocument/2006/relationships/image" Target="../media/image100.png"/><Relationship Id="rId174" Type="http://schemas.openxmlformats.org/officeDocument/2006/relationships/image" Target="../media/image109.png"/><Relationship Id="rId179" Type="http://schemas.openxmlformats.org/officeDocument/2006/relationships/customXml" Target="../ink/ink127.xml"/><Relationship Id="rId190" Type="http://schemas.openxmlformats.org/officeDocument/2006/relationships/image" Target="../media/image117.png"/><Relationship Id="rId15" Type="http://schemas.openxmlformats.org/officeDocument/2006/relationships/image" Target="../media/image39.png"/><Relationship Id="rId36" Type="http://schemas.openxmlformats.org/officeDocument/2006/relationships/customXml" Target="../ink/ink50.xml"/><Relationship Id="rId57" Type="http://schemas.openxmlformats.org/officeDocument/2006/relationships/image" Target="../media/image59.png"/><Relationship Id="rId106" Type="http://schemas.openxmlformats.org/officeDocument/2006/relationships/customXml" Target="../ink/ink85.xml"/><Relationship Id="rId127" Type="http://schemas.openxmlformats.org/officeDocument/2006/relationships/image" Target="../media/image90.png"/><Relationship Id="rId10" Type="http://schemas.openxmlformats.org/officeDocument/2006/relationships/customXml" Target="../ink/ink37.xml"/><Relationship Id="rId31" Type="http://schemas.openxmlformats.org/officeDocument/2006/relationships/image" Target="../media/image46.png"/><Relationship Id="rId52" Type="http://schemas.openxmlformats.org/officeDocument/2006/relationships/customXml" Target="../ink/ink58.xml"/><Relationship Id="rId73" Type="http://schemas.openxmlformats.org/officeDocument/2006/relationships/image" Target="../media/image67.png"/><Relationship Id="rId78" Type="http://schemas.openxmlformats.org/officeDocument/2006/relationships/customXml" Target="../ink/ink71.xml"/><Relationship Id="rId94" Type="http://schemas.openxmlformats.org/officeDocument/2006/relationships/customXml" Target="../ink/ink79.xml"/><Relationship Id="rId99" Type="http://schemas.openxmlformats.org/officeDocument/2006/relationships/image" Target="../media/image21.png"/><Relationship Id="rId101" Type="http://schemas.openxmlformats.org/officeDocument/2006/relationships/image" Target="../media/image11.png"/><Relationship Id="rId122" Type="http://schemas.openxmlformats.org/officeDocument/2006/relationships/image" Target="../media/image88.png"/><Relationship Id="rId143" Type="http://schemas.openxmlformats.org/officeDocument/2006/relationships/customXml" Target="../ink/ink107.xml"/><Relationship Id="rId148" Type="http://schemas.openxmlformats.org/officeDocument/2006/relationships/image" Target="../media/image98.png"/><Relationship Id="rId164" Type="http://schemas.openxmlformats.org/officeDocument/2006/relationships/image" Target="../media/image105.png"/><Relationship Id="rId169" Type="http://schemas.openxmlformats.org/officeDocument/2006/relationships/customXml" Target="../ink/ink122.xml"/><Relationship Id="rId185" Type="http://schemas.openxmlformats.org/officeDocument/2006/relationships/customXml" Target="../ink/ink130.xml"/><Relationship Id="rId4" Type="http://schemas.openxmlformats.org/officeDocument/2006/relationships/customXml" Target="../ink/ink34.xml"/><Relationship Id="rId9" Type="http://schemas.openxmlformats.org/officeDocument/2006/relationships/image" Target="../media/image36.png"/><Relationship Id="rId180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4.xm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9.png"/><Relationship Id="rId299" Type="http://schemas.openxmlformats.org/officeDocument/2006/relationships/customXml" Target="../ink/ink284.xml"/><Relationship Id="rId21" Type="http://schemas.openxmlformats.org/officeDocument/2006/relationships/image" Target="../media/image141.png"/><Relationship Id="rId63" Type="http://schemas.openxmlformats.org/officeDocument/2006/relationships/image" Target="../media/image162.png"/><Relationship Id="rId159" Type="http://schemas.openxmlformats.org/officeDocument/2006/relationships/customXml" Target="../ink/ink214.xml"/><Relationship Id="rId324" Type="http://schemas.openxmlformats.org/officeDocument/2006/relationships/image" Target="../media/image292.png"/><Relationship Id="rId366" Type="http://schemas.openxmlformats.org/officeDocument/2006/relationships/image" Target="../media/image313.png"/><Relationship Id="rId170" Type="http://schemas.openxmlformats.org/officeDocument/2006/relationships/image" Target="../media/image215.png"/><Relationship Id="rId226" Type="http://schemas.openxmlformats.org/officeDocument/2006/relationships/image" Target="../media/image243.png"/><Relationship Id="rId433" Type="http://schemas.openxmlformats.org/officeDocument/2006/relationships/customXml" Target="../ink/ink352.xml"/><Relationship Id="rId268" Type="http://schemas.openxmlformats.org/officeDocument/2006/relationships/image" Target="../media/image264.png"/><Relationship Id="rId475" Type="http://schemas.openxmlformats.org/officeDocument/2006/relationships/customXml" Target="../ink/ink373.xml"/><Relationship Id="rId32" Type="http://schemas.openxmlformats.org/officeDocument/2006/relationships/customXml" Target="../ink/ink150.xml"/><Relationship Id="rId74" Type="http://schemas.openxmlformats.org/officeDocument/2006/relationships/customXml" Target="../ink/ink171.xml"/><Relationship Id="rId128" Type="http://schemas.openxmlformats.org/officeDocument/2006/relationships/image" Target="../media/image194.png"/><Relationship Id="rId335" Type="http://schemas.openxmlformats.org/officeDocument/2006/relationships/customXml" Target="../ink/ink302.xml"/><Relationship Id="rId377" Type="http://schemas.openxmlformats.org/officeDocument/2006/relationships/customXml" Target="../ink/ink323.xml"/><Relationship Id="rId500" Type="http://schemas.openxmlformats.org/officeDocument/2006/relationships/image" Target="../media/image379.png"/><Relationship Id="rId5" Type="http://schemas.openxmlformats.org/officeDocument/2006/relationships/image" Target="../media/image133.png"/><Relationship Id="rId181" Type="http://schemas.openxmlformats.org/officeDocument/2006/relationships/customXml" Target="../ink/ink225.xml"/><Relationship Id="rId237" Type="http://schemas.openxmlformats.org/officeDocument/2006/relationships/customXml" Target="../ink/ink253.xml"/><Relationship Id="rId402" Type="http://schemas.openxmlformats.org/officeDocument/2006/relationships/customXml" Target="../ink/ink336.xml"/><Relationship Id="rId279" Type="http://schemas.openxmlformats.org/officeDocument/2006/relationships/customXml" Target="../ink/ink274.xml"/><Relationship Id="rId444" Type="http://schemas.openxmlformats.org/officeDocument/2006/relationships/image" Target="../media/image351.png"/><Relationship Id="rId486" Type="http://schemas.openxmlformats.org/officeDocument/2006/relationships/image" Target="../media/image372.png"/><Relationship Id="rId43" Type="http://schemas.openxmlformats.org/officeDocument/2006/relationships/image" Target="../media/image152.png"/><Relationship Id="rId139" Type="http://schemas.openxmlformats.org/officeDocument/2006/relationships/customXml" Target="../ink/ink204.xml"/><Relationship Id="rId290" Type="http://schemas.openxmlformats.org/officeDocument/2006/relationships/image" Target="../media/image275.png"/><Relationship Id="rId304" Type="http://schemas.openxmlformats.org/officeDocument/2006/relationships/image" Target="../media/image282.png"/><Relationship Id="rId346" Type="http://schemas.openxmlformats.org/officeDocument/2006/relationships/image" Target="../media/image303.png"/><Relationship Id="rId388" Type="http://schemas.openxmlformats.org/officeDocument/2006/relationships/customXml" Target="../ink/ink329.xml"/><Relationship Id="rId511" Type="http://schemas.openxmlformats.org/officeDocument/2006/relationships/customXml" Target="../ink/ink391.xml"/><Relationship Id="rId85" Type="http://schemas.openxmlformats.org/officeDocument/2006/relationships/image" Target="../media/image173.png"/><Relationship Id="rId150" Type="http://schemas.openxmlformats.org/officeDocument/2006/relationships/image" Target="../media/image205.png"/><Relationship Id="rId192" Type="http://schemas.openxmlformats.org/officeDocument/2006/relationships/image" Target="../media/image226.png"/><Relationship Id="rId206" Type="http://schemas.openxmlformats.org/officeDocument/2006/relationships/image" Target="../media/image233.png"/><Relationship Id="rId413" Type="http://schemas.openxmlformats.org/officeDocument/2006/relationships/image" Target="../media/image336.png"/><Relationship Id="rId248" Type="http://schemas.openxmlformats.org/officeDocument/2006/relationships/image" Target="../media/image254.png"/><Relationship Id="rId455" Type="http://schemas.openxmlformats.org/officeDocument/2006/relationships/customXml" Target="../ink/ink363.xml"/><Relationship Id="rId497" Type="http://schemas.openxmlformats.org/officeDocument/2006/relationships/customXml" Target="../ink/ink384.xml"/><Relationship Id="rId12" Type="http://schemas.openxmlformats.org/officeDocument/2006/relationships/customXml" Target="../ink/ink140.xml"/><Relationship Id="rId108" Type="http://schemas.openxmlformats.org/officeDocument/2006/relationships/customXml" Target="../ink/ink188.xml"/><Relationship Id="rId315" Type="http://schemas.openxmlformats.org/officeDocument/2006/relationships/customXml" Target="../ink/ink292.xml"/><Relationship Id="rId357" Type="http://schemas.openxmlformats.org/officeDocument/2006/relationships/customXml" Target="../ink/ink313.xml"/><Relationship Id="rId54" Type="http://schemas.openxmlformats.org/officeDocument/2006/relationships/customXml" Target="../ink/ink161.xml"/><Relationship Id="rId96" Type="http://schemas.openxmlformats.org/officeDocument/2006/relationships/customXml" Target="../ink/ink182.xml"/><Relationship Id="rId161" Type="http://schemas.openxmlformats.org/officeDocument/2006/relationships/customXml" Target="../ink/ink215.xml"/><Relationship Id="rId217" Type="http://schemas.openxmlformats.org/officeDocument/2006/relationships/customXml" Target="../ink/ink243.xml"/><Relationship Id="rId399" Type="http://schemas.openxmlformats.org/officeDocument/2006/relationships/image" Target="../media/image329.png"/><Relationship Id="rId259" Type="http://schemas.openxmlformats.org/officeDocument/2006/relationships/customXml" Target="../ink/ink264.xml"/><Relationship Id="rId424" Type="http://schemas.openxmlformats.org/officeDocument/2006/relationships/image" Target="../media/image341.png"/><Relationship Id="rId466" Type="http://schemas.openxmlformats.org/officeDocument/2006/relationships/image" Target="../media/image362.png"/><Relationship Id="rId23" Type="http://schemas.openxmlformats.org/officeDocument/2006/relationships/image" Target="../media/image142.png"/><Relationship Id="rId119" Type="http://schemas.openxmlformats.org/officeDocument/2006/relationships/image" Target="../media/image190.png"/><Relationship Id="rId270" Type="http://schemas.openxmlformats.org/officeDocument/2006/relationships/image" Target="../media/image265.png"/><Relationship Id="rId326" Type="http://schemas.openxmlformats.org/officeDocument/2006/relationships/image" Target="../media/image293.png"/><Relationship Id="rId65" Type="http://schemas.openxmlformats.org/officeDocument/2006/relationships/image" Target="../media/image163.png"/><Relationship Id="rId130" Type="http://schemas.openxmlformats.org/officeDocument/2006/relationships/image" Target="../media/image195.png"/><Relationship Id="rId368" Type="http://schemas.openxmlformats.org/officeDocument/2006/relationships/image" Target="../media/image314.png"/><Relationship Id="rId172" Type="http://schemas.openxmlformats.org/officeDocument/2006/relationships/image" Target="../media/image216.png"/><Relationship Id="rId228" Type="http://schemas.openxmlformats.org/officeDocument/2006/relationships/image" Target="../media/image244.png"/><Relationship Id="rId435" Type="http://schemas.openxmlformats.org/officeDocument/2006/relationships/customXml" Target="../ink/ink353.xml"/><Relationship Id="rId477" Type="http://schemas.openxmlformats.org/officeDocument/2006/relationships/customXml" Target="../ink/ink374.xml"/><Relationship Id="rId281" Type="http://schemas.openxmlformats.org/officeDocument/2006/relationships/customXml" Target="../ink/ink275.xml"/><Relationship Id="rId337" Type="http://schemas.openxmlformats.org/officeDocument/2006/relationships/customXml" Target="../ink/ink303.xml"/><Relationship Id="rId502" Type="http://schemas.openxmlformats.org/officeDocument/2006/relationships/image" Target="../media/image380.png"/><Relationship Id="rId34" Type="http://schemas.openxmlformats.org/officeDocument/2006/relationships/customXml" Target="../ink/ink151.xml"/><Relationship Id="rId76" Type="http://schemas.openxmlformats.org/officeDocument/2006/relationships/customXml" Target="../ink/ink172.xml"/><Relationship Id="rId141" Type="http://schemas.openxmlformats.org/officeDocument/2006/relationships/customXml" Target="../ink/ink205.xml"/><Relationship Id="rId379" Type="http://schemas.openxmlformats.org/officeDocument/2006/relationships/customXml" Target="../ink/ink324.xml"/><Relationship Id="rId7" Type="http://schemas.openxmlformats.org/officeDocument/2006/relationships/image" Target="../media/image134.png"/><Relationship Id="rId183" Type="http://schemas.openxmlformats.org/officeDocument/2006/relationships/customXml" Target="../ink/ink226.xml"/><Relationship Id="rId239" Type="http://schemas.openxmlformats.org/officeDocument/2006/relationships/customXml" Target="../ink/ink254.xml"/><Relationship Id="rId390" Type="http://schemas.openxmlformats.org/officeDocument/2006/relationships/customXml" Target="../ink/ink330.xml"/><Relationship Id="rId404" Type="http://schemas.openxmlformats.org/officeDocument/2006/relationships/customXml" Target="../ink/ink337.xml"/><Relationship Id="rId446" Type="http://schemas.openxmlformats.org/officeDocument/2006/relationships/image" Target="../media/image352.png"/><Relationship Id="rId250" Type="http://schemas.openxmlformats.org/officeDocument/2006/relationships/image" Target="../media/image255.png"/><Relationship Id="rId292" Type="http://schemas.openxmlformats.org/officeDocument/2006/relationships/image" Target="../media/image276.png"/><Relationship Id="rId306" Type="http://schemas.openxmlformats.org/officeDocument/2006/relationships/image" Target="../media/image283.png"/><Relationship Id="rId488" Type="http://schemas.openxmlformats.org/officeDocument/2006/relationships/image" Target="../media/image373.png"/><Relationship Id="rId45" Type="http://schemas.openxmlformats.org/officeDocument/2006/relationships/image" Target="../media/image153.png"/><Relationship Id="rId87" Type="http://schemas.openxmlformats.org/officeDocument/2006/relationships/image" Target="../media/image174.png"/><Relationship Id="rId110" Type="http://schemas.openxmlformats.org/officeDocument/2006/relationships/customXml" Target="../ink/ink189.xml"/><Relationship Id="rId348" Type="http://schemas.openxmlformats.org/officeDocument/2006/relationships/image" Target="../media/image304.png"/><Relationship Id="rId513" Type="http://schemas.openxmlformats.org/officeDocument/2006/relationships/customXml" Target="../ink/ink392.xml"/><Relationship Id="rId152" Type="http://schemas.openxmlformats.org/officeDocument/2006/relationships/image" Target="../media/image206.png"/><Relationship Id="rId194" Type="http://schemas.openxmlformats.org/officeDocument/2006/relationships/image" Target="../media/image227.png"/><Relationship Id="rId208" Type="http://schemas.openxmlformats.org/officeDocument/2006/relationships/image" Target="../media/image234.png"/><Relationship Id="rId415" Type="http://schemas.openxmlformats.org/officeDocument/2006/relationships/image" Target="../media/image337.png"/><Relationship Id="rId457" Type="http://schemas.openxmlformats.org/officeDocument/2006/relationships/customXml" Target="../ink/ink364.xml"/><Relationship Id="rId240" Type="http://schemas.openxmlformats.org/officeDocument/2006/relationships/image" Target="../media/image250.png"/><Relationship Id="rId261" Type="http://schemas.openxmlformats.org/officeDocument/2006/relationships/customXml" Target="../ink/ink265.xml"/><Relationship Id="rId478" Type="http://schemas.openxmlformats.org/officeDocument/2006/relationships/image" Target="../media/image368.png"/><Relationship Id="rId499" Type="http://schemas.openxmlformats.org/officeDocument/2006/relationships/customXml" Target="../ink/ink385.xml"/><Relationship Id="rId14" Type="http://schemas.openxmlformats.org/officeDocument/2006/relationships/customXml" Target="../ink/ink141.xml"/><Relationship Id="rId35" Type="http://schemas.openxmlformats.org/officeDocument/2006/relationships/image" Target="../media/image148.png"/><Relationship Id="rId56" Type="http://schemas.openxmlformats.org/officeDocument/2006/relationships/customXml" Target="../ink/ink162.xml"/><Relationship Id="rId77" Type="http://schemas.openxmlformats.org/officeDocument/2006/relationships/image" Target="../media/image169.png"/><Relationship Id="rId100" Type="http://schemas.openxmlformats.org/officeDocument/2006/relationships/customXml" Target="../ink/ink184.xml"/><Relationship Id="rId282" Type="http://schemas.openxmlformats.org/officeDocument/2006/relationships/image" Target="../media/image271.png"/><Relationship Id="rId317" Type="http://schemas.openxmlformats.org/officeDocument/2006/relationships/customXml" Target="../ink/ink293.xml"/><Relationship Id="rId338" Type="http://schemas.openxmlformats.org/officeDocument/2006/relationships/image" Target="../media/image299.png"/><Relationship Id="rId359" Type="http://schemas.openxmlformats.org/officeDocument/2006/relationships/customXml" Target="../ink/ink314.xml"/><Relationship Id="rId503" Type="http://schemas.openxmlformats.org/officeDocument/2006/relationships/customXml" Target="../ink/ink387.xml"/><Relationship Id="rId8" Type="http://schemas.openxmlformats.org/officeDocument/2006/relationships/customXml" Target="../ink/ink138.xml"/><Relationship Id="rId98" Type="http://schemas.openxmlformats.org/officeDocument/2006/relationships/customXml" Target="../ink/ink183.xml"/><Relationship Id="rId121" Type="http://schemas.openxmlformats.org/officeDocument/2006/relationships/image" Target="../media/image191.png"/><Relationship Id="rId142" Type="http://schemas.openxmlformats.org/officeDocument/2006/relationships/image" Target="../media/image201.png"/><Relationship Id="rId163" Type="http://schemas.openxmlformats.org/officeDocument/2006/relationships/customXml" Target="../ink/ink216.xml"/><Relationship Id="rId184" Type="http://schemas.openxmlformats.org/officeDocument/2006/relationships/image" Target="../media/image222.png"/><Relationship Id="rId219" Type="http://schemas.openxmlformats.org/officeDocument/2006/relationships/customXml" Target="../ink/ink244.xml"/><Relationship Id="rId370" Type="http://schemas.openxmlformats.org/officeDocument/2006/relationships/image" Target="../media/image315.png"/><Relationship Id="rId391" Type="http://schemas.openxmlformats.org/officeDocument/2006/relationships/image" Target="../media/image325.png"/><Relationship Id="rId405" Type="http://schemas.openxmlformats.org/officeDocument/2006/relationships/image" Target="../media/image332.png"/><Relationship Id="rId426" Type="http://schemas.openxmlformats.org/officeDocument/2006/relationships/image" Target="../media/image342.png"/><Relationship Id="rId447" Type="http://schemas.openxmlformats.org/officeDocument/2006/relationships/customXml" Target="../ink/ink359.xml"/><Relationship Id="rId230" Type="http://schemas.openxmlformats.org/officeDocument/2006/relationships/image" Target="../media/image245.png"/><Relationship Id="rId251" Type="http://schemas.openxmlformats.org/officeDocument/2006/relationships/customXml" Target="../ink/ink260.xml"/><Relationship Id="rId468" Type="http://schemas.openxmlformats.org/officeDocument/2006/relationships/image" Target="../media/image363.png"/><Relationship Id="rId489" Type="http://schemas.openxmlformats.org/officeDocument/2006/relationships/customXml" Target="../ink/ink380.xml"/><Relationship Id="rId25" Type="http://schemas.openxmlformats.org/officeDocument/2006/relationships/image" Target="../media/image143.png"/><Relationship Id="rId46" Type="http://schemas.openxmlformats.org/officeDocument/2006/relationships/customXml" Target="../ink/ink157.xml"/><Relationship Id="rId67" Type="http://schemas.openxmlformats.org/officeDocument/2006/relationships/image" Target="../media/image164.png"/><Relationship Id="rId272" Type="http://schemas.openxmlformats.org/officeDocument/2006/relationships/image" Target="../media/image266.png"/><Relationship Id="rId293" Type="http://schemas.openxmlformats.org/officeDocument/2006/relationships/customXml" Target="../ink/ink281.xml"/><Relationship Id="rId307" Type="http://schemas.openxmlformats.org/officeDocument/2006/relationships/customXml" Target="../ink/ink288.xml"/><Relationship Id="rId328" Type="http://schemas.openxmlformats.org/officeDocument/2006/relationships/image" Target="../media/image294.png"/><Relationship Id="rId349" Type="http://schemas.openxmlformats.org/officeDocument/2006/relationships/customXml" Target="../ink/ink309.xml"/><Relationship Id="rId514" Type="http://schemas.openxmlformats.org/officeDocument/2006/relationships/image" Target="../media/image386.png"/><Relationship Id="rId88" Type="http://schemas.openxmlformats.org/officeDocument/2006/relationships/customXml" Target="../ink/ink178.xml"/><Relationship Id="rId111" Type="http://schemas.openxmlformats.org/officeDocument/2006/relationships/image" Target="../media/image186.png"/><Relationship Id="rId132" Type="http://schemas.openxmlformats.org/officeDocument/2006/relationships/image" Target="../media/image196.png"/><Relationship Id="rId153" Type="http://schemas.openxmlformats.org/officeDocument/2006/relationships/customXml" Target="../ink/ink211.xml"/><Relationship Id="rId174" Type="http://schemas.openxmlformats.org/officeDocument/2006/relationships/image" Target="../media/image217.png"/><Relationship Id="rId195" Type="http://schemas.openxmlformats.org/officeDocument/2006/relationships/customXml" Target="../ink/ink232.xml"/><Relationship Id="rId209" Type="http://schemas.openxmlformats.org/officeDocument/2006/relationships/customXml" Target="../ink/ink239.xml"/><Relationship Id="rId360" Type="http://schemas.openxmlformats.org/officeDocument/2006/relationships/image" Target="../media/image310.png"/><Relationship Id="rId381" Type="http://schemas.openxmlformats.org/officeDocument/2006/relationships/image" Target="../media/image320.png"/><Relationship Id="rId416" Type="http://schemas.openxmlformats.org/officeDocument/2006/relationships/customXml" Target="../ink/ink343.xml"/><Relationship Id="rId220" Type="http://schemas.openxmlformats.org/officeDocument/2006/relationships/image" Target="../media/image240.png"/><Relationship Id="rId241" Type="http://schemas.openxmlformats.org/officeDocument/2006/relationships/customXml" Target="../ink/ink255.xml"/><Relationship Id="rId437" Type="http://schemas.openxmlformats.org/officeDocument/2006/relationships/customXml" Target="../ink/ink354.xml"/><Relationship Id="rId458" Type="http://schemas.openxmlformats.org/officeDocument/2006/relationships/image" Target="../media/image358.png"/><Relationship Id="rId479" Type="http://schemas.openxmlformats.org/officeDocument/2006/relationships/customXml" Target="../ink/ink375.xml"/><Relationship Id="rId15" Type="http://schemas.openxmlformats.org/officeDocument/2006/relationships/image" Target="../media/image138.png"/><Relationship Id="rId36" Type="http://schemas.openxmlformats.org/officeDocument/2006/relationships/customXml" Target="../ink/ink152.xml"/><Relationship Id="rId57" Type="http://schemas.openxmlformats.org/officeDocument/2006/relationships/image" Target="../media/image159.png"/><Relationship Id="rId262" Type="http://schemas.openxmlformats.org/officeDocument/2006/relationships/image" Target="../media/image261.png"/><Relationship Id="rId283" Type="http://schemas.openxmlformats.org/officeDocument/2006/relationships/customXml" Target="../ink/ink276.xml"/><Relationship Id="rId318" Type="http://schemas.openxmlformats.org/officeDocument/2006/relationships/image" Target="../media/image289.png"/><Relationship Id="rId339" Type="http://schemas.openxmlformats.org/officeDocument/2006/relationships/customXml" Target="../ink/ink304.xml"/><Relationship Id="rId490" Type="http://schemas.openxmlformats.org/officeDocument/2006/relationships/image" Target="../media/image374.png"/><Relationship Id="rId504" Type="http://schemas.openxmlformats.org/officeDocument/2006/relationships/image" Target="../media/image381.png"/><Relationship Id="rId78" Type="http://schemas.openxmlformats.org/officeDocument/2006/relationships/customXml" Target="../ink/ink173.xml"/><Relationship Id="rId99" Type="http://schemas.openxmlformats.org/officeDocument/2006/relationships/image" Target="../media/image180.png"/><Relationship Id="rId101" Type="http://schemas.openxmlformats.org/officeDocument/2006/relationships/image" Target="../media/image181.png"/><Relationship Id="rId122" Type="http://schemas.openxmlformats.org/officeDocument/2006/relationships/customXml" Target="../ink/ink195.xml"/><Relationship Id="rId143" Type="http://schemas.openxmlformats.org/officeDocument/2006/relationships/customXml" Target="../ink/ink206.xml"/><Relationship Id="rId164" Type="http://schemas.openxmlformats.org/officeDocument/2006/relationships/image" Target="../media/image212.png"/><Relationship Id="rId185" Type="http://schemas.openxmlformats.org/officeDocument/2006/relationships/customXml" Target="../ink/ink227.xml"/><Relationship Id="rId350" Type="http://schemas.openxmlformats.org/officeDocument/2006/relationships/image" Target="../media/image305.png"/><Relationship Id="rId371" Type="http://schemas.openxmlformats.org/officeDocument/2006/relationships/customXml" Target="../ink/ink320.xml"/><Relationship Id="rId406" Type="http://schemas.openxmlformats.org/officeDocument/2006/relationships/customXml" Target="../ink/ink338.xml"/><Relationship Id="rId9" Type="http://schemas.openxmlformats.org/officeDocument/2006/relationships/image" Target="../media/image135.png"/><Relationship Id="rId210" Type="http://schemas.openxmlformats.org/officeDocument/2006/relationships/image" Target="../media/image235.png"/><Relationship Id="rId392" Type="http://schemas.openxmlformats.org/officeDocument/2006/relationships/customXml" Target="../ink/ink331.xml"/><Relationship Id="rId427" Type="http://schemas.openxmlformats.org/officeDocument/2006/relationships/customXml" Target="../ink/ink349.xml"/><Relationship Id="rId448" Type="http://schemas.openxmlformats.org/officeDocument/2006/relationships/image" Target="../media/image353.png"/><Relationship Id="rId469" Type="http://schemas.openxmlformats.org/officeDocument/2006/relationships/customXml" Target="../ink/ink370.xml"/><Relationship Id="rId26" Type="http://schemas.openxmlformats.org/officeDocument/2006/relationships/customXml" Target="../ink/ink147.xml"/><Relationship Id="rId231" Type="http://schemas.openxmlformats.org/officeDocument/2006/relationships/customXml" Target="../ink/ink250.xml"/><Relationship Id="rId252" Type="http://schemas.openxmlformats.org/officeDocument/2006/relationships/image" Target="../media/image256.png"/><Relationship Id="rId273" Type="http://schemas.openxmlformats.org/officeDocument/2006/relationships/customXml" Target="../ink/ink271.xml"/><Relationship Id="rId294" Type="http://schemas.openxmlformats.org/officeDocument/2006/relationships/image" Target="../media/image277.png"/><Relationship Id="rId308" Type="http://schemas.openxmlformats.org/officeDocument/2006/relationships/image" Target="../media/image284.png"/><Relationship Id="rId329" Type="http://schemas.openxmlformats.org/officeDocument/2006/relationships/customXml" Target="../ink/ink299.xml"/><Relationship Id="rId480" Type="http://schemas.openxmlformats.org/officeDocument/2006/relationships/image" Target="../media/image369.png"/><Relationship Id="rId47" Type="http://schemas.openxmlformats.org/officeDocument/2006/relationships/image" Target="../media/image154.png"/><Relationship Id="rId68" Type="http://schemas.openxmlformats.org/officeDocument/2006/relationships/customXml" Target="../ink/ink168.xml"/><Relationship Id="rId89" Type="http://schemas.openxmlformats.org/officeDocument/2006/relationships/image" Target="../media/image175.png"/><Relationship Id="rId112" Type="http://schemas.openxmlformats.org/officeDocument/2006/relationships/customXml" Target="../ink/ink190.xml"/><Relationship Id="rId133" Type="http://schemas.openxmlformats.org/officeDocument/2006/relationships/customXml" Target="../ink/ink201.xml"/><Relationship Id="rId154" Type="http://schemas.openxmlformats.org/officeDocument/2006/relationships/image" Target="../media/image207.png"/><Relationship Id="rId175" Type="http://schemas.openxmlformats.org/officeDocument/2006/relationships/customXml" Target="../ink/ink222.xml"/><Relationship Id="rId340" Type="http://schemas.openxmlformats.org/officeDocument/2006/relationships/image" Target="../media/image300.png"/><Relationship Id="rId361" Type="http://schemas.openxmlformats.org/officeDocument/2006/relationships/customXml" Target="../ink/ink315.xml"/><Relationship Id="rId196" Type="http://schemas.openxmlformats.org/officeDocument/2006/relationships/image" Target="../media/image228.png"/><Relationship Id="rId200" Type="http://schemas.openxmlformats.org/officeDocument/2006/relationships/image" Target="../media/image230.png"/><Relationship Id="rId382" Type="http://schemas.openxmlformats.org/officeDocument/2006/relationships/customXml" Target="../ink/ink326.xml"/><Relationship Id="rId417" Type="http://schemas.openxmlformats.org/officeDocument/2006/relationships/customXml" Target="../ink/ink344.xml"/><Relationship Id="rId438" Type="http://schemas.openxmlformats.org/officeDocument/2006/relationships/image" Target="../media/image348.png"/><Relationship Id="rId459" Type="http://schemas.openxmlformats.org/officeDocument/2006/relationships/customXml" Target="../ink/ink365.xml"/><Relationship Id="rId16" Type="http://schemas.openxmlformats.org/officeDocument/2006/relationships/customXml" Target="../ink/ink142.xml"/><Relationship Id="rId221" Type="http://schemas.openxmlformats.org/officeDocument/2006/relationships/customXml" Target="../ink/ink245.xml"/><Relationship Id="rId242" Type="http://schemas.openxmlformats.org/officeDocument/2006/relationships/image" Target="../media/image251.png"/><Relationship Id="rId263" Type="http://schemas.openxmlformats.org/officeDocument/2006/relationships/customXml" Target="../ink/ink266.xml"/><Relationship Id="rId284" Type="http://schemas.openxmlformats.org/officeDocument/2006/relationships/image" Target="../media/image272.png"/><Relationship Id="rId319" Type="http://schemas.openxmlformats.org/officeDocument/2006/relationships/customXml" Target="../ink/ink294.xml"/><Relationship Id="rId470" Type="http://schemas.openxmlformats.org/officeDocument/2006/relationships/image" Target="../media/image364.png"/><Relationship Id="rId491" Type="http://schemas.openxmlformats.org/officeDocument/2006/relationships/customXml" Target="../ink/ink381.xml"/><Relationship Id="rId505" Type="http://schemas.openxmlformats.org/officeDocument/2006/relationships/customXml" Target="../ink/ink388.xml"/><Relationship Id="rId37" Type="http://schemas.openxmlformats.org/officeDocument/2006/relationships/image" Target="../media/image149.png"/><Relationship Id="rId58" Type="http://schemas.openxmlformats.org/officeDocument/2006/relationships/customXml" Target="../ink/ink163.xml"/><Relationship Id="rId79" Type="http://schemas.openxmlformats.org/officeDocument/2006/relationships/image" Target="../media/image170.png"/><Relationship Id="rId102" Type="http://schemas.openxmlformats.org/officeDocument/2006/relationships/customXml" Target="../ink/ink185.xml"/><Relationship Id="rId123" Type="http://schemas.openxmlformats.org/officeDocument/2006/relationships/customXml" Target="../ink/ink196.xml"/><Relationship Id="rId144" Type="http://schemas.openxmlformats.org/officeDocument/2006/relationships/image" Target="../media/image202.png"/><Relationship Id="rId330" Type="http://schemas.openxmlformats.org/officeDocument/2006/relationships/image" Target="../media/image295.png"/><Relationship Id="rId90" Type="http://schemas.openxmlformats.org/officeDocument/2006/relationships/customXml" Target="../ink/ink179.xml"/><Relationship Id="rId165" Type="http://schemas.openxmlformats.org/officeDocument/2006/relationships/customXml" Target="../ink/ink217.xml"/><Relationship Id="rId186" Type="http://schemas.openxmlformats.org/officeDocument/2006/relationships/image" Target="../media/image223.png"/><Relationship Id="rId351" Type="http://schemas.openxmlformats.org/officeDocument/2006/relationships/customXml" Target="../ink/ink310.xml"/><Relationship Id="rId372" Type="http://schemas.openxmlformats.org/officeDocument/2006/relationships/image" Target="../media/image316.png"/><Relationship Id="rId393" Type="http://schemas.openxmlformats.org/officeDocument/2006/relationships/image" Target="../media/image326.png"/><Relationship Id="rId407" Type="http://schemas.openxmlformats.org/officeDocument/2006/relationships/image" Target="../media/image333.png"/><Relationship Id="rId428" Type="http://schemas.openxmlformats.org/officeDocument/2006/relationships/image" Target="../media/image343.png"/><Relationship Id="rId449" Type="http://schemas.openxmlformats.org/officeDocument/2006/relationships/customXml" Target="../ink/ink360.xml"/><Relationship Id="rId211" Type="http://schemas.openxmlformats.org/officeDocument/2006/relationships/customXml" Target="../ink/ink240.xml"/><Relationship Id="rId232" Type="http://schemas.openxmlformats.org/officeDocument/2006/relationships/image" Target="../media/image246.png"/><Relationship Id="rId253" Type="http://schemas.openxmlformats.org/officeDocument/2006/relationships/customXml" Target="../ink/ink261.xml"/><Relationship Id="rId274" Type="http://schemas.openxmlformats.org/officeDocument/2006/relationships/image" Target="../media/image267.png"/><Relationship Id="rId295" Type="http://schemas.openxmlformats.org/officeDocument/2006/relationships/customXml" Target="../ink/ink282.xml"/><Relationship Id="rId309" Type="http://schemas.openxmlformats.org/officeDocument/2006/relationships/customXml" Target="../ink/ink289.xml"/><Relationship Id="rId460" Type="http://schemas.openxmlformats.org/officeDocument/2006/relationships/image" Target="../media/image359.png"/><Relationship Id="rId481" Type="http://schemas.openxmlformats.org/officeDocument/2006/relationships/customXml" Target="../ink/ink376.xml"/><Relationship Id="rId27" Type="http://schemas.openxmlformats.org/officeDocument/2006/relationships/image" Target="../media/image144.png"/><Relationship Id="rId48" Type="http://schemas.openxmlformats.org/officeDocument/2006/relationships/customXml" Target="../ink/ink158.xml"/><Relationship Id="rId69" Type="http://schemas.openxmlformats.org/officeDocument/2006/relationships/image" Target="../media/image165.png"/><Relationship Id="rId113" Type="http://schemas.openxmlformats.org/officeDocument/2006/relationships/image" Target="../media/image187.png"/><Relationship Id="rId134" Type="http://schemas.openxmlformats.org/officeDocument/2006/relationships/image" Target="../media/image197.png"/><Relationship Id="rId320" Type="http://schemas.openxmlformats.org/officeDocument/2006/relationships/image" Target="../media/image290.png"/><Relationship Id="rId80" Type="http://schemas.openxmlformats.org/officeDocument/2006/relationships/customXml" Target="../ink/ink174.xml"/><Relationship Id="rId155" Type="http://schemas.openxmlformats.org/officeDocument/2006/relationships/customXml" Target="../ink/ink212.xml"/><Relationship Id="rId176" Type="http://schemas.openxmlformats.org/officeDocument/2006/relationships/image" Target="../media/image218.png"/><Relationship Id="rId197" Type="http://schemas.openxmlformats.org/officeDocument/2006/relationships/customXml" Target="../ink/ink233.xml"/><Relationship Id="rId341" Type="http://schemas.openxmlformats.org/officeDocument/2006/relationships/customXml" Target="../ink/ink305.xml"/><Relationship Id="rId362" Type="http://schemas.openxmlformats.org/officeDocument/2006/relationships/image" Target="../media/image311.png"/><Relationship Id="rId383" Type="http://schemas.openxmlformats.org/officeDocument/2006/relationships/image" Target="../media/image321.png"/><Relationship Id="rId418" Type="http://schemas.openxmlformats.org/officeDocument/2006/relationships/image" Target="../media/image338.png"/><Relationship Id="rId439" Type="http://schemas.openxmlformats.org/officeDocument/2006/relationships/customXml" Target="../ink/ink355.xml"/><Relationship Id="rId201" Type="http://schemas.openxmlformats.org/officeDocument/2006/relationships/customXml" Target="../ink/ink235.xml"/><Relationship Id="rId222" Type="http://schemas.openxmlformats.org/officeDocument/2006/relationships/image" Target="../media/image241.png"/><Relationship Id="rId243" Type="http://schemas.openxmlformats.org/officeDocument/2006/relationships/customXml" Target="../ink/ink256.xml"/><Relationship Id="rId264" Type="http://schemas.openxmlformats.org/officeDocument/2006/relationships/image" Target="../media/image262.png"/><Relationship Id="rId285" Type="http://schemas.openxmlformats.org/officeDocument/2006/relationships/customXml" Target="../ink/ink277.xml"/><Relationship Id="rId450" Type="http://schemas.openxmlformats.org/officeDocument/2006/relationships/image" Target="../media/image354.png"/><Relationship Id="rId471" Type="http://schemas.openxmlformats.org/officeDocument/2006/relationships/customXml" Target="../ink/ink371.xml"/><Relationship Id="rId506" Type="http://schemas.openxmlformats.org/officeDocument/2006/relationships/image" Target="../media/image382.png"/><Relationship Id="rId17" Type="http://schemas.openxmlformats.org/officeDocument/2006/relationships/image" Target="../media/image139.png"/><Relationship Id="rId38" Type="http://schemas.openxmlformats.org/officeDocument/2006/relationships/customXml" Target="../ink/ink153.xml"/><Relationship Id="rId59" Type="http://schemas.openxmlformats.org/officeDocument/2006/relationships/image" Target="../media/image160.png"/><Relationship Id="rId103" Type="http://schemas.openxmlformats.org/officeDocument/2006/relationships/image" Target="../media/image182.png"/><Relationship Id="rId124" Type="http://schemas.openxmlformats.org/officeDocument/2006/relationships/image" Target="../media/image192.png"/><Relationship Id="rId310" Type="http://schemas.openxmlformats.org/officeDocument/2006/relationships/image" Target="../media/image285.png"/><Relationship Id="rId492" Type="http://schemas.openxmlformats.org/officeDocument/2006/relationships/image" Target="../media/image375.png"/><Relationship Id="rId70" Type="http://schemas.openxmlformats.org/officeDocument/2006/relationships/customXml" Target="../ink/ink169.xml"/><Relationship Id="rId91" Type="http://schemas.openxmlformats.org/officeDocument/2006/relationships/image" Target="../media/image176.png"/><Relationship Id="rId145" Type="http://schemas.openxmlformats.org/officeDocument/2006/relationships/customXml" Target="../ink/ink207.xml"/><Relationship Id="rId166" Type="http://schemas.openxmlformats.org/officeDocument/2006/relationships/image" Target="../media/image213.png"/><Relationship Id="rId187" Type="http://schemas.openxmlformats.org/officeDocument/2006/relationships/customXml" Target="../ink/ink228.xml"/><Relationship Id="rId331" Type="http://schemas.openxmlformats.org/officeDocument/2006/relationships/customXml" Target="../ink/ink300.xml"/><Relationship Id="rId352" Type="http://schemas.openxmlformats.org/officeDocument/2006/relationships/image" Target="../media/image306.png"/><Relationship Id="rId373" Type="http://schemas.openxmlformats.org/officeDocument/2006/relationships/customXml" Target="../ink/ink321.xml"/><Relationship Id="rId394" Type="http://schemas.openxmlformats.org/officeDocument/2006/relationships/customXml" Target="../ink/ink332.xml"/><Relationship Id="rId408" Type="http://schemas.openxmlformats.org/officeDocument/2006/relationships/customXml" Target="../ink/ink339.xml"/><Relationship Id="rId429" Type="http://schemas.openxmlformats.org/officeDocument/2006/relationships/customXml" Target="../ink/ink350.xml"/><Relationship Id="rId1" Type="http://schemas.openxmlformats.org/officeDocument/2006/relationships/slideLayout" Target="../slideLayouts/slideLayout1.xml"/><Relationship Id="rId212" Type="http://schemas.openxmlformats.org/officeDocument/2006/relationships/image" Target="../media/image236.png"/><Relationship Id="rId233" Type="http://schemas.openxmlformats.org/officeDocument/2006/relationships/customXml" Target="../ink/ink251.xml"/><Relationship Id="rId254" Type="http://schemas.openxmlformats.org/officeDocument/2006/relationships/image" Target="../media/image257.png"/><Relationship Id="rId440" Type="http://schemas.openxmlformats.org/officeDocument/2006/relationships/image" Target="../media/image349.png"/><Relationship Id="rId28" Type="http://schemas.openxmlformats.org/officeDocument/2006/relationships/customXml" Target="../ink/ink148.xml"/><Relationship Id="rId49" Type="http://schemas.openxmlformats.org/officeDocument/2006/relationships/image" Target="../media/image155.png"/><Relationship Id="rId114" Type="http://schemas.openxmlformats.org/officeDocument/2006/relationships/customXml" Target="../ink/ink191.xml"/><Relationship Id="rId275" Type="http://schemas.openxmlformats.org/officeDocument/2006/relationships/customXml" Target="../ink/ink272.xml"/><Relationship Id="rId296" Type="http://schemas.openxmlformats.org/officeDocument/2006/relationships/image" Target="../media/image278.png"/><Relationship Id="rId300" Type="http://schemas.openxmlformats.org/officeDocument/2006/relationships/image" Target="../media/image280.png"/><Relationship Id="rId461" Type="http://schemas.openxmlformats.org/officeDocument/2006/relationships/customXml" Target="../ink/ink366.xml"/><Relationship Id="rId482" Type="http://schemas.openxmlformats.org/officeDocument/2006/relationships/image" Target="../media/image370.png"/><Relationship Id="rId60" Type="http://schemas.openxmlformats.org/officeDocument/2006/relationships/customXml" Target="../ink/ink164.xml"/><Relationship Id="rId81" Type="http://schemas.openxmlformats.org/officeDocument/2006/relationships/image" Target="../media/image171.png"/><Relationship Id="rId135" Type="http://schemas.openxmlformats.org/officeDocument/2006/relationships/customXml" Target="../ink/ink202.xml"/><Relationship Id="rId156" Type="http://schemas.openxmlformats.org/officeDocument/2006/relationships/image" Target="../media/image208.png"/><Relationship Id="rId177" Type="http://schemas.openxmlformats.org/officeDocument/2006/relationships/customXml" Target="../ink/ink223.xml"/><Relationship Id="rId198" Type="http://schemas.openxmlformats.org/officeDocument/2006/relationships/image" Target="../media/image229.png"/><Relationship Id="rId321" Type="http://schemas.openxmlformats.org/officeDocument/2006/relationships/customXml" Target="../ink/ink295.xml"/><Relationship Id="rId342" Type="http://schemas.openxmlformats.org/officeDocument/2006/relationships/image" Target="../media/image301.png"/><Relationship Id="rId363" Type="http://schemas.openxmlformats.org/officeDocument/2006/relationships/customXml" Target="../ink/ink316.xml"/><Relationship Id="rId384" Type="http://schemas.openxmlformats.org/officeDocument/2006/relationships/customXml" Target="../ink/ink327.xml"/><Relationship Id="rId419" Type="http://schemas.openxmlformats.org/officeDocument/2006/relationships/customXml" Target="../ink/ink345.xml"/><Relationship Id="rId202" Type="http://schemas.openxmlformats.org/officeDocument/2006/relationships/image" Target="../media/image231.png"/><Relationship Id="rId223" Type="http://schemas.openxmlformats.org/officeDocument/2006/relationships/customXml" Target="../ink/ink246.xml"/><Relationship Id="rId244" Type="http://schemas.openxmlformats.org/officeDocument/2006/relationships/image" Target="../media/image252.png"/><Relationship Id="rId430" Type="http://schemas.openxmlformats.org/officeDocument/2006/relationships/image" Target="../media/image344.png"/><Relationship Id="rId18" Type="http://schemas.openxmlformats.org/officeDocument/2006/relationships/customXml" Target="../ink/ink143.xml"/><Relationship Id="rId39" Type="http://schemas.openxmlformats.org/officeDocument/2006/relationships/image" Target="../media/image150.png"/><Relationship Id="rId265" Type="http://schemas.openxmlformats.org/officeDocument/2006/relationships/customXml" Target="../ink/ink267.xml"/><Relationship Id="rId286" Type="http://schemas.openxmlformats.org/officeDocument/2006/relationships/image" Target="../media/image273.png"/><Relationship Id="rId451" Type="http://schemas.openxmlformats.org/officeDocument/2006/relationships/customXml" Target="../ink/ink361.xml"/><Relationship Id="rId472" Type="http://schemas.openxmlformats.org/officeDocument/2006/relationships/image" Target="../media/image365.png"/><Relationship Id="rId493" Type="http://schemas.openxmlformats.org/officeDocument/2006/relationships/customXml" Target="../ink/ink382.xml"/><Relationship Id="rId507" Type="http://schemas.openxmlformats.org/officeDocument/2006/relationships/customXml" Target="../ink/ink389.xml"/><Relationship Id="rId50" Type="http://schemas.openxmlformats.org/officeDocument/2006/relationships/customXml" Target="../ink/ink159.xml"/><Relationship Id="rId104" Type="http://schemas.openxmlformats.org/officeDocument/2006/relationships/customXml" Target="../ink/ink186.xml"/><Relationship Id="rId125" Type="http://schemas.openxmlformats.org/officeDocument/2006/relationships/customXml" Target="../ink/ink197.xml"/><Relationship Id="rId146" Type="http://schemas.openxmlformats.org/officeDocument/2006/relationships/image" Target="../media/image203.png"/><Relationship Id="rId167" Type="http://schemas.openxmlformats.org/officeDocument/2006/relationships/customXml" Target="../ink/ink218.xml"/><Relationship Id="rId188" Type="http://schemas.openxmlformats.org/officeDocument/2006/relationships/image" Target="../media/image224.png"/><Relationship Id="rId311" Type="http://schemas.openxmlformats.org/officeDocument/2006/relationships/customXml" Target="../ink/ink290.xml"/><Relationship Id="rId332" Type="http://schemas.openxmlformats.org/officeDocument/2006/relationships/image" Target="../media/image296.png"/><Relationship Id="rId353" Type="http://schemas.openxmlformats.org/officeDocument/2006/relationships/customXml" Target="../ink/ink311.xml"/><Relationship Id="rId374" Type="http://schemas.openxmlformats.org/officeDocument/2006/relationships/image" Target="../media/image317.png"/><Relationship Id="rId395" Type="http://schemas.openxmlformats.org/officeDocument/2006/relationships/image" Target="../media/image327.png"/><Relationship Id="rId409" Type="http://schemas.openxmlformats.org/officeDocument/2006/relationships/image" Target="../media/image334.png"/><Relationship Id="rId71" Type="http://schemas.openxmlformats.org/officeDocument/2006/relationships/image" Target="../media/image166.png"/><Relationship Id="rId92" Type="http://schemas.openxmlformats.org/officeDocument/2006/relationships/customXml" Target="../ink/ink180.xml"/><Relationship Id="rId213" Type="http://schemas.openxmlformats.org/officeDocument/2006/relationships/customXml" Target="../ink/ink241.xml"/><Relationship Id="rId234" Type="http://schemas.openxmlformats.org/officeDocument/2006/relationships/image" Target="../media/image247.png"/><Relationship Id="rId420" Type="http://schemas.openxmlformats.org/officeDocument/2006/relationships/image" Target="../media/image339.png"/><Relationship Id="rId2" Type="http://schemas.openxmlformats.org/officeDocument/2006/relationships/customXml" Target="../ink/ink135.xml"/><Relationship Id="rId29" Type="http://schemas.openxmlformats.org/officeDocument/2006/relationships/image" Target="../media/image145.png"/><Relationship Id="rId255" Type="http://schemas.openxmlformats.org/officeDocument/2006/relationships/customXml" Target="../ink/ink262.xml"/><Relationship Id="rId276" Type="http://schemas.openxmlformats.org/officeDocument/2006/relationships/image" Target="../media/image268.png"/><Relationship Id="rId297" Type="http://schemas.openxmlformats.org/officeDocument/2006/relationships/customXml" Target="../ink/ink283.xml"/><Relationship Id="rId441" Type="http://schemas.openxmlformats.org/officeDocument/2006/relationships/customXml" Target="../ink/ink356.xml"/><Relationship Id="rId462" Type="http://schemas.openxmlformats.org/officeDocument/2006/relationships/image" Target="../media/image360.png"/><Relationship Id="rId483" Type="http://schemas.openxmlformats.org/officeDocument/2006/relationships/customXml" Target="../ink/ink377.xml"/><Relationship Id="rId40" Type="http://schemas.openxmlformats.org/officeDocument/2006/relationships/customXml" Target="../ink/ink154.xml"/><Relationship Id="rId115" Type="http://schemas.openxmlformats.org/officeDocument/2006/relationships/image" Target="../media/image188.png"/><Relationship Id="rId136" Type="http://schemas.openxmlformats.org/officeDocument/2006/relationships/image" Target="../media/image198.png"/><Relationship Id="rId157" Type="http://schemas.openxmlformats.org/officeDocument/2006/relationships/customXml" Target="../ink/ink213.xml"/><Relationship Id="rId178" Type="http://schemas.openxmlformats.org/officeDocument/2006/relationships/image" Target="../media/image219.png"/><Relationship Id="rId301" Type="http://schemas.openxmlformats.org/officeDocument/2006/relationships/customXml" Target="../ink/ink285.xml"/><Relationship Id="rId322" Type="http://schemas.openxmlformats.org/officeDocument/2006/relationships/image" Target="../media/image291.png"/><Relationship Id="rId343" Type="http://schemas.openxmlformats.org/officeDocument/2006/relationships/customXml" Target="../ink/ink306.xml"/><Relationship Id="rId364" Type="http://schemas.openxmlformats.org/officeDocument/2006/relationships/image" Target="../media/image312.png"/><Relationship Id="rId61" Type="http://schemas.openxmlformats.org/officeDocument/2006/relationships/image" Target="../media/image161.png"/><Relationship Id="rId82" Type="http://schemas.openxmlformats.org/officeDocument/2006/relationships/customXml" Target="../ink/ink175.xml"/><Relationship Id="rId199" Type="http://schemas.openxmlformats.org/officeDocument/2006/relationships/customXml" Target="../ink/ink234.xml"/><Relationship Id="rId203" Type="http://schemas.openxmlformats.org/officeDocument/2006/relationships/customXml" Target="../ink/ink236.xml"/><Relationship Id="rId385" Type="http://schemas.openxmlformats.org/officeDocument/2006/relationships/image" Target="../media/image322.png"/><Relationship Id="rId19" Type="http://schemas.openxmlformats.org/officeDocument/2006/relationships/image" Target="../media/image140.png"/><Relationship Id="rId224" Type="http://schemas.openxmlformats.org/officeDocument/2006/relationships/image" Target="../media/image242.png"/><Relationship Id="rId245" Type="http://schemas.openxmlformats.org/officeDocument/2006/relationships/customXml" Target="../ink/ink257.xml"/><Relationship Id="rId266" Type="http://schemas.openxmlformats.org/officeDocument/2006/relationships/image" Target="../media/image263.png"/><Relationship Id="rId287" Type="http://schemas.openxmlformats.org/officeDocument/2006/relationships/customXml" Target="../ink/ink278.xml"/><Relationship Id="rId410" Type="http://schemas.openxmlformats.org/officeDocument/2006/relationships/customXml" Target="../ink/ink340.xml"/><Relationship Id="rId431" Type="http://schemas.openxmlformats.org/officeDocument/2006/relationships/customXml" Target="../ink/ink351.xml"/><Relationship Id="rId452" Type="http://schemas.openxmlformats.org/officeDocument/2006/relationships/image" Target="../media/image355.png"/><Relationship Id="rId473" Type="http://schemas.openxmlformats.org/officeDocument/2006/relationships/customXml" Target="../ink/ink372.xml"/><Relationship Id="rId494" Type="http://schemas.openxmlformats.org/officeDocument/2006/relationships/image" Target="../media/image376.png"/><Relationship Id="rId508" Type="http://schemas.openxmlformats.org/officeDocument/2006/relationships/image" Target="../media/image383.png"/><Relationship Id="rId30" Type="http://schemas.openxmlformats.org/officeDocument/2006/relationships/customXml" Target="../ink/ink149.xml"/><Relationship Id="rId105" Type="http://schemas.openxmlformats.org/officeDocument/2006/relationships/image" Target="../media/image183.png"/><Relationship Id="rId126" Type="http://schemas.openxmlformats.org/officeDocument/2006/relationships/image" Target="../media/image193.png"/><Relationship Id="rId147" Type="http://schemas.openxmlformats.org/officeDocument/2006/relationships/customXml" Target="../ink/ink208.xml"/><Relationship Id="rId168" Type="http://schemas.openxmlformats.org/officeDocument/2006/relationships/image" Target="../media/image214.png"/><Relationship Id="rId312" Type="http://schemas.openxmlformats.org/officeDocument/2006/relationships/image" Target="../media/image286.png"/><Relationship Id="rId333" Type="http://schemas.openxmlformats.org/officeDocument/2006/relationships/customXml" Target="../ink/ink301.xml"/><Relationship Id="rId354" Type="http://schemas.openxmlformats.org/officeDocument/2006/relationships/image" Target="../media/image307.png"/><Relationship Id="rId51" Type="http://schemas.openxmlformats.org/officeDocument/2006/relationships/image" Target="../media/image156.png"/><Relationship Id="rId72" Type="http://schemas.openxmlformats.org/officeDocument/2006/relationships/customXml" Target="../ink/ink170.xml"/><Relationship Id="rId93" Type="http://schemas.openxmlformats.org/officeDocument/2006/relationships/image" Target="../media/image177.png"/><Relationship Id="rId189" Type="http://schemas.openxmlformats.org/officeDocument/2006/relationships/customXml" Target="../ink/ink229.xml"/><Relationship Id="rId375" Type="http://schemas.openxmlformats.org/officeDocument/2006/relationships/customXml" Target="../ink/ink322.xml"/><Relationship Id="rId396" Type="http://schemas.openxmlformats.org/officeDocument/2006/relationships/customXml" Target="../ink/ink333.xml"/><Relationship Id="rId3" Type="http://schemas.openxmlformats.org/officeDocument/2006/relationships/image" Target="../media/image132.png"/><Relationship Id="rId214" Type="http://schemas.openxmlformats.org/officeDocument/2006/relationships/image" Target="../media/image237.png"/><Relationship Id="rId235" Type="http://schemas.openxmlformats.org/officeDocument/2006/relationships/customXml" Target="../ink/ink252.xml"/><Relationship Id="rId256" Type="http://schemas.openxmlformats.org/officeDocument/2006/relationships/image" Target="../media/image258.png"/><Relationship Id="rId277" Type="http://schemas.openxmlformats.org/officeDocument/2006/relationships/customXml" Target="../ink/ink273.xml"/><Relationship Id="rId298" Type="http://schemas.openxmlformats.org/officeDocument/2006/relationships/image" Target="../media/image279.png"/><Relationship Id="rId400" Type="http://schemas.openxmlformats.org/officeDocument/2006/relationships/customXml" Target="../ink/ink335.xml"/><Relationship Id="rId421" Type="http://schemas.openxmlformats.org/officeDocument/2006/relationships/customXml" Target="../ink/ink346.xml"/><Relationship Id="rId442" Type="http://schemas.openxmlformats.org/officeDocument/2006/relationships/image" Target="../media/image350.png"/><Relationship Id="rId463" Type="http://schemas.openxmlformats.org/officeDocument/2006/relationships/customXml" Target="../ink/ink367.xml"/><Relationship Id="rId484" Type="http://schemas.openxmlformats.org/officeDocument/2006/relationships/image" Target="../media/image371.png"/><Relationship Id="rId116" Type="http://schemas.openxmlformats.org/officeDocument/2006/relationships/customXml" Target="../ink/ink192.xml"/><Relationship Id="rId137" Type="http://schemas.openxmlformats.org/officeDocument/2006/relationships/customXml" Target="../ink/ink203.xml"/><Relationship Id="rId158" Type="http://schemas.openxmlformats.org/officeDocument/2006/relationships/image" Target="../media/image209.png"/><Relationship Id="rId302" Type="http://schemas.openxmlformats.org/officeDocument/2006/relationships/image" Target="../media/image281.png"/><Relationship Id="rId323" Type="http://schemas.openxmlformats.org/officeDocument/2006/relationships/customXml" Target="../ink/ink296.xml"/><Relationship Id="rId344" Type="http://schemas.openxmlformats.org/officeDocument/2006/relationships/image" Target="../media/image302.png"/><Relationship Id="rId20" Type="http://schemas.openxmlformats.org/officeDocument/2006/relationships/customXml" Target="../ink/ink144.xml"/><Relationship Id="rId41" Type="http://schemas.openxmlformats.org/officeDocument/2006/relationships/image" Target="../media/image151.png"/><Relationship Id="rId62" Type="http://schemas.openxmlformats.org/officeDocument/2006/relationships/customXml" Target="../ink/ink165.xml"/><Relationship Id="rId83" Type="http://schemas.openxmlformats.org/officeDocument/2006/relationships/image" Target="../media/image172.png"/><Relationship Id="rId179" Type="http://schemas.openxmlformats.org/officeDocument/2006/relationships/customXml" Target="../ink/ink224.xml"/><Relationship Id="rId365" Type="http://schemas.openxmlformats.org/officeDocument/2006/relationships/customXml" Target="../ink/ink317.xml"/><Relationship Id="rId386" Type="http://schemas.openxmlformats.org/officeDocument/2006/relationships/customXml" Target="../ink/ink328.xml"/><Relationship Id="rId190" Type="http://schemas.openxmlformats.org/officeDocument/2006/relationships/image" Target="../media/image225.png"/><Relationship Id="rId204" Type="http://schemas.openxmlformats.org/officeDocument/2006/relationships/image" Target="../media/image232.png"/><Relationship Id="rId225" Type="http://schemas.openxmlformats.org/officeDocument/2006/relationships/customXml" Target="../ink/ink247.xml"/><Relationship Id="rId246" Type="http://schemas.openxmlformats.org/officeDocument/2006/relationships/image" Target="../media/image253.png"/><Relationship Id="rId267" Type="http://schemas.openxmlformats.org/officeDocument/2006/relationships/customXml" Target="../ink/ink268.xml"/><Relationship Id="rId288" Type="http://schemas.openxmlformats.org/officeDocument/2006/relationships/image" Target="../media/image274.png"/><Relationship Id="rId411" Type="http://schemas.openxmlformats.org/officeDocument/2006/relationships/image" Target="../media/image335.png"/><Relationship Id="rId432" Type="http://schemas.openxmlformats.org/officeDocument/2006/relationships/image" Target="../media/image345.png"/><Relationship Id="rId453" Type="http://schemas.openxmlformats.org/officeDocument/2006/relationships/customXml" Target="../ink/ink362.xml"/><Relationship Id="rId474" Type="http://schemas.openxmlformats.org/officeDocument/2006/relationships/image" Target="../media/image366.png"/><Relationship Id="rId509" Type="http://schemas.openxmlformats.org/officeDocument/2006/relationships/customXml" Target="../ink/ink390.xml"/><Relationship Id="rId106" Type="http://schemas.openxmlformats.org/officeDocument/2006/relationships/customXml" Target="../ink/ink187.xml"/><Relationship Id="rId127" Type="http://schemas.openxmlformats.org/officeDocument/2006/relationships/customXml" Target="../ink/ink198.xml"/><Relationship Id="rId313" Type="http://schemas.openxmlformats.org/officeDocument/2006/relationships/customXml" Target="../ink/ink291.xml"/><Relationship Id="rId495" Type="http://schemas.openxmlformats.org/officeDocument/2006/relationships/customXml" Target="../ink/ink383.xml"/><Relationship Id="rId10" Type="http://schemas.openxmlformats.org/officeDocument/2006/relationships/customXml" Target="../ink/ink139.xml"/><Relationship Id="rId31" Type="http://schemas.openxmlformats.org/officeDocument/2006/relationships/image" Target="../media/image146.png"/><Relationship Id="rId52" Type="http://schemas.openxmlformats.org/officeDocument/2006/relationships/customXml" Target="../ink/ink160.xml"/><Relationship Id="rId73" Type="http://schemas.openxmlformats.org/officeDocument/2006/relationships/image" Target="../media/image167.png"/><Relationship Id="rId94" Type="http://schemas.openxmlformats.org/officeDocument/2006/relationships/customXml" Target="../ink/ink181.xml"/><Relationship Id="rId148" Type="http://schemas.openxmlformats.org/officeDocument/2006/relationships/image" Target="../media/image204.png"/><Relationship Id="rId169" Type="http://schemas.openxmlformats.org/officeDocument/2006/relationships/customXml" Target="../ink/ink219.xml"/><Relationship Id="rId334" Type="http://schemas.openxmlformats.org/officeDocument/2006/relationships/image" Target="../media/image297.png"/><Relationship Id="rId355" Type="http://schemas.openxmlformats.org/officeDocument/2006/relationships/customXml" Target="../ink/ink312.xml"/><Relationship Id="rId376" Type="http://schemas.openxmlformats.org/officeDocument/2006/relationships/image" Target="../media/image318.png"/><Relationship Id="rId397" Type="http://schemas.openxmlformats.org/officeDocument/2006/relationships/image" Target="../media/image328.png"/><Relationship Id="rId4" Type="http://schemas.openxmlformats.org/officeDocument/2006/relationships/customXml" Target="../ink/ink136.xml"/><Relationship Id="rId180" Type="http://schemas.openxmlformats.org/officeDocument/2006/relationships/image" Target="../media/image220.png"/><Relationship Id="rId215" Type="http://schemas.openxmlformats.org/officeDocument/2006/relationships/customXml" Target="../ink/ink242.xml"/><Relationship Id="rId236" Type="http://schemas.openxmlformats.org/officeDocument/2006/relationships/image" Target="../media/image248.png"/><Relationship Id="rId257" Type="http://schemas.openxmlformats.org/officeDocument/2006/relationships/customXml" Target="../ink/ink263.xml"/><Relationship Id="rId278" Type="http://schemas.openxmlformats.org/officeDocument/2006/relationships/image" Target="../media/image269.png"/><Relationship Id="rId401" Type="http://schemas.openxmlformats.org/officeDocument/2006/relationships/image" Target="../media/image330.png"/><Relationship Id="rId422" Type="http://schemas.openxmlformats.org/officeDocument/2006/relationships/image" Target="../media/image340.png"/><Relationship Id="rId443" Type="http://schemas.openxmlformats.org/officeDocument/2006/relationships/customXml" Target="../ink/ink357.xml"/><Relationship Id="rId464" Type="http://schemas.openxmlformats.org/officeDocument/2006/relationships/image" Target="../media/image361.png"/><Relationship Id="rId303" Type="http://schemas.openxmlformats.org/officeDocument/2006/relationships/customXml" Target="../ink/ink286.xml"/><Relationship Id="rId485" Type="http://schemas.openxmlformats.org/officeDocument/2006/relationships/customXml" Target="../ink/ink378.xml"/><Relationship Id="rId42" Type="http://schemas.openxmlformats.org/officeDocument/2006/relationships/customXml" Target="../ink/ink155.xml"/><Relationship Id="rId84" Type="http://schemas.openxmlformats.org/officeDocument/2006/relationships/customXml" Target="../ink/ink176.xml"/><Relationship Id="rId138" Type="http://schemas.openxmlformats.org/officeDocument/2006/relationships/image" Target="../media/image199.png"/><Relationship Id="rId345" Type="http://schemas.openxmlformats.org/officeDocument/2006/relationships/customXml" Target="../ink/ink307.xml"/><Relationship Id="rId387" Type="http://schemas.openxmlformats.org/officeDocument/2006/relationships/image" Target="../media/image323.png"/><Relationship Id="rId510" Type="http://schemas.openxmlformats.org/officeDocument/2006/relationships/image" Target="../media/image384.png"/><Relationship Id="rId191" Type="http://schemas.openxmlformats.org/officeDocument/2006/relationships/customXml" Target="../ink/ink230.xml"/><Relationship Id="rId205" Type="http://schemas.openxmlformats.org/officeDocument/2006/relationships/customXml" Target="../ink/ink237.xml"/><Relationship Id="rId247" Type="http://schemas.openxmlformats.org/officeDocument/2006/relationships/customXml" Target="../ink/ink258.xml"/><Relationship Id="rId412" Type="http://schemas.openxmlformats.org/officeDocument/2006/relationships/customXml" Target="../ink/ink341.xml"/><Relationship Id="rId107" Type="http://schemas.openxmlformats.org/officeDocument/2006/relationships/image" Target="../media/image184.png"/><Relationship Id="rId289" Type="http://schemas.openxmlformats.org/officeDocument/2006/relationships/customXml" Target="../ink/ink279.xml"/><Relationship Id="rId454" Type="http://schemas.openxmlformats.org/officeDocument/2006/relationships/image" Target="../media/image356.png"/><Relationship Id="rId496" Type="http://schemas.openxmlformats.org/officeDocument/2006/relationships/image" Target="../media/image377.png"/><Relationship Id="rId11" Type="http://schemas.openxmlformats.org/officeDocument/2006/relationships/image" Target="../media/image136.png"/><Relationship Id="rId53" Type="http://schemas.openxmlformats.org/officeDocument/2006/relationships/image" Target="../media/image157.png"/><Relationship Id="rId149" Type="http://schemas.openxmlformats.org/officeDocument/2006/relationships/customXml" Target="../ink/ink209.xml"/><Relationship Id="rId314" Type="http://schemas.openxmlformats.org/officeDocument/2006/relationships/image" Target="../media/image287.png"/><Relationship Id="rId356" Type="http://schemas.openxmlformats.org/officeDocument/2006/relationships/image" Target="../media/image308.png"/><Relationship Id="rId398" Type="http://schemas.openxmlformats.org/officeDocument/2006/relationships/customXml" Target="../ink/ink334.xml"/><Relationship Id="rId95" Type="http://schemas.openxmlformats.org/officeDocument/2006/relationships/image" Target="../media/image178.png"/><Relationship Id="rId160" Type="http://schemas.openxmlformats.org/officeDocument/2006/relationships/image" Target="../media/image210.png"/><Relationship Id="rId216" Type="http://schemas.openxmlformats.org/officeDocument/2006/relationships/image" Target="../media/image238.png"/><Relationship Id="rId423" Type="http://schemas.openxmlformats.org/officeDocument/2006/relationships/customXml" Target="../ink/ink347.xml"/><Relationship Id="rId258" Type="http://schemas.openxmlformats.org/officeDocument/2006/relationships/image" Target="../media/image259.png"/><Relationship Id="rId465" Type="http://schemas.openxmlformats.org/officeDocument/2006/relationships/customXml" Target="../ink/ink368.xml"/><Relationship Id="rId22" Type="http://schemas.openxmlformats.org/officeDocument/2006/relationships/customXml" Target="../ink/ink145.xml"/><Relationship Id="rId64" Type="http://schemas.openxmlformats.org/officeDocument/2006/relationships/customXml" Target="../ink/ink166.xml"/><Relationship Id="rId118" Type="http://schemas.openxmlformats.org/officeDocument/2006/relationships/customXml" Target="../ink/ink193.xml"/><Relationship Id="rId325" Type="http://schemas.openxmlformats.org/officeDocument/2006/relationships/customXml" Target="../ink/ink297.xml"/><Relationship Id="rId367" Type="http://schemas.openxmlformats.org/officeDocument/2006/relationships/customXml" Target="../ink/ink318.xml"/><Relationship Id="rId171" Type="http://schemas.openxmlformats.org/officeDocument/2006/relationships/customXml" Target="../ink/ink220.xml"/><Relationship Id="rId227" Type="http://schemas.openxmlformats.org/officeDocument/2006/relationships/customXml" Target="../ink/ink248.xml"/><Relationship Id="rId269" Type="http://schemas.openxmlformats.org/officeDocument/2006/relationships/customXml" Target="../ink/ink269.xml"/><Relationship Id="rId434" Type="http://schemas.openxmlformats.org/officeDocument/2006/relationships/image" Target="../media/image346.png"/><Relationship Id="rId476" Type="http://schemas.openxmlformats.org/officeDocument/2006/relationships/image" Target="../media/image367.png"/><Relationship Id="rId33" Type="http://schemas.openxmlformats.org/officeDocument/2006/relationships/image" Target="../media/image147.png"/><Relationship Id="rId129" Type="http://schemas.openxmlformats.org/officeDocument/2006/relationships/customXml" Target="../ink/ink199.xml"/><Relationship Id="rId280" Type="http://schemas.openxmlformats.org/officeDocument/2006/relationships/image" Target="../media/image270.png"/><Relationship Id="rId336" Type="http://schemas.openxmlformats.org/officeDocument/2006/relationships/image" Target="../media/image298.png"/><Relationship Id="rId501" Type="http://schemas.openxmlformats.org/officeDocument/2006/relationships/customXml" Target="../ink/ink386.xml"/><Relationship Id="rId75" Type="http://schemas.openxmlformats.org/officeDocument/2006/relationships/image" Target="../media/image168.png"/><Relationship Id="rId140" Type="http://schemas.openxmlformats.org/officeDocument/2006/relationships/image" Target="../media/image200.png"/><Relationship Id="rId182" Type="http://schemas.openxmlformats.org/officeDocument/2006/relationships/image" Target="../media/image221.png"/><Relationship Id="rId378" Type="http://schemas.openxmlformats.org/officeDocument/2006/relationships/image" Target="../media/image319.png"/><Relationship Id="rId403" Type="http://schemas.openxmlformats.org/officeDocument/2006/relationships/image" Target="../media/image331.png"/><Relationship Id="rId6" Type="http://schemas.openxmlformats.org/officeDocument/2006/relationships/customXml" Target="../ink/ink137.xml"/><Relationship Id="rId238" Type="http://schemas.openxmlformats.org/officeDocument/2006/relationships/image" Target="../media/image249.png"/><Relationship Id="rId445" Type="http://schemas.openxmlformats.org/officeDocument/2006/relationships/customXml" Target="../ink/ink358.xml"/><Relationship Id="rId487" Type="http://schemas.openxmlformats.org/officeDocument/2006/relationships/customXml" Target="../ink/ink379.xml"/><Relationship Id="rId291" Type="http://schemas.openxmlformats.org/officeDocument/2006/relationships/customXml" Target="../ink/ink280.xml"/><Relationship Id="rId305" Type="http://schemas.openxmlformats.org/officeDocument/2006/relationships/customXml" Target="../ink/ink287.xml"/><Relationship Id="rId347" Type="http://schemas.openxmlformats.org/officeDocument/2006/relationships/customXml" Target="../ink/ink308.xml"/><Relationship Id="rId512" Type="http://schemas.openxmlformats.org/officeDocument/2006/relationships/image" Target="../media/image385.png"/><Relationship Id="rId44" Type="http://schemas.openxmlformats.org/officeDocument/2006/relationships/customXml" Target="../ink/ink156.xml"/><Relationship Id="rId86" Type="http://schemas.openxmlformats.org/officeDocument/2006/relationships/customXml" Target="../ink/ink177.xml"/><Relationship Id="rId151" Type="http://schemas.openxmlformats.org/officeDocument/2006/relationships/customXml" Target="../ink/ink210.xml"/><Relationship Id="rId389" Type="http://schemas.openxmlformats.org/officeDocument/2006/relationships/image" Target="../media/image324.png"/><Relationship Id="rId193" Type="http://schemas.openxmlformats.org/officeDocument/2006/relationships/customXml" Target="../ink/ink231.xml"/><Relationship Id="rId207" Type="http://schemas.openxmlformats.org/officeDocument/2006/relationships/customXml" Target="../ink/ink238.xml"/><Relationship Id="rId249" Type="http://schemas.openxmlformats.org/officeDocument/2006/relationships/customXml" Target="../ink/ink259.xml"/><Relationship Id="rId414" Type="http://schemas.openxmlformats.org/officeDocument/2006/relationships/customXml" Target="../ink/ink342.xml"/><Relationship Id="rId456" Type="http://schemas.openxmlformats.org/officeDocument/2006/relationships/image" Target="../media/image357.png"/><Relationship Id="rId498" Type="http://schemas.openxmlformats.org/officeDocument/2006/relationships/image" Target="../media/image378.png"/><Relationship Id="rId13" Type="http://schemas.openxmlformats.org/officeDocument/2006/relationships/image" Target="../media/image137.png"/><Relationship Id="rId109" Type="http://schemas.openxmlformats.org/officeDocument/2006/relationships/image" Target="../media/image185.png"/><Relationship Id="rId260" Type="http://schemas.openxmlformats.org/officeDocument/2006/relationships/image" Target="../media/image260.png"/><Relationship Id="rId316" Type="http://schemas.openxmlformats.org/officeDocument/2006/relationships/image" Target="../media/image288.png"/><Relationship Id="rId55" Type="http://schemas.openxmlformats.org/officeDocument/2006/relationships/image" Target="../media/image158.png"/><Relationship Id="rId97" Type="http://schemas.openxmlformats.org/officeDocument/2006/relationships/image" Target="../media/image179.png"/><Relationship Id="rId120" Type="http://schemas.openxmlformats.org/officeDocument/2006/relationships/customXml" Target="../ink/ink194.xml"/><Relationship Id="rId358" Type="http://schemas.openxmlformats.org/officeDocument/2006/relationships/image" Target="../media/image309.png"/><Relationship Id="rId162" Type="http://schemas.openxmlformats.org/officeDocument/2006/relationships/image" Target="../media/image211.png"/><Relationship Id="rId218" Type="http://schemas.openxmlformats.org/officeDocument/2006/relationships/image" Target="../media/image239.png"/><Relationship Id="rId425" Type="http://schemas.openxmlformats.org/officeDocument/2006/relationships/customXml" Target="../ink/ink348.xml"/><Relationship Id="rId467" Type="http://schemas.openxmlformats.org/officeDocument/2006/relationships/customXml" Target="../ink/ink369.xml"/><Relationship Id="rId271" Type="http://schemas.openxmlformats.org/officeDocument/2006/relationships/customXml" Target="../ink/ink270.xml"/><Relationship Id="rId24" Type="http://schemas.openxmlformats.org/officeDocument/2006/relationships/customXml" Target="../ink/ink146.xml"/><Relationship Id="rId66" Type="http://schemas.openxmlformats.org/officeDocument/2006/relationships/customXml" Target="../ink/ink167.xml"/><Relationship Id="rId131" Type="http://schemas.openxmlformats.org/officeDocument/2006/relationships/customXml" Target="../ink/ink200.xml"/><Relationship Id="rId327" Type="http://schemas.openxmlformats.org/officeDocument/2006/relationships/customXml" Target="../ink/ink298.xml"/><Relationship Id="rId369" Type="http://schemas.openxmlformats.org/officeDocument/2006/relationships/customXml" Target="../ink/ink319.xml"/><Relationship Id="rId173" Type="http://schemas.openxmlformats.org/officeDocument/2006/relationships/customXml" Target="../ink/ink221.xml"/><Relationship Id="rId229" Type="http://schemas.openxmlformats.org/officeDocument/2006/relationships/customXml" Target="../ink/ink249.xml"/><Relationship Id="rId380" Type="http://schemas.openxmlformats.org/officeDocument/2006/relationships/customXml" Target="../ink/ink325.xml"/><Relationship Id="rId436" Type="http://schemas.openxmlformats.org/officeDocument/2006/relationships/image" Target="../media/image347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05.xml"/><Relationship Id="rId21" Type="http://schemas.openxmlformats.org/officeDocument/2006/relationships/image" Target="../media/image395.png"/><Relationship Id="rId42" Type="http://schemas.openxmlformats.org/officeDocument/2006/relationships/customXml" Target="../ink/ink413.xml"/><Relationship Id="rId47" Type="http://schemas.openxmlformats.org/officeDocument/2006/relationships/customXml" Target="../ink/ink416.xml"/><Relationship Id="rId63" Type="http://schemas.openxmlformats.org/officeDocument/2006/relationships/customXml" Target="../ink/ink424.xml"/><Relationship Id="rId68" Type="http://schemas.openxmlformats.org/officeDocument/2006/relationships/image" Target="../media/image418.png"/><Relationship Id="rId84" Type="http://schemas.openxmlformats.org/officeDocument/2006/relationships/image" Target="../media/image426.png"/><Relationship Id="rId89" Type="http://schemas.openxmlformats.org/officeDocument/2006/relationships/customXml" Target="../ink/ink437.xml"/><Relationship Id="rId7" Type="http://schemas.openxmlformats.org/officeDocument/2006/relationships/image" Target="../media/image389.png"/><Relationship Id="rId71" Type="http://schemas.openxmlformats.org/officeDocument/2006/relationships/customXml" Target="../ink/ink428.xml"/><Relationship Id="rId92" Type="http://schemas.openxmlformats.org/officeDocument/2006/relationships/image" Target="../media/image430.png"/><Relationship Id="rId2" Type="http://schemas.openxmlformats.org/officeDocument/2006/relationships/customXml" Target="../ink/ink393.xml"/><Relationship Id="rId16" Type="http://schemas.openxmlformats.org/officeDocument/2006/relationships/customXml" Target="../ink/ink400.xml"/><Relationship Id="rId29" Type="http://schemas.openxmlformats.org/officeDocument/2006/relationships/image" Target="../media/image399.png"/><Relationship Id="rId11" Type="http://schemas.openxmlformats.org/officeDocument/2006/relationships/image" Target="../media/image391.png"/><Relationship Id="rId24" Type="http://schemas.openxmlformats.org/officeDocument/2006/relationships/customXml" Target="../ink/ink404.xml"/><Relationship Id="rId32" Type="http://schemas.openxmlformats.org/officeDocument/2006/relationships/customXml" Target="../ink/ink408.xml"/><Relationship Id="rId37" Type="http://schemas.openxmlformats.org/officeDocument/2006/relationships/image" Target="../media/image403.png"/><Relationship Id="rId40" Type="http://schemas.openxmlformats.org/officeDocument/2006/relationships/customXml" Target="../ink/ink412.xml"/><Relationship Id="rId45" Type="http://schemas.openxmlformats.org/officeDocument/2006/relationships/customXml" Target="../ink/ink415.xml"/><Relationship Id="rId53" Type="http://schemas.openxmlformats.org/officeDocument/2006/relationships/customXml" Target="../ink/ink419.xml"/><Relationship Id="rId58" Type="http://schemas.openxmlformats.org/officeDocument/2006/relationships/image" Target="../media/image413.png"/><Relationship Id="rId66" Type="http://schemas.openxmlformats.org/officeDocument/2006/relationships/image" Target="../media/image417.png"/><Relationship Id="rId74" Type="http://schemas.openxmlformats.org/officeDocument/2006/relationships/image" Target="../media/image421.png"/><Relationship Id="rId79" Type="http://schemas.openxmlformats.org/officeDocument/2006/relationships/customXml" Target="../ink/ink432.xml"/><Relationship Id="rId87" Type="http://schemas.openxmlformats.org/officeDocument/2006/relationships/customXml" Target="../ink/ink436.xml"/><Relationship Id="rId102" Type="http://schemas.openxmlformats.org/officeDocument/2006/relationships/image" Target="../media/image435.png"/><Relationship Id="rId5" Type="http://schemas.openxmlformats.org/officeDocument/2006/relationships/image" Target="../media/image388.png"/><Relationship Id="rId61" Type="http://schemas.openxmlformats.org/officeDocument/2006/relationships/customXml" Target="../ink/ink423.xml"/><Relationship Id="rId82" Type="http://schemas.openxmlformats.org/officeDocument/2006/relationships/image" Target="../media/image425.png"/><Relationship Id="rId90" Type="http://schemas.openxmlformats.org/officeDocument/2006/relationships/image" Target="../media/image429.png"/><Relationship Id="rId95" Type="http://schemas.openxmlformats.org/officeDocument/2006/relationships/customXml" Target="../ink/ink440.xml"/><Relationship Id="rId19" Type="http://schemas.openxmlformats.org/officeDocument/2006/relationships/image" Target="../media/image394.png"/><Relationship Id="rId14" Type="http://schemas.openxmlformats.org/officeDocument/2006/relationships/customXml" Target="../ink/ink399.xml"/><Relationship Id="rId22" Type="http://schemas.openxmlformats.org/officeDocument/2006/relationships/customXml" Target="../ink/ink403.xml"/><Relationship Id="rId27" Type="http://schemas.openxmlformats.org/officeDocument/2006/relationships/image" Target="../media/image398.png"/><Relationship Id="rId30" Type="http://schemas.openxmlformats.org/officeDocument/2006/relationships/customXml" Target="../ink/ink407.xml"/><Relationship Id="rId35" Type="http://schemas.openxmlformats.org/officeDocument/2006/relationships/image" Target="../media/image402.png"/><Relationship Id="rId43" Type="http://schemas.openxmlformats.org/officeDocument/2006/relationships/image" Target="../media/image406.png"/><Relationship Id="rId48" Type="http://schemas.openxmlformats.org/officeDocument/2006/relationships/image" Target="../media/image408.png"/><Relationship Id="rId56" Type="http://schemas.openxmlformats.org/officeDocument/2006/relationships/image" Target="../media/image412.png"/><Relationship Id="rId64" Type="http://schemas.openxmlformats.org/officeDocument/2006/relationships/image" Target="../media/image416.png"/><Relationship Id="rId69" Type="http://schemas.openxmlformats.org/officeDocument/2006/relationships/customXml" Target="../ink/ink427.xml"/><Relationship Id="rId77" Type="http://schemas.openxmlformats.org/officeDocument/2006/relationships/customXml" Target="../ink/ink431.xml"/><Relationship Id="rId100" Type="http://schemas.openxmlformats.org/officeDocument/2006/relationships/image" Target="../media/image434.png"/><Relationship Id="rId105" Type="http://schemas.openxmlformats.org/officeDocument/2006/relationships/customXml" Target="../ink/ink445.xml"/><Relationship Id="rId8" Type="http://schemas.openxmlformats.org/officeDocument/2006/relationships/customXml" Target="../ink/ink396.xml"/><Relationship Id="rId51" Type="http://schemas.openxmlformats.org/officeDocument/2006/relationships/customXml" Target="../ink/ink418.xml"/><Relationship Id="rId72" Type="http://schemas.openxmlformats.org/officeDocument/2006/relationships/image" Target="../media/image420.png"/><Relationship Id="rId80" Type="http://schemas.openxmlformats.org/officeDocument/2006/relationships/image" Target="../media/image424.png"/><Relationship Id="rId85" Type="http://schemas.openxmlformats.org/officeDocument/2006/relationships/customXml" Target="../ink/ink435.xml"/><Relationship Id="rId93" Type="http://schemas.openxmlformats.org/officeDocument/2006/relationships/customXml" Target="../ink/ink439.xml"/><Relationship Id="rId98" Type="http://schemas.openxmlformats.org/officeDocument/2006/relationships/image" Target="../media/image433.png"/><Relationship Id="rId3" Type="http://schemas.openxmlformats.org/officeDocument/2006/relationships/image" Target="../media/image387.png"/><Relationship Id="rId12" Type="http://schemas.openxmlformats.org/officeDocument/2006/relationships/customXml" Target="../ink/ink398.xml"/><Relationship Id="rId17" Type="http://schemas.openxmlformats.org/officeDocument/2006/relationships/image" Target="../media/image393.png"/><Relationship Id="rId25" Type="http://schemas.openxmlformats.org/officeDocument/2006/relationships/image" Target="../media/image397.png"/><Relationship Id="rId33" Type="http://schemas.openxmlformats.org/officeDocument/2006/relationships/image" Target="../media/image401.png"/><Relationship Id="rId38" Type="http://schemas.openxmlformats.org/officeDocument/2006/relationships/customXml" Target="../ink/ink411.xml"/><Relationship Id="rId46" Type="http://schemas.openxmlformats.org/officeDocument/2006/relationships/image" Target="../media/image407.png"/><Relationship Id="rId59" Type="http://schemas.openxmlformats.org/officeDocument/2006/relationships/customXml" Target="../ink/ink422.xml"/><Relationship Id="rId67" Type="http://schemas.openxmlformats.org/officeDocument/2006/relationships/customXml" Target="../ink/ink426.xml"/><Relationship Id="rId103" Type="http://schemas.openxmlformats.org/officeDocument/2006/relationships/customXml" Target="../ink/ink444.xml"/><Relationship Id="rId20" Type="http://schemas.openxmlformats.org/officeDocument/2006/relationships/customXml" Target="../ink/ink402.xml"/><Relationship Id="rId41" Type="http://schemas.openxmlformats.org/officeDocument/2006/relationships/image" Target="../media/image405.png"/><Relationship Id="rId54" Type="http://schemas.openxmlformats.org/officeDocument/2006/relationships/image" Target="../media/image411.png"/><Relationship Id="rId62" Type="http://schemas.openxmlformats.org/officeDocument/2006/relationships/image" Target="../media/image415.png"/><Relationship Id="rId70" Type="http://schemas.openxmlformats.org/officeDocument/2006/relationships/image" Target="../media/image419.png"/><Relationship Id="rId75" Type="http://schemas.openxmlformats.org/officeDocument/2006/relationships/customXml" Target="../ink/ink430.xml"/><Relationship Id="rId83" Type="http://schemas.openxmlformats.org/officeDocument/2006/relationships/customXml" Target="../ink/ink434.xml"/><Relationship Id="rId88" Type="http://schemas.openxmlformats.org/officeDocument/2006/relationships/image" Target="../media/image428.png"/><Relationship Id="rId91" Type="http://schemas.openxmlformats.org/officeDocument/2006/relationships/customXml" Target="../ink/ink438.xml"/><Relationship Id="rId96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5.xml"/><Relationship Id="rId15" Type="http://schemas.openxmlformats.org/officeDocument/2006/relationships/image" Target="../media/image392.png"/><Relationship Id="rId23" Type="http://schemas.openxmlformats.org/officeDocument/2006/relationships/image" Target="../media/image396.png"/><Relationship Id="rId28" Type="http://schemas.openxmlformats.org/officeDocument/2006/relationships/customXml" Target="../ink/ink406.xml"/><Relationship Id="rId36" Type="http://schemas.openxmlformats.org/officeDocument/2006/relationships/customXml" Target="../ink/ink410.xml"/><Relationship Id="rId49" Type="http://schemas.openxmlformats.org/officeDocument/2006/relationships/customXml" Target="../ink/ink417.xml"/><Relationship Id="rId57" Type="http://schemas.openxmlformats.org/officeDocument/2006/relationships/customXml" Target="../ink/ink421.xml"/><Relationship Id="rId106" Type="http://schemas.openxmlformats.org/officeDocument/2006/relationships/image" Target="../media/image437.png"/><Relationship Id="rId10" Type="http://schemas.openxmlformats.org/officeDocument/2006/relationships/customXml" Target="../ink/ink397.xml"/><Relationship Id="rId31" Type="http://schemas.openxmlformats.org/officeDocument/2006/relationships/image" Target="../media/image400.png"/><Relationship Id="rId44" Type="http://schemas.openxmlformats.org/officeDocument/2006/relationships/customXml" Target="../ink/ink414.xml"/><Relationship Id="rId52" Type="http://schemas.openxmlformats.org/officeDocument/2006/relationships/image" Target="../media/image410.png"/><Relationship Id="rId60" Type="http://schemas.openxmlformats.org/officeDocument/2006/relationships/image" Target="../media/image414.png"/><Relationship Id="rId65" Type="http://schemas.openxmlformats.org/officeDocument/2006/relationships/customXml" Target="../ink/ink425.xml"/><Relationship Id="rId73" Type="http://schemas.openxmlformats.org/officeDocument/2006/relationships/customXml" Target="../ink/ink429.xml"/><Relationship Id="rId78" Type="http://schemas.openxmlformats.org/officeDocument/2006/relationships/image" Target="../media/image423.png"/><Relationship Id="rId81" Type="http://schemas.openxmlformats.org/officeDocument/2006/relationships/customXml" Target="../ink/ink433.xml"/><Relationship Id="rId86" Type="http://schemas.openxmlformats.org/officeDocument/2006/relationships/image" Target="../media/image427.png"/><Relationship Id="rId94" Type="http://schemas.openxmlformats.org/officeDocument/2006/relationships/image" Target="../media/image431.png"/><Relationship Id="rId99" Type="http://schemas.openxmlformats.org/officeDocument/2006/relationships/customXml" Target="../ink/ink442.xml"/><Relationship Id="rId101" Type="http://schemas.openxmlformats.org/officeDocument/2006/relationships/customXml" Target="../ink/ink443.xml"/><Relationship Id="rId4" Type="http://schemas.openxmlformats.org/officeDocument/2006/relationships/customXml" Target="../ink/ink394.xml"/><Relationship Id="rId9" Type="http://schemas.openxmlformats.org/officeDocument/2006/relationships/image" Target="../media/image390.png"/><Relationship Id="rId13" Type="http://schemas.openxmlformats.org/officeDocument/2006/relationships/image" Target="../media/image168.png"/><Relationship Id="rId18" Type="http://schemas.openxmlformats.org/officeDocument/2006/relationships/customXml" Target="../ink/ink401.xml"/><Relationship Id="rId39" Type="http://schemas.openxmlformats.org/officeDocument/2006/relationships/image" Target="../media/image404.png"/><Relationship Id="rId34" Type="http://schemas.openxmlformats.org/officeDocument/2006/relationships/customXml" Target="../ink/ink409.xml"/><Relationship Id="rId50" Type="http://schemas.openxmlformats.org/officeDocument/2006/relationships/image" Target="../media/image409.png"/><Relationship Id="rId55" Type="http://schemas.openxmlformats.org/officeDocument/2006/relationships/customXml" Target="../ink/ink420.xml"/><Relationship Id="rId76" Type="http://schemas.openxmlformats.org/officeDocument/2006/relationships/image" Target="../media/image422.png"/><Relationship Id="rId97" Type="http://schemas.openxmlformats.org/officeDocument/2006/relationships/customXml" Target="../ink/ink441.xml"/><Relationship Id="rId104" Type="http://schemas.openxmlformats.org/officeDocument/2006/relationships/image" Target="../media/image436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58.xml"/><Relationship Id="rId117" Type="http://schemas.openxmlformats.org/officeDocument/2006/relationships/customXml" Target="../ink/ink504.xml"/><Relationship Id="rId21" Type="http://schemas.openxmlformats.org/officeDocument/2006/relationships/image" Target="../media/image447.png"/><Relationship Id="rId42" Type="http://schemas.openxmlformats.org/officeDocument/2006/relationships/customXml" Target="../ink/ink466.xml"/><Relationship Id="rId47" Type="http://schemas.openxmlformats.org/officeDocument/2006/relationships/image" Target="../media/image460.png"/><Relationship Id="rId63" Type="http://schemas.openxmlformats.org/officeDocument/2006/relationships/image" Target="../media/image468.png"/><Relationship Id="rId68" Type="http://schemas.openxmlformats.org/officeDocument/2006/relationships/customXml" Target="../ink/ink479.xml"/><Relationship Id="rId84" Type="http://schemas.openxmlformats.org/officeDocument/2006/relationships/customXml" Target="../ink/ink487.xml"/><Relationship Id="rId89" Type="http://schemas.openxmlformats.org/officeDocument/2006/relationships/image" Target="../media/image481.png"/><Relationship Id="rId112" Type="http://schemas.openxmlformats.org/officeDocument/2006/relationships/image" Target="../media/image492.png"/><Relationship Id="rId133" Type="http://schemas.openxmlformats.org/officeDocument/2006/relationships/image" Target="../media/image502.png"/><Relationship Id="rId138" Type="http://schemas.openxmlformats.org/officeDocument/2006/relationships/customXml" Target="../ink/ink515.xml"/><Relationship Id="rId16" Type="http://schemas.openxmlformats.org/officeDocument/2006/relationships/customXml" Target="../ink/ink453.xml"/><Relationship Id="rId107" Type="http://schemas.openxmlformats.org/officeDocument/2006/relationships/customXml" Target="../ink/ink499.xml"/><Relationship Id="rId11" Type="http://schemas.openxmlformats.org/officeDocument/2006/relationships/image" Target="../media/image442.png"/><Relationship Id="rId32" Type="http://schemas.openxmlformats.org/officeDocument/2006/relationships/customXml" Target="../ink/ink461.xml"/><Relationship Id="rId37" Type="http://schemas.openxmlformats.org/officeDocument/2006/relationships/image" Target="../media/image455.png"/><Relationship Id="rId53" Type="http://schemas.openxmlformats.org/officeDocument/2006/relationships/image" Target="../media/image463.png"/><Relationship Id="rId58" Type="http://schemas.openxmlformats.org/officeDocument/2006/relationships/customXml" Target="../ink/ink474.xml"/><Relationship Id="rId74" Type="http://schemas.openxmlformats.org/officeDocument/2006/relationships/customXml" Target="../ink/ink482.xml"/><Relationship Id="rId79" Type="http://schemas.openxmlformats.org/officeDocument/2006/relationships/image" Target="../media/image476.png"/><Relationship Id="rId102" Type="http://schemas.openxmlformats.org/officeDocument/2006/relationships/image" Target="../media/image487.png"/><Relationship Id="rId123" Type="http://schemas.openxmlformats.org/officeDocument/2006/relationships/image" Target="../media/image497.png"/><Relationship Id="rId128" Type="http://schemas.openxmlformats.org/officeDocument/2006/relationships/customXml" Target="../ink/ink510.xml"/><Relationship Id="rId144" Type="http://schemas.openxmlformats.org/officeDocument/2006/relationships/image" Target="../media/image507.png"/><Relationship Id="rId5" Type="http://schemas.openxmlformats.org/officeDocument/2006/relationships/image" Target="../media/image439.png"/><Relationship Id="rId90" Type="http://schemas.openxmlformats.org/officeDocument/2006/relationships/customXml" Target="../ink/ink490.xml"/><Relationship Id="rId95" Type="http://schemas.openxmlformats.org/officeDocument/2006/relationships/customXml" Target="../ink/ink493.xml"/><Relationship Id="rId22" Type="http://schemas.openxmlformats.org/officeDocument/2006/relationships/customXml" Target="../ink/ink456.xml"/><Relationship Id="rId27" Type="http://schemas.openxmlformats.org/officeDocument/2006/relationships/image" Target="../media/image450.png"/><Relationship Id="rId43" Type="http://schemas.openxmlformats.org/officeDocument/2006/relationships/image" Target="../media/image458.png"/><Relationship Id="rId48" Type="http://schemas.openxmlformats.org/officeDocument/2006/relationships/customXml" Target="../ink/ink469.xml"/><Relationship Id="rId64" Type="http://schemas.openxmlformats.org/officeDocument/2006/relationships/customXml" Target="../ink/ink477.xml"/><Relationship Id="rId69" Type="http://schemas.openxmlformats.org/officeDocument/2006/relationships/image" Target="../media/image471.png"/><Relationship Id="rId113" Type="http://schemas.openxmlformats.org/officeDocument/2006/relationships/customXml" Target="../ink/ink502.xml"/><Relationship Id="rId118" Type="http://schemas.openxmlformats.org/officeDocument/2006/relationships/image" Target="../media/image495.png"/><Relationship Id="rId134" Type="http://schemas.openxmlformats.org/officeDocument/2006/relationships/customXml" Target="../ink/ink513.xml"/><Relationship Id="rId139" Type="http://schemas.openxmlformats.org/officeDocument/2006/relationships/image" Target="../media/image505.png"/><Relationship Id="rId80" Type="http://schemas.openxmlformats.org/officeDocument/2006/relationships/customXml" Target="../ink/ink485.xml"/><Relationship Id="rId85" Type="http://schemas.openxmlformats.org/officeDocument/2006/relationships/image" Target="../media/image479.png"/><Relationship Id="rId3" Type="http://schemas.openxmlformats.org/officeDocument/2006/relationships/image" Target="../media/image438.png"/><Relationship Id="rId12" Type="http://schemas.openxmlformats.org/officeDocument/2006/relationships/customXml" Target="../ink/ink451.xml"/><Relationship Id="rId17" Type="http://schemas.openxmlformats.org/officeDocument/2006/relationships/image" Target="../media/image445.png"/><Relationship Id="rId25" Type="http://schemas.openxmlformats.org/officeDocument/2006/relationships/image" Target="../media/image449.png"/><Relationship Id="rId33" Type="http://schemas.openxmlformats.org/officeDocument/2006/relationships/image" Target="../media/image453.png"/><Relationship Id="rId38" Type="http://schemas.openxmlformats.org/officeDocument/2006/relationships/customXml" Target="../ink/ink464.xml"/><Relationship Id="rId46" Type="http://schemas.openxmlformats.org/officeDocument/2006/relationships/customXml" Target="../ink/ink468.xml"/><Relationship Id="rId59" Type="http://schemas.openxmlformats.org/officeDocument/2006/relationships/image" Target="../media/image466.png"/><Relationship Id="rId67" Type="http://schemas.openxmlformats.org/officeDocument/2006/relationships/image" Target="../media/image470.png"/><Relationship Id="rId103" Type="http://schemas.openxmlformats.org/officeDocument/2006/relationships/customXml" Target="../ink/ink497.xml"/><Relationship Id="rId108" Type="http://schemas.openxmlformats.org/officeDocument/2006/relationships/image" Target="../media/image490.png"/><Relationship Id="rId116" Type="http://schemas.openxmlformats.org/officeDocument/2006/relationships/image" Target="../media/image494.png"/><Relationship Id="rId124" Type="http://schemas.openxmlformats.org/officeDocument/2006/relationships/customXml" Target="../ink/ink508.xml"/><Relationship Id="rId129" Type="http://schemas.openxmlformats.org/officeDocument/2006/relationships/image" Target="../media/image500.png"/><Relationship Id="rId137" Type="http://schemas.openxmlformats.org/officeDocument/2006/relationships/image" Target="../media/image504.png"/><Relationship Id="rId20" Type="http://schemas.openxmlformats.org/officeDocument/2006/relationships/customXml" Target="../ink/ink455.xml"/><Relationship Id="rId41" Type="http://schemas.openxmlformats.org/officeDocument/2006/relationships/image" Target="../media/image457.png"/><Relationship Id="rId54" Type="http://schemas.openxmlformats.org/officeDocument/2006/relationships/customXml" Target="../ink/ink472.xml"/><Relationship Id="rId62" Type="http://schemas.openxmlformats.org/officeDocument/2006/relationships/customXml" Target="../ink/ink476.xml"/><Relationship Id="rId70" Type="http://schemas.openxmlformats.org/officeDocument/2006/relationships/customXml" Target="../ink/ink480.xml"/><Relationship Id="rId75" Type="http://schemas.openxmlformats.org/officeDocument/2006/relationships/image" Target="../media/image474.png"/><Relationship Id="rId83" Type="http://schemas.openxmlformats.org/officeDocument/2006/relationships/image" Target="../media/image478.png"/><Relationship Id="rId88" Type="http://schemas.openxmlformats.org/officeDocument/2006/relationships/customXml" Target="../ink/ink489.xml"/><Relationship Id="rId91" Type="http://schemas.openxmlformats.org/officeDocument/2006/relationships/customXml" Target="../ink/ink491.xml"/><Relationship Id="rId96" Type="http://schemas.openxmlformats.org/officeDocument/2006/relationships/image" Target="../media/image484.png"/><Relationship Id="rId111" Type="http://schemas.openxmlformats.org/officeDocument/2006/relationships/customXml" Target="../ink/ink501.xml"/><Relationship Id="rId132" Type="http://schemas.openxmlformats.org/officeDocument/2006/relationships/customXml" Target="../ink/ink512.xml"/><Relationship Id="rId140" Type="http://schemas.openxmlformats.org/officeDocument/2006/relationships/customXml" Target="../ink/ink516.xml"/><Relationship Id="rId145" Type="http://schemas.openxmlformats.org/officeDocument/2006/relationships/customXml" Target="../ink/ink5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8.xml"/><Relationship Id="rId15" Type="http://schemas.openxmlformats.org/officeDocument/2006/relationships/image" Target="../media/image444.png"/><Relationship Id="rId23" Type="http://schemas.openxmlformats.org/officeDocument/2006/relationships/image" Target="../media/image448.png"/><Relationship Id="rId28" Type="http://schemas.openxmlformats.org/officeDocument/2006/relationships/customXml" Target="../ink/ink459.xml"/><Relationship Id="rId36" Type="http://schemas.openxmlformats.org/officeDocument/2006/relationships/customXml" Target="../ink/ink463.xml"/><Relationship Id="rId49" Type="http://schemas.openxmlformats.org/officeDocument/2006/relationships/image" Target="../media/image461.png"/><Relationship Id="rId57" Type="http://schemas.openxmlformats.org/officeDocument/2006/relationships/image" Target="../media/image465.png"/><Relationship Id="rId106" Type="http://schemas.openxmlformats.org/officeDocument/2006/relationships/image" Target="../media/image489.png"/><Relationship Id="rId114" Type="http://schemas.openxmlformats.org/officeDocument/2006/relationships/image" Target="../media/image493.png"/><Relationship Id="rId119" Type="http://schemas.openxmlformats.org/officeDocument/2006/relationships/customXml" Target="../ink/ink505.xml"/><Relationship Id="rId127" Type="http://schemas.openxmlformats.org/officeDocument/2006/relationships/image" Target="../media/image499.png"/><Relationship Id="rId10" Type="http://schemas.openxmlformats.org/officeDocument/2006/relationships/customXml" Target="../ink/ink450.xml"/><Relationship Id="rId31" Type="http://schemas.openxmlformats.org/officeDocument/2006/relationships/image" Target="../media/image452.png"/><Relationship Id="rId44" Type="http://schemas.openxmlformats.org/officeDocument/2006/relationships/customXml" Target="../ink/ink467.xml"/><Relationship Id="rId52" Type="http://schemas.openxmlformats.org/officeDocument/2006/relationships/customXml" Target="../ink/ink471.xml"/><Relationship Id="rId60" Type="http://schemas.openxmlformats.org/officeDocument/2006/relationships/customXml" Target="../ink/ink475.xml"/><Relationship Id="rId65" Type="http://schemas.openxmlformats.org/officeDocument/2006/relationships/image" Target="../media/image469.png"/><Relationship Id="rId73" Type="http://schemas.openxmlformats.org/officeDocument/2006/relationships/image" Target="../media/image473.png"/><Relationship Id="rId78" Type="http://schemas.openxmlformats.org/officeDocument/2006/relationships/customXml" Target="../ink/ink484.xml"/><Relationship Id="rId81" Type="http://schemas.openxmlformats.org/officeDocument/2006/relationships/image" Target="../media/image477.png"/><Relationship Id="rId86" Type="http://schemas.openxmlformats.org/officeDocument/2006/relationships/customXml" Target="../ink/ink488.xml"/><Relationship Id="rId94" Type="http://schemas.openxmlformats.org/officeDocument/2006/relationships/image" Target="../media/image483.png"/><Relationship Id="rId99" Type="http://schemas.openxmlformats.org/officeDocument/2006/relationships/customXml" Target="../ink/ink495.xml"/><Relationship Id="rId101" Type="http://schemas.openxmlformats.org/officeDocument/2006/relationships/customXml" Target="../ink/ink496.xml"/><Relationship Id="rId122" Type="http://schemas.openxmlformats.org/officeDocument/2006/relationships/customXml" Target="../ink/ink507.xml"/><Relationship Id="rId130" Type="http://schemas.openxmlformats.org/officeDocument/2006/relationships/customXml" Target="../ink/ink511.xml"/><Relationship Id="rId135" Type="http://schemas.openxmlformats.org/officeDocument/2006/relationships/image" Target="../media/image503.png"/><Relationship Id="rId143" Type="http://schemas.openxmlformats.org/officeDocument/2006/relationships/customXml" Target="../ink/ink518.xml"/><Relationship Id="rId4" Type="http://schemas.openxmlformats.org/officeDocument/2006/relationships/customXml" Target="../ink/ink447.xml"/><Relationship Id="rId9" Type="http://schemas.openxmlformats.org/officeDocument/2006/relationships/image" Target="../media/image441.png"/><Relationship Id="rId13" Type="http://schemas.openxmlformats.org/officeDocument/2006/relationships/image" Target="../media/image443.png"/><Relationship Id="rId18" Type="http://schemas.openxmlformats.org/officeDocument/2006/relationships/customXml" Target="../ink/ink454.xml"/><Relationship Id="rId39" Type="http://schemas.openxmlformats.org/officeDocument/2006/relationships/image" Target="../media/image456.png"/><Relationship Id="rId109" Type="http://schemas.openxmlformats.org/officeDocument/2006/relationships/customXml" Target="../ink/ink500.xml"/><Relationship Id="rId34" Type="http://schemas.openxmlformats.org/officeDocument/2006/relationships/customXml" Target="../ink/ink462.xml"/><Relationship Id="rId50" Type="http://schemas.openxmlformats.org/officeDocument/2006/relationships/customXml" Target="../ink/ink470.xml"/><Relationship Id="rId55" Type="http://schemas.openxmlformats.org/officeDocument/2006/relationships/image" Target="../media/image464.png"/><Relationship Id="rId76" Type="http://schemas.openxmlformats.org/officeDocument/2006/relationships/customXml" Target="../ink/ink483.xml"/><Relationship Id="rId97" Type="http://schemas.openxmlformats.org/officeDocument/2006/relationships/customXml" Target="../ink/ink494.xml"/><Relationship Id="rId104" Type="http://schemas.openxmlformats.org/officeDocument/2006/relationships/image" Target="../media/image488.png"/><Relationship Id="rId120" Type="http://schemas.openxmlformats.org/officeDocument/2006/relationships/customXml" Target="../ink/ink506.xml"/><Relationship Id="rId125" Type="http://schemas.openxmlformats.org/officeDocument/2006/relationships/image" Target="../media/image498.png"/><Relationship Id="rId141" Type="http://schemas.openxmlformats.org/officeDocument/2006/relationships/customXml" Target="../ink/ink517.xml"/><Relationship Id="rId7" Type="http://schemas.openxmlformats.org/officeDocument/2006/relationships/image" Target="../media/image440.png"/><Relationship Id="rId71" Type="http://schemas.openxmlformats.org/officeDocument/2006/relationships/image" Target="../media/image472.png"/><Relationship Id="rId92" Type="http://schemas.openxmlformats.org/officeDocument/2006/relationships/image" Target="../media/image482.png"/><Relationship Id="rId2" Type="http://schemas.openxmlformats.org/officeDocument/2006/relationships/customXml" Target="../ink/ink446.xml"/><Relationship Id="rId29" Type="http://schemas.openxmlformats.org/officeDocument/2006/relationships/image" Target="../media/image451.png"/><Relationship Id="rId24" Type="http://schemas.openxmlformats.org/officeDocument/2006/relationships/customXml" Target="../ink/ink457.xml"/><Relationship Id="rId40" Type="http://schemas.openxmlformats.org/officeDocument/2006/relationships/customXml" Target="../ink/ink465.xml"/><Relationship Id="rId45" Type="http://schemas.openxmlformats.org/officeDocument/2006/relationships/image" Target="../media/image459.png"/><Relationship Id="rId66" Type="http://schemas.openxmlformats.org/officeDocument/2006/relationships/customXml" Target="../ink/ink478.xml"/><Relationship Id="rId87" Type="http://schemas.openxmlformats.org/officeDocument/2006/relationships/image" Target="../media/image480.png"/><Relationship Id="rId110" Type="http://schemas.openxmlformats.org/officeDocument/2006/relationships/image" Target="../media/image491.png"/><Relationship Id="rId115" Type="http://schemas.openxmlformats.org/officeDocument/2006/relationships/customXml" Target="../ink/ink503.xml"/><Relationship Id="rId131" Type="http://schemas.openxmlformats.org/officeDocument/2006/relationships/image" Target="../media/image501.png"/><Relationship Id="rId136" Type="http://schemas.openxmlformats.org/officeDocument/2006/relationships/customXml" Target="../ink/ink514.xml"/><Relationship Id="rId61" Type="http://schemas.openxmlformats.org/officeDocument/2006/relationships/image" Target="../media/image467.png"/><Relationship Id="rId82" Type="http://schemas.openxmlformats.org/officeDocument/2006/relationships/customXml" Target="../ink/ink486.xml"/><Relationship Id="rId19" Type="http://schemas.openxmlformats.org/officeDocument/2006/relationships/image" Target="../media/image446.png"/><Relationship Id="rId14" Type="http://schemas.openxmlformats.org/officeDocument/2006/relationships/customXml" Target="../ink/ink452.xml"/><Relationship Id="rId30" Type="http://schemas.openxmlformats.org/officeDocument/2006/relationships/customXml" Target="../ink/ink460.xml"/><Relationship Id="rId35" Type="http://schemas.openxmlformats.org/officeDocument/2006/relationships/image" Target="../media/image454.png"/><Relationship Id="rId56" Type="http://schemas.openxmlformats.org/officeDocument/2006/relationships/customXml" Target="../ink/ink473.xml"/><Relationship Id="rId77" Type="http://schemas.openxmlformats.org/officeDocument/2006/relationships/image" Target="../media/image475.png"/><Relationship Id="rId100" Type="http://schemas.openxmlformats.org/officeDocument/2006/relationships/image" Target="../media/image486.png"/><Relationship Id="rId105" Type="http://schemas.openxmlformats.org/officeDocument/2006/relationships/customXml" Target="../ink/ink498.xml"/><Relationship Id="rId126" Type="http://schemas.openxmlformats.org/officeDocument/2006/relationships/customXml" Target="../ink/ink509.xml"/><Relationship Id="rId8" Type="http://schemas.openxmlformats.org/officeDocument/2006/relationships/customXml" Target="../ink/ink449.xml"/><Relationship Id="rId51" Type="http://schemas.openxmlformats.org/officeDocument/2006/relationships/image" Target="../media/image462.png"/><Relationship Id="rId72" Type="http://schemas.openxmlformats.org/officeDocument/2006/relationships/customXml" Target="../ink/ink481.xml"/><Relationship Id="rId93" Type="http://schemas.openxmlformats.org/officeDocument/2006/relationships/customXml" Target="../ink/ink492.xml"/><Relationship Id="rId98" Type="http://schemas.openxmlformats.org/officeDocument/2006/relationships/image" Target="../media/image485.png"/><Relationship Id="rId121" Type="http://schemas.openxmlformats.org/officeDocument/2006/relationships/image" Target="../media/image496.png"/><Relationship Id="rId142" Type="http://schemas.openxmlformats.org/officeDocument/2006/relationships/image" Target="../media/image506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63.png"/><Relationship Id="rId299" Type="http://schemas.openxmlformats.org/officeDocument/2006/relationships/customXml" Target="../ink/ink671.xml"/><Relationship Id="rId21" Type="http://schemas.openxmlformats.org/officeDocument/2006/relationships/image" Target="../media/image517.png"/><Relationship Id="rId63" Type="http://schemas.openxmlformats.org/officeDocument/2006/relationships/image" Target="../media/image537.png"/><Relationship Id="rId159" Type="http://schemas.openxmlformats.org/officeDocument/2006/relationships/customXml" Target="../ink/ink600.xml"/><Relationship Id="rId324" Type="http://schemas.openxmlformats.org/officeDocument/2006/relationships/customXml" Target="../ink/ink684.xml"/><Relationship Id="rId366" Type="http://schemas.openxmlformats.org/officeDocument/2006/relationships/customXml" Target="../ink/ink708.xml"/><Relationship Id="rId170" Type="http://schemas.openxmlformats.org/officeDocument/2006/relationships/image" Target="../media/image589.png"/><Relationship Id="rId226" Type="http://schemas.openxmlformats.org/officeDocument/2006/relationships/image" Target="../media/image617.png"/><Relationship Id="rId433" Type="http://schemas.openxmlformats.org/officeDocument/2006/relationships/customXml" Target="../ink/ink743.xml"/><Relationship Id="rId268" Type="http://schemas.openxmlformats.org/officeDocument/2006/relationships/customXml" Target="../ink/ink655.xml"/><Relationship Id="rId475" Type="http://schemas.openxmlformats.org/officeDocument/2006/relationships/image" Target="../media/image734.png"/><Relationship Id="rId32" Type="http://schemas.openxmlformats.org/officeDocument/2006/relationships/customXml" Target="../ink/ink535.xml"/><Relationship Id="rId74" Type="http://schemas.openxmlformats.org/officeDocument/2006/relationships/customXml" Target="../ink/ink556.xml"/><Relationship Id="rId128" Type="http://schemas.openxmlformats.org/officeDocument/2006/relationships/image" Target="../media/image568.png"/><Relationship Id="rId335" Type="http://schemas.openxmlformats.org/officeDocument/2006/relationships/image" Target="../media/image669.png"/><Relationship Id="rId377" Type="http://schemas.openxmlformats.org/officeDocument/2006/relationships/customXml" Target="../ink/ink714.xml"/><Relationship Id="rId500" Type="http://schemas.openxmlformats.org/officeDocument/2006/relationships/customXml" Target="../ink/ink779.xml"/><Relationship Id="rId5" Type="http://schemas.openxmlformats.org/officeDocument/2006/relationships/image" Target="../media/image509.png"/><Relationship Id="rId181" Type="http://schemas.openxmlformats.org/officeDocument/2006/relationships/customXml" Target="../ink/ink611.xml"/><Relationship Id="rId237" Type="http://schemas.openxmlformats.org/officeDocument/2006/relationships/image" Target="../media/image622.png"/><Relationship Id="rId402" Type="http://schemas.openxmlformats.org/officeDocument/2006/relationships/customXml" Target="../ink/ink727.xml"/><Relationship Id="rId279" Type="http://schemas.openxmlformats.org/officeDocument/2006/relationships/image" Target="../media/image642.png"/><Relationship Id="rId444" Type="http://schemas.openxmlformats.org/officeDocument/2006/relationships/image" Target="../media/image719.png"/><Relationship Id="rId486" Type="http://schemas.openxmlformats.org/officeDocument/2006/relationships/customXml" Target="../ink/ink771.xml"/><Relationship Id="rId43" Type="http://schemas.openxmlformats.org/officeDocument/2006/relationships/image" Target="../media/image527.png"/><Relationship Id="rId139" Type="http://schemas.openxmlformats.org/officeDocument/2006/relationships/customXml" Target="../ink/ink590.xml"/><Relationship Id="rId290" Type="http://schemas.openxmlformats.org/officeDocument/2006/relationships/customXml" Target="../ink/ink666.xml"/><Relationship Id="rId304" Type="http://schemas.openxmlformats.org/officeDocument/2006/relationships/image" Target="../media/image654.png"/><Relationship Id="rId346" Type="http://schemas.openxmlformats.org/officeDocument/2006/relationships/customXml" Target="../ink/ink697.xml"/><Relationship Id="rId388" Type="http://schemas.openxmlformats.org/officeDocument/2006/relationships/customXml" Target="../ink/ink720.xml"/><Relationship Id="rId511" Type="http://schemas.openxmlformats.org/officeDocument/2006/relationships/customXml" Target="../ink/ink785.xml"/><Relationship Id="rId85" Type="http://schemas.openxmlformats.org/officeDocument/2006/relationships/image" Target="../media/image548.png"/><Relationship Id="rId150" Type="http://schemas.openxmlformats.org/officeDocument/2006/relationships/image" Target="../media/image579.png"/><Relationship Id="rId192" Type="http://schemas.openxmlformats.org/officeDocument/2006/relationships/image" Target="../media/image600.png"/><Relationship Id="rId206" Type="http://schemas.openxmlformats.org/officeDocument/2006/relationships/image" Target="../media/image607.png"/><Relationship Id="rId413" Type="http://schemas.openxmlformats.org/officeDocument/2006/relationships/image" Target="../media/image704.png"/><Relationship Id="rId248" Type="http://schemas.openxmlformats.org/officeDocument/2006/relationships/customXml" Target="../ink/ink645.xml"/><Relationship Id="rId455" Type="http://schemas.openxmlformats.org/officeDocument/2006/relationships/customXml" Target="../ink/ink754.xml"/><Relationship Id="rId497" Type="http://schemas.openxmlformats.org/officeDocument/2006/relationships/image" Target="../media/image743.png"/><Relationship Id="rId12" Type="http://schemas.openxmlformats.org/officeDocument/2006/relationships/customXml" Target="../ink/ink525.xml"/><Relationship Id="rId108" Type="http://schemas.openxmlformats.org/officeDocument/2006/relationships/customXml" Target="../ink/ink574.xml"/><Relationship Id="rId315" Type="http://schemas.openxmlformats.org/officeDocument/2006/relationships/customXml" Target="../ink/ink679.xml"/><Relationship Id="rId357" Type="http://schemas.openxmlformats.org/officeDocument/2006/relationships/image" Target="../media/image677.png"/><Relationship Id="rId54" Type="http://schemas.openxmlformats.org/officeDocument/2006/relationships/customXml" Target="../ink/ink546.xml"/><Relationship Id="rId96" Type="http://schemas.openxmlformats.org/officeDocument/2006/relationships/customXml" Target="../ink/ink568.xml"/><Relationship Id="rId161" Type="http://schemas.openxmlformats.org/officeDocument/2006/relationships/customXml" Target="../ink/ink601.xml"/><Relationship Id="rId217" Type="http://schemas.openxmlformats.org/officeDocument/2006/relationships/customXml" Target="../ink/ink629.xml"/><Relationship Id="rId399" Type="http://schemas.openxmlformats.org/officeDocument/2006/relationships/image" Target="../media/image697.png"/><Relationship Id="rId259" Type="http://schemas.openxmlformats.org/officeDocument/2006/relationships/image" Target="../media/image632.png"/><Relationship Id="rId424" Type="http://schemas.openxmlformats.org/officeDocument/2006/relationships/customXml" Target="../ink/ink738.xml"/><Relationship Id="rId466" Type="http://schemas.openxmlformats.org/officeDocument/2006/relationships/image" Target="../media/image730.png"/><Relationship Id="rId23" Type="http://schemas.openxmlformats.org/officeDocument/2006/relationships/image" Target="../media/image450.png"/><Relationship Id="rId119" Type="http://schemas.openxmlformats.org/officeDocument/2006/relationships/image" Target="../media/image564.png"/><Relationship Id="rId270" Type="http://schemas.openxmlformats.org/officeDocument/2006/relationships/customXml" Target="../ink/ink656.xml"/><Relationship Id="rId326" Type="http://schemas.openxmlformats.org/officeDocument/2006/relationships/customXml" Target="../ink/ink685.xml"/><Relationship Id="rId65" Type="http://schemas.openxmlformats.org/officeDocument/2006/relationships/image" Target="../media/image538.png"/><Relationship Id="rId130" Type="http://schemas.openxmlformats.org/officeDocument/2006/relationships/image" Target="../media/image569.png"/><Relationship Id="rId368" Type="http://schemas.openxmlformats.org/officeDocument/2006/relationships/customXml" Target="../ink/ink709.xml"/><Relationship Id="rId172" Type="http://schemas.openxmlformats.org/officeDocument/2006/relationships/image" Target="../media/image590.png"/><Relationship Id="rId228" Type="http://schemas.openxmlformats.org/officeDocument/2006/relationships/image" Target="../media/image618.png"/><Relationship Id="rId435" Type="http://schemas.openxmlformats.org/officeDocument/2006/relationships/customXml" Target="../ink/ink744.xml"/><Relationship Id="rId477" Type="http://schemas.openxmlformats.org/officeDocument/2006/relationships/image" Target="../media/image735.png"/><Relationship Id="rId281" Type="http://schemas.openxmlformats.org/officeDocument/2006/relationships/image" Target="../media/image643.png"/><Relationship Id="rId337" Type="http://schemas.openxmlformats.org/officeDocument/2006/relationships/image" Target="../media/image670.png"/><Relationship Id="rId502" Type="http://schemas.openxmlformats.org/officeDocument/2006/relationships/customXml" Target="../ink/ink780.xml"/><Relationship Id="rId34" Type="http://schemas.openxmlformats.org/officeDocument/2006/relationships/customXml" Target="../ink/ink536.xml"/><Relationship Id="rId76" Type="http://schemas.openxmlformats.org/officeDocument/2006/relationships/customXml" Target="../ink/ink557.xml"/><Relationship Id="rId141" Type="http://schemas.openxmlformats.org/officeDocument/2006/relationships/customXml" Target="../ink/ink591.xml"/><Relationship Id="rId379" Type="http://schemas.openxmlformats.org/officeDocument/2006/relationships/customXml" Target="../ink/ink715.xml"/><Relationship Id="rId7" Type="http://schemas.openxmlformats.org/officeDocument/2006/relationships/image" Target="../media/image510.png"/><Relationship Id="rId183" Type="http://schemas.openxmlformats.org/officeDocument/2006/relationships/customXml" Target="../ink/ink612.xml"/><Relationship Id="rId239" Type="http://schemas.openxmlformats.org/officeDocument/2006/relationships/image" Target="../media/image623.png"/><Relationship Id="rId390" Type="http://schemas.openxmlformats.org/officeDocument/2006/relationships/customXml" Target="../ink/ink721.xml"/><Relationship Id="rId404" Type="http://schemas.openxmlformats.org/officeDocument/2006/relationships/customXml" Target="../ink/ink728.xml"/><Relationship Id="rId446" Type="http://schemas.openxmlformats.org/officeDocument/2006/relationships/image" Target="../media/image720.png"/><Relationship Id="rId250" Type="http://schemas.openxmlformats.org/officeDocument/2006/relationships/customXml" Target="../ink/ink646.xml"/><Relationship Id="rId292" Type="http://schemas.openxmlformats.org/officeDocument/2006/relationships/image" Target="../media/image648.png"/><Relationship Id="rId306" Type="http://schemas.openxmlformats.org/officeDocument/2006/relationships/image" Target="../media/image655.png"/><Relationship Id="rId488" Type="http://schemas.openxmlformats.org/officeDocument/2006/relationships/customXml" Target="../ink/ink772.xml"/><Relationship Id="rId45" Type="http://schemas.openxmlformats.org/officeDocument/2006/relationships/image" Target="../media/image528.png"/><Relationship Id="rId87" Type="http://schemas.openxmlformats.org/officeDocument/2006/relationships/image" Target="../media/image549.png"/><Relationship Id="rId110" Type="http://schemas.openxmlformats.org/officeDocument/2006/relationships/customXml" Target="../ink/ink575.xml"/><Relationship Id="rId348" Type="http://schemas.openxmlformats.org/officeDocument/2006/relationships/customXml" Target="../ink/ink698.xml"/><Relationship Id="rId513" Type="http://schemas.openxmlformats.org/officeDocument/2006/relationships/customXml" Target="../ink/ink786.xml"/><Relationship Id="rId152" Type="http://schemas.openxmlformats.org/officeDocument/2006/relationships/image" Target="../media/image580.png"/><Relationship Id="rId194" Type="http://schemas.openxmlformats.org/officeDocument/2006/relationships/image" Target="../media/image601.png"/><Relationship Id="rId208" Type="http://schemas.openxmlformats.org/officeDocument/2006/relationships/image" Target="../media/image608.png"/><Relationship Id="rId415" Type="http://schemas.openxmlformats.org/officeDocument/2006/relationships/image" Target="../media/image705.png"/><Relationship Id="rId457" Type="http://schemas.openxmlformats.org/officeDocument/2006/relationships/customXml" Target="../ink/ink755.xml"/><Relationship Id="rId240" Type="http://schemas.openxmlformats.org/officeDocument/2006/relationships/customXml" Target="../ink/ink641.xml"/><Relationship Id="rId261" Type="http://schemas.openxmlformats.org/officeDocument/2006/relationships/image" Target="../media/image633.png"/><Relationship Id="rId478" Type="http://schemas.openxmlformats.org/officeDocument/2006/relationships/customXml" Target="../ink/ink766.xml"/><Relationship Id="rId499" Type="http://schemas.openxmlformats.org/officeDocument/2006/relationships/image" Target="../media/image744.png"/><Relationship Id="rId14" Type="http://schemas.openxmlformats.org/officeDocument/2006/relationships/customXml" Target="../ink/ink526.xml"/><Relationship Id="rId35" Type="http://schemas.openxmlformats.org/officeDocument/2006/relationships/image" Target="../media/image523.png"/><Relationship Id="rId56" Type="http://schemas.openxmlformats.org/officeDocument/2006/relationships/customXml" Target="../ink/ink547.xml"/><Relationship Id="rId77" Type="http://schemas.openxmlformats.org/officeDocument/2006/relationships/image" Target="../media/image544.png"/><Relationship Id="rId100" Type="http://schemas.openxmlformats.org/officeDocument/2006/relationships/customXml" Target="../ink/ink570.xml"/><Relationship Id="rId282" Type="http://schemas.openxmlformats.org/officeDocument/2006/relationships/customXml" Target="../ink/ink662.xml"/><Relationship Id="rId317" Type="http://schemas.openxmlformats.org/officeDocument/2006/relationships/image" Target="../media/image660.png"/><Relationship Id="rId338" Type="http://schemas.openxmlformats.org/officeDocument/2006/relationships/customXml" Target="../ink/ink691.xml"/><Relationship Id="rId359" Type="http://schemas.openxmlformats.org/officeDocument/2006/relationships/image" Target="../media/image678.png"/><Relationship Id="rId503" Type="http://schemas.openxmlformats.org/officeDocument/2006/relationships/image" Target="../media/image746.png"/><Relationship Id="rId8" Type="http://schemas.openxmlformats.org/officeDocument/2006/relationships/customXml" Target="../ink/ink523.xml"/><Relationship Id="rId98" Type="http://schemas.openxmlformats.org/officeDocument/2006/relationships/customXml" Target="../ink/ink569.xml"/><Relationship Id="rId121" Type="http://schemas.openxmlformats.org/officeDocument/2006/relationships/image" Target="../media/image565.png"/><Relationship Id="rId142" Type="http://schemas.openxmlformats.org/officeDocument/2006/relationships/image" Target="../media/image575.png"/><Relationship Id="rId163" Type="http://schemas.openxmlformats.org/officeDocument/2006/relationships/customXml" Target="../ink/ink602.xml"/><Relationship Id="rId184" Type="http://schemas.openxmlformats.org/officeDocument/2006/relationships/image" Target="../media/image596.png"/><Relationship Id="rId219" Type="http://schemas.openxmlformats.org/officeDocument/2006/relationships/customXml" Target="../ink/ink630.xml"/><Relationship Id="rId370" Type="http://schemas.openxmlformats.org/officeDocument/2006/relationships/customXml" Target="../ink/ink710.xml"/><Relationship Id="rId391" Type="http://schemas.openxmlformats.org/officeDocument/2006/relationships/image" Target="../media/image693.png"/><Relationship Id="rId405" Type="http://schemas.openxmlformats.org/officeDocument/2006/relationships/image" Target="../media/image700.png"/><Relationship Id="rId426" Type="http://schemas.openxmlformats.org/officeDocument/2006/relationships/customXml" Target="../ink/ink739.xml"/><Relationship Id="rId447" Type="http://schemas.openxmlformats.org/officeDocument/2006/relationships/customXml" Target="../ink/ink750.xml"/><Relationship Id="rId230" Type="http://schemas.openxmlformats.org/officeDocument/2006/relationships/customXml" Target="../ink/ink636.xml"/><Relationship Id="rId251" Type="http://schemas.openxmlformats.org/officeDocument/2006/relationships/image" Target="../media/image629.png"/><Relationship Id="rId468" Type="http://schemas.openxmlformats.org/officeDocument/2006/relationships/customXml" Target="../ink/ink761.xml"/><Relationship Id="rId489" Type="http://schemas.openxmlformats.org/officeDocument/2006/relationships/image" Target="../media/image740.png"/><Relationship Id="rId25" Type="http://schemas.openxmlformats.org/officeDocument/2006/relationships/image" Target="../media/image518.png"/><Relationship Id="rId46" Type="http://schemas.openxmlformats.org/officeDocument/2006/relationships/customXml" Target="../ink/ink542.xml"/><Relationship Id="rId67" Type="http://schemas.openxmlformats.org/officeDocument/2006/relationships/image" Target="../media/image539.png"/><Relationship Id="rId272" Type="http://schemas.openxmlformats.org/officeDocument/2006/relationships/customXml" Target="../ink/ink657.xml"/><Relationship Id="rId293" Type="http://schemas.openxmlformats.org/officeDocument/2006/relationships/customXml" Target="../ink/ink668.xml"/><Relationship Id="rId307" Type="http://schemas.openxmlformats.org/officeDocument/2006/relationships/customXml" Target="../ink/ink675.xml"/><Relationship Id="rId328" Type="http://schemas.openxmlformats.org/officeDocument/2006/relationships/customXml" Target="../ink/ink686.xml"/><Relationship Id="rId349" Type="http://schemas.openxmlformats.org/officeDocument/2006/relationships/customXml" Target="../ink/ink699.xml"/><Relationship Id="rId514" Type="http://schemas.openxmlformats.org/officeDocument/2006/relationships/image" Target="../media/image751.png"/><Relationship Id="rId88" Type="http://schemas.openxmlformats.org/officeDocument/2006/relationships/customXml" Target="../ink/ink563.xml"/><Relationship Id="rId111" Type="http://schemas.openxmlformats.org/officeDocument/2006/relationships/image" Target="../media/image560.png"/><Relationship Id="rId132" Type="http://schemas.openxmlformats.org/officeDocument/2006/relationships/image" Target="../media/image570.png"/><Relationship Id="rId153" Type="http://schemas.openxmlformats.org/officeDocument/2006/relationships/customXml" Target="../ink/ink597.xml"/><Relationship Id="rId174" Type="http://schemas.openxmlformats.org/officeDocument/2006/relationships/image" Target="../media/image591.png"/><Relationship Id="rId195" Type="http://schemas.openxmlformats.org/officeDocument/2006/relationships/customXml" Target="../ink/ink618.xml"/><Relationship Id="rId209" Type="http://schemas.openxmlformats.org/officeDocument/2006/relationships/customXml" Target="../ink/ink625.xml"/><Relationship Id="rId360" Type="http://schemas.openxmlformats.org/officeDocument/2006/relationships/customXml" Target="../ink/ink705.xml"/><Relationship Id="rId381" Type="http://schemas.openxmlformats.org/officeDocument/2006/relationships/customXml" Target="../ink/ink716.xml"/><Relationship Id="rId416" Type="http://schemas.openxmlformats.org/officeDocument/2006/relationships/customXml" Target="../ink/ink734.xml"/><Relationship Id="rId220" Type="http://schemas.openxmlformats.org/officeDocument/2006/relationships/image" Target="../media/image614.png"/><Relationship Id="rId241" Type="http://schemas.openxmlformats.org/officeDocument/2006/relationships/image" Target="../media/image624.png"/><Relationship Id="rId437" Type="http://schemas.openxmlformats.org/officeDocument/2006/relationships/customXml" Target="../ink/ink745.xml"/><Relationship Id="rId458" Type="http://schemas.openxmlformats.org/officeDocument/2006/relationships/image" Target="../media/image726.png"/><Relationship Id="rId479" Type="http://schemas.openxmlformats.org/officeDocument/2006/relationships/image" Target="../media/image736.png"/><Relationship Id="rId15" Type="http://schemas.openxmlformats.org/officeDocument/2006/relationships/image" Target="../media/image514.png"/><Relationship Id="rId36" Type="http://schemas.openxmlformats.org/officeDocument/2006/relationships/customXml" Target="../ink/ink537.xml"/><Relationship Id="rId57" Type="http://schemas.openxmlformats.org/officeDocument/2006/relationships/image" Target="../media/image534.png"/><Relationship Id="rId262" Type="http://schemas.openxmlformats.org/officeDocument/2006/relationships/customXml" Target="../ink/ink652.xml"/><Relationship Id="rId283" Type="http://schemas.openxmlformats.org/officeDocument/2006/relationships/image" Target="../media/image644.png"/><Relationship Id="rId318" Type="http://schemas.openxmlformats.org/officeDocument/2006/relationships/customXml" Target="../ink/ink681.xml"/><Relationship Id="rId339" Type="http://schemas.openxmlformats.org/officeDocument/2006/relationships/image" Target="../media/image671.png"/><Relationship Id="rId490" Type="http://schemas.openxmlformats.org/officeDocument/2006/relationships/customXml" Target="../ink/ink773.xml"/><Relationship Id="rId504" Type="http://schemas.openxmlformats.org/officeDocument/2006/relationships/customXml" Target="../ink/ink781.xml"/><Relationship Id="rId78" Type="http://schemas.openxmlformats.org/officeDocument/2006/relationships/customXml" Target="../ink/ink558.xml"/><Relationship Id="rId99" Type="http://schemas.openxmlformats.org/officeDocument/2006/relationships/image" Target="../media/image554.png"/><Relationship Id="rId101" Type="http://schemas.openxmlformats.org/officeDocument/2006/relationships/image" Target="../media/image555.png"/><Relationship Id="rId122" Type="http://schemas.openxmlformats.org/officeDocument/2006/relationships/customXml" Target="../ink/ink581.xml"/><Relationship Id="rId143" Type="http://schemas.openxmlformats.org/officeDocument/2006/relationships/customXml" Target="../ink/ink592.xml"/><Relationship Id="rId164" Type="http://schemas.openxmlformats.org/officeDocument/2006/relationships/image" Target="../media/image586.png"/><Relationship Id="rId185" Type="http://schemas.openxmlformats.org/officeDocument/2006/relationships/customXml" Target="../ink/ink613.xml"/><Relationship Id="rId350" Type="http://schemas.openxmlformats.org/officeDocument/2006/relationships/customXml" Target="../ink/ink700.xml"/><Relationship Id="rId371" Type="http://schemas.openxmlformats.org/officeDocument/2006/relationships/image" Target="../media/image684.png"/><Relationship Id="rId406" Type="http://schemas.openxmlformats.org/officeDocument/2006/relationships/customXml" Target="../ink/ink729.xml"/><Relationship Id="rId9" Type="http://schemas.openxmlformats.org/officeDocument/2006/relationships/image" Target="../media/image511.png"/><Relationship Id="rId210" Type="http://schemas.openxmlformats.org/officeDocument/2006/relationships/image" Target="../media/image609.png"/><Relationship Id="rId392" Type="http://schemas.openxmlformats.org/officeDocument/2006/relationships/customXml" Target="../ink/ink722.xml"/><Relationship Id="rId427" Type="http://schemas.openxmlformats.org/officeDocument/2006/relationships/image" Target="../media/image711.png"/><Relationship Id="rId448" Type="http://schemas.openxmlformats.org/officeDocument/2006/relationships/image" Target="../media/image721.png"/><Relationship Id="rId469" Type="http://schemas.openxmlformats.org/officeDocument/2006/relationships/image" Target="../media/image731.png"/><Relationship Id="rId26" Type="http://schemas.openxmlformats.org/officeDocument/2006/relationships/customXml" Target="../ink/ink532.xml"/><Relationship Id="rId231" Type="http://schemas.openxmlformats.org/officeDocument/2006/relationships/image" Target="../media/image619.png"/><Relationship Id="rId252" Type="http://schemas.openxmlformats.org/officeDocument/2006/relationships/customXml" Target="../ink/ink647.xml"/><Relationship Id="rId273" Type="http://schemas.openxmlformats.org/officeDocument/2006/relationships/image" Target="../media/image639.png"/><Relationship Id="rId294" Type="http://schemas.openxmlformats.org/officeDocument/2006/relationships/image" Target="../media/image649.png"/><Relationship Id="rId308" Type="http://schemas.openxmlformats.org/officeDocument/2006/relationships/image" Target="../media/image656.png"/><Relationship Id="rId329" Type="http://schemas.openxmlformats.org/officeDocument/2006/relationships/image" Target="../media/image666.png"/><Relationship Id="rId480" Type="http://schemas.openxmlformats.org/officeDocument/2006/relationships/customXml" Target="../ink/ink767.xml"/><Relationship Id="rId515" Type="http://schemas.openxmlformats.org/officeDocument/2006/relationships/hyperlink" Target="https://en.wikipedia.org/wiki/Opportunity_cost" TargetMode="External"/><Relationship Id="rId47" Type="http://schemas.openxmlformats.org/officeDocument/2006/relationships/image" Target="../media/image529.png"/><Relationship Id="rId68" Type="http://schemas.openxmlformats.org/officeDocument/2006/relationships/customXml" Target="../ink/ink553.xml"/><Relationship Id="rId89" Type="http://schemas.openxmlformats.org/officeDocument/2006/relationships/image" Target="../media/image550.png"/><Relationship Id="rId112" Type="http://schemas.openxmlformats.org/officeDocument/2006/relationships/customXml" Target="../ink/ink576.xml"/><Relationship Id="rId133" Type="http://schemas.openxmlformats.org/officeDocument/2006/relationships/customXml" Target="../ink/ink587.xml"/><Relationship Id="rId154" Type="http://schemas.openxmlformats.org/officeDocument/2006/relationships/image" Target="../media/image581.png"/><Relationship Id="rId175" Type="http://schemas.openxmlformats.org/officeDocument/2006/relationships/customXml" Target="../ink/ink608.xml"/><Relationship Id="rId340" Type="http://schemas.openxmlformats.org/officeDocument/2006/relationships/customXml" Target="../ink/ink692.xml"/><Relationship Id="rId361" Type="http://schemas.openxmlformats.org/officeDocument/2006/relationships/image" Target="../media/image679.png"/><Relationship Id="rId196" Type="http://schemas.openxmlformats.org/officeDocument/2006/relationships/image" Target="../media/image602.png"/><Relationship Id="rId200" Type="http://schemas.openxmlformats.org/officeDocument/2006/relationships/image" Target="../media/image604.png"/><Relationship Id="rId382" Type="http://schemas.openxmlformats.org/officeDocument/2006/relationships/image" Target="../media/image689.png"/><Relationship Id="rId417" Type="http://schemas.openxmlformats.org/officeDocument/2006/relationships/image" Target="../media/image706.png"/><Relationship Id="rId438" Type="http://schemas.openxmlformats.org/officeDocument/2006/relationships/image" Target="../media/image716.png"/><Relationship Id="rId459" Type="http://schemas.openxmlformats.org/officeDocument/2006/relationships/customXml" Target="../ink/ink756.xml"/><Relationship Id="rId16" Type="http://schemas.openxmlformats.org/officeDocument/2006/relationships/customXml" Target="../ink/ink527.xml"/><Relationship Id="rId221" Type="http://schemas.openxmlformats.org/officeDocument/2006/relationships/customXml" Target="../ink/ink631.xml"/><Relationship Id="rId242" Type="http://schemas.openxmlformats.org/officeDocument/2006/relationships/customXml" Target="../ink/ink642.xml"/><Relationship Id="rId263" Type="http://schemas.openxmlformats.org/officeDocument/2006/relationships/image" Target="../media/image634.png"/><Relationship Id="rId284" Type="http://schemas.openxmlformats.org/officeDocument/2006/relationships/customXml" Target="../ink/ink663.xml"/><Relationship Id="rId319" Type="http://schemas.openxmlformats.org/officeDocument/2006/relationships/image" Target="../media/image661.png"/><Relationship Id="rId470" Type="http://schemas.openxmlformats.org/officeDocument/2006/relationships/customXml" Target="../ink/ink762.xml"/><Relationship Id="rId491" Type="http://schemas.openxmlformats.org/officeDocument/2006/relationships/image" Target="../media/image741.png"/><Relationship Id="rId505" Type="http://schemas.openxmlformats.org/officeDocument/2006/relationships/image" Target="../media/image747.png"/><Relationship Id="rId37" Type="http://schemas.openxmlformats.org/officeDocument/2006/relationships/image" Target="../media/image524.png"/><Relationship Id="rId58" Type="http://schemas.openxmlformats.org/officeDocument/2006/relationships/customXml" Target="../ink/ink548.xml"/><Relationship Id="rId79" Type="http://schemas.openxmlformats.org/officeDocument/2006/relationships/image" Target="../media/image545.png"/><Relationship Id="rId102" Type="http://schemas.openxmlformats.org/officeDocument/2006/relationships/customXml" Target="../ink/ink571.xml"/><Relationship Id="rId123" Type="http://schemas.openxmlformats.org/officeDocument/2006/relationships/image" Target="../media/image566.png"/><Relationship Id="rId144" Type="http://schemas.openxmlformats.org/officeDocument/2006/relationships/image" Target="../media/image576.png"/><Relationship Id="rId330" Type="http://schemas.openxmlformats.org/officeDocument/2006/relationships/customXml" Target="../ink/ink687.xml"/><Relationship Id="rId90" Type="http://schemas.openxmlformats.org/officeDocument/2006/relationships/customXml" Target="../ink/ink564.xml"/><Relationship Id="rId165" Type="http://schemas.openxmlformats.org/officeDocument/2006/relationships/customXml" Target="../ink/ink603.xml"/><Relationship Id="rId186" Type="http://schemas.openxmlformats.org/officeDocument/2006/relationships/image" Target="../media/image597.png"/><Relationship Id="rId351" Type="http://schemas.openxmlformats.org/officeDocument/2006/relationships/image" Target="../media/image674.png"/><Relationship Id="rId372" Type="http://schemas.openxmlformats.org/officeDocument/2006/relationships/customXml" Target="../ink/ink711.xml"/><Relationship Id="rId393" Type="http://schemas.openxmlformats.org/officeDocument/2006/relationships/image" Target="../media/image694.png"/><Relationship Id="rId407" Type="http://schemas.openxmlformats.org/officeDocument/2006/relationships/image" Target="../media/image701.png"/><Relationship Id="rId428" Type="http://schemas.openxmlformats.org/officeDocument/2006/relationships/customXml" Target="../ink/ink740.xml"/><Relationship Id="rId449" Type="http://schemas.openxmlformats.org/officeDocument/2006/relationships/customXml" Target="../ink/ink751.xml"/><Relationship Id="rId211" Type="http://schemas.openxmlformats.org/officeDocument/2006/relationships/customXml" Target="../ink/ink626.xml"/><Relationship Id="rId232" Type="http://schemas.openxmlformats.org/officeDocument/2006/relationships/customXml" Target="../ink/ink637.xml"/><Relationship Id="rId253" Type="http://schemas.openxmlformats.org/officeDocument/2006/relationships/image" Target="../media/image630.png"/><Relationship Id="rId274" Type="http://schemas.openxmlformats.org/officeDocument/2006/relationships/customXml" Target="../ink/ink658.xml"/><Relationship Id="rId295" Type="http://schemas.openxmlformats.org/officeDocument/2006/relationships/customXml" Target="../ink/ink669.xml"/><Relationship Id="rId309" Type="http://schemas.openxmlformats.org/officeDocument/2006/relationships/customXml" Target="../ink/ink676.xml"/><Relationship Id="rId460" Type="http://schemas.openxmlformats.org/officeDocument/2006/relationships/image" Target="../media/image727.png"/><Relationship Id="rId481" Type="http://schemas.openxmlformats.org/officeDocument/2006/relationships/image" Target="../media/image737.png"/><Relationship Id="rId516" Type="http://schemas.openxmlformats.org/officeDocument/2006/relationships/hyperlink" Target="https://en.wikipedia.org/wiki/Leakage_(economics)" TargetMode="External"/><Relationship Id="rId27" Type="http://schemas.openxmlformats.org/officeDocument/2006/relationships/image" Target="../media/image519.png"/><Relationship Id="rId48" Type="http://schemas.openxmlformats.org/officeDocument/2006/relationships/customXml" Target="../ink/ink543.xml"/><Relationship Id="rId69" Type="http://schemas.openxmlformats.org/officeDocument/2006/relationships/image" Target="../media/image540.png"/><Relationship Id="rId113" Type="http://schemas.openxmlformats.org/officeDocument/2006/relationships/image" Target="../media/image561.png"/><Relationship Id="rId134" Type="http://schemas.openxmlformats.org/officeDocument/2006/relationships/image" Target="../media/image571.png"/><Relationship Id="rId320" Type="http://schemas.openxmlformats.org/officeDocument/2006/relationships/customXml" Target="../ink/ink682.xml"/><Relationship Id="rId80" Type="http://schemas.openxmlformats.org/officeDocument/2006/relationships/customXml" Target="../ink/ink559.xml"/><Relationship Id="rId155" Type="http://schemas.openxmlformats.org/officeDocument/2006/relationships/customXml" Target="../ink/ink598.xml"/><Relationship Id="rId176" Type="http://schemas.openxmlformats.org/officeDocument/2006/relationships/image" Target="../media/image592.png"/><Relationship Id="rId197" Type="http://schemas.openxmlformats.org/officeDocument/2006/relationships/customXml" Target="../ink/ink619.xml"/><Relationship Id="rId341" Type="http://schemas.openxmlformats.org/officeDocument/2006/relationships/customXml" Target="../ink/ink693.xml"/><Relationship Id="rId362" Type="http://schemas.openxmlformats.org/officeDocument/2006/relationships/customXml" Target="../ink/ink706.xml"/><Relationship Id="rId383" Type="http://schemas.openxmlformats.org/officeDocument/2006/relationships/customXml" Target="../ink/ink717.xml"/><Relationship Id="rId418" Type="http://schemas.openxmlformats.org/officeDocument/2006/relationships/customXml" Target="../ink/ink735.xml"/><Relationship Id="rId439" Type="http://schemas.openxmlformats.org/officeDocument/2006/relationships/customXml" Target="../ink/ink746.xml"/><Relationship Id="rId201" Type="http://schemas.openxmlformats.org/officeDocument/2006/relationships/customXml" Target="../ink/ink621.xml"/><Relationship Id="rId222" Type="http://schemas.openxmlformats.org/officeDocument/2006/relationships/image" Target="../media/image615.png"/><Relationship Id="rId243" Type="http://schemas.openxmlformats.org/officeDocument/2006/relationships/image" Target="../media/image625.png"/><Relationship Id="rId264" Type="http://schemas.openxmlformats.org/officeDocument/2006/relationships/customXml" Target="../ink/ink653.xml"/><Relationship Id="rId285" Type="http://schemas.openxmlformats.org/officeDocument/2006/relationships/image" Target="../media/image645.png"/><Relationship Id="rId450" Type="http://schemas.openxmlformats.org/officeDocument/2006/relationships/image" Target="../media/image722.png"/><Relationship Id="rId471" Type="http://schemas.openxmlformats.org/officeDocument/2006/relationships/image" Target="../media/image732.png"/><Relationship Id="rId506" Type="http://schemas.openxmlformats.org/officeDocument/2006/relationships/customXml" Target="../ink/ink782.xml"/><Relationship Id="rId17" Type="http://schemas.openxmlformats.org/officeDocument/2006/relationships/image" Target="../media/image515.png"/><Relationship Id="rId38" Type="http://schemas.openxmlformats.org/officeDocument/2006/relationships/customXml" Target="../ink/ink538.xml"/><Relationship Id="rId59" Type="http://schemas.openxmlformats.org/officeDocument/2006/relationships/image" Target="../media/image535.png"/><Relationship Id="rId103" Type="http://schemas.openxmlformats.org/officeDocument/2006/relationships/image" Target="../media/image556.png"/><Relationship Id="rId124" Type="http://schemas.openxmlformats.org/officeDocument/2006/relationships/customXml" Target="../ink/ink582.xml"/><Relationship Id="rId310" Type="http://schemas.openxmlformats.org/officeDocument/2006/relationships/image" Target="../media/image657.png"/><Relationship Id="rId492" Type="http://schemas.openxmlformats.org/officeDocument/2006/relationships/customXml" Target="../ink/ink774.xml"/><Relationship Id="rId70" Type="http://schemas.openxmlformats.org/officeDocument/2006/relationships/customXml" Target="../ink/ink554.xml"/><Relationship Id="rId91" Type="http://schemas.openxmlformats.org/officeDocument/2006/relationships/customXml" Target="../ink/ink565.xml"/><Relationship Id="rId145" Type="http://schemas.openxmlformats.org/officeDocument/2006/relationships/customXml" Target="../ink/ink593.xml"/><Relationship Id="rId166" Type="http://schemas.openxmlformats.org/officeDocument/2006/relationships/image" Target="../media/image587.png"/><Relationship Id="rId187" Type="http://schemas.openxmlformats.org/officeDocument/2006/relationships/customXml" Target="../ink/ink614.xml"/><Relationship Id="rId331" Type="http://schemas.openxmlformats.org/officeDocument/2006/relationships/image" Target="../media/image667.png"/><Relationship Id="rId352" Type="http://schemas.openxmlformats.org/officeDocument/2006/relationships/customXml" Target="../ink/ink701.xml"/><Relationship Id="rId373" Type="http://schemas.openxmlformats.org/officeDocument/2006/relationships/image" Target="../media/image685.png"/><Relationship Id="rId394" Type="http://schemas.openxmlformats.org/officeDocument/2006/relationships/customXml" Target="../ink/ink723.xml"/><Relationship Id="rId408" Type="http://schemas.openxmlformats.org/officeDocument/2006/relationships/customXml" Target="../ink/ink730.xml"/><Relationship Id="rId429" Type="http://schemas.openxmlformats.org/officeDocument/2006/relationships/image" Target="../media/image71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10.png"/><Relationship Id="rId233" Type="http://schemas.openxmlformats.org/officeDocument/2006/relationships/image" Target="../media/image620.png"/><Relationship Id="rId254" Type="http://schemas.openxmlformats.org/officeDocument/2006/relationships/customXml" Target="../ink/ink648.xml"/><Relationship Id="rId440" Type="http://schemas.openxmlformats.org/officeDocument/2006/relationships/image" Target="../media/image717.png"/><Relationship Id="rId28" Type="http://schemas.openxmlformats.org/officeDocument/2006/relationships/customXml" Target="../ink/ink533.xml"/><Relationship Id="rId49" Type="http://schemas.openxmlformats.org/officeDocument/2006/relationships/image" Target="../media/image530.png"/><Relationship Id="rId114" Type="http://schemas.openxmlformats.org/officeDocument/2006/relationships/customXml" Target="../ink/ink577.xml"/><Relationship Id="rId275" Type="http://schemas.openxmlformats.org/officeDocument/2006/relationships/image" Target="../media/image640.png"/><Relationship Id="rId296" Type="http://schemas.openxmlformats.org/officeDocument/2006/relationships/image" Target="../media/image650.png"/><Relationship Id="rId300" Type="http://schemas.openxmlformats.org/officeDocument/2006/relationships/image" Target="../media/image652.png"/><Relationship Id="rId461" Type="http://schemas.openxmlformats.org/officeDocument/2006/relationships/customXml" Target="../ink/ink757.xml"/><Relationship Id="rId482" Type="http://schemas.openxmlformats.org/officeDocument/2006/relationships/customXml" Target="../ink/ink768.xml"/><Relationship Id="rId60" Type="http://schemas.openxmlformats.org/officeDocument/2006/relationships/customXml" Target="../ink/ink549.xml"/><Relationship Id="rId81" Type="http://schemas.openxmlformats.org/officeDocument/2006/relationships/image" Target="../media/image546.png"/><Relationship Id="rId135" Type="http://schemas.openxmlformats.org/officeDocument/2006/relationships/customXml" Target="../ink/ink588.xml"/><Relationship Id="rId156" Type="http://schemas.openxmlformats.org/officeDocument/2006/relationships/image" Target="../media/image582.png"/><Relationship Id="rId177" Type="http://schemas.openxmlformats.org/officeDocument/2006/relationships/customXml" Target="../ink/ink609.xml"/><Relationship Id="rId198" Type="http://schemas.openxmlformats.org/officeDocument/2006/relationships/image" Target="../media/image603.png"/><Relationship Id="rId321" Type="http://schemas.openxmlformats.org/officeDocument/2006/relationships/image" Target="../media/image662.png"/><Relationship Id="rId342" Type="http://schemas.openxmlformats.org/officeDocument/2006/relationships/image" Target="../media/image672.png"/><Relationship Id="rId363" Type="http://schemas.openxmlformats.org/officeDocument/2006/relationships/image" Target="../media/image680.png"/><Relationship Id="rId384" Type="http://schemas.openxmlformats.org/officeDocument/2006/relationships/image" Target="../media/image690.png"/><Relationship Id="rId419" Type="http://schemas.openxmlformats.org/officeDocument/2006/relationships/image" Target="../media/image707.png"/><Relationship Id="rId202" Type="http://schemas.openxmlformats.org/officeDocument/2006/relationships/image" Target="../media/image605.png"/><Relationship Id="rId223" Type="http://schemas.openxmlformats.org/officeDocument/2006/relationships/customXml" Target="../ink/ink632.xml"/><Relationship Id="rId244" Type="http://schemas.openxmlformats.org/officeDocument/2006/relationships/customXml" Target="../ink/ink643.xml"/><Relationship Id="rId430" Type="http://schemas.openxmlformats.org/officeDocument/2006/relationships/customXml" Target="../ink/ink741.xml"/><Relationship Id="rId18" Type="http://schemas.openxmlformats.org/officeDocument/2006/relationships/customXml" Target="../ink/ink528.xml"/><Relationship Id="rId39" Type="http://schemas.openxmlformats.org/officeDocument/2006/relationships/image" Target="../media/image525.png"/><Relationship Id="rId265" Type="http://schemas.openxmlformats.org/officeDocument/2006/relationships/image" Target="../media/image635.png"/><Relationship Id="rId286" Type="http://schemas.openxmlformats.org/officeDocument/2006/relationships/customXml" Target="../ink/ink664.xml"/><Relationship Id="rId451" Type="http://schemas.openxmlformats.org/officeDocument/2006/relationships/customXml" Target="../ink/ink752.xml"/><Relationship Id="rId472" Type="http://schemas.openxmlformats.org/officeDocument/2006/relationships/customXml" Target="../ink/ink763.xml"/><Relationship Id="rId493" Type="http://schemas.openxmlformats.org/officeDocument/2006/relationships/customXml" Target="../ink/ink775.xml"/><Relationship Id="rId507" Type="http://schemas.openxmlformats.org/officeDocument/2006/relationships/image" Target="../media/image748.png"/><Relationship Id="rId50" Type="http://schemas.openxmlformats.org/officeDocument/2006/relationships/customXml" Target="../ink/ink544.xml"/><Relationship Id="rId104" Type="http://schemas.openxmlformats.org/officeDocument/2006/relationships/customXml" Target="../ink/ink572.xml"/><Relationship Id="rId125" Type="http://schemas.openxmlformats.org/officeDocument/2006/relationships/customXml" Target="../ink/ink583.xml"/><Relationship Id="rId146" Type="http://schemas.openxmlformats.org/officeDocument/2006/relationships/image" Target="../media/image577.png"/><Relationship Id="rId167" Type="http://schemas.openxmlformats.org/officeDocument/2006/relationships/customXml" Target="../ink/ink604.xml"/><Relationship Id="rId188" Type="http://schemas.openxmlformats.org/officeDocument/2006/relationships/image" Target="../media/image598.png"/><Relationship Id="rId311" Type="http://schemas.openxmlformats.org/officeDocument/2006/relationships/customXml" Target="../ink/ink677.xml"/><Relationship Id="rId332" Type="http://schemas.openxmlformats.org/officeDocument/2006/relationships/customXml" Target="../ink/ink688.xml"/><Relationship Id="rId353" Type="http://schemas.openxmlformats.org/officeDocument/2006/relationships/image" Target="../media/image675.png"/><Relationship Id="rId374" Type="http://schemas.openxmlformats.org/officeDocument/2006/relationships/customXml" Target="../ink/ink712.xml"/><Relationship Id="rId395" Type="http://schemas.openxmlformats.org/officeDocument/2006/relationships/image" Target="../media/image695.png"/><Relationship Id="rId409" Type="http://schemas.openxmlformats.org/officeDocument/2006/relationships/image" Target="../media/image702.png"/><Relationship Id="rId71" Type="http://schemas.openxmlformats.org/officeDocument/2006/relationships/image" Target="../media/image541.png"/><Relationship Id="rId92" Type="http://schemas.openxmlformats.org/officeDocument/2006/relationships/customXml" Target="../ink/ink566.xml"/><Relationship Id="rId213" Type="http://schemas.openxmlformats.org/officeDocument/2006/relationships/customXml" Target="../ink/ink627.xml"/><Relationship Id="rId234" Type="http://schemas.openxmlformats.org/officeDocument/2006/relationships/customXml" Target="../ink/ink638.xml"/><Relationship Id="rId420" Type="http://schemas.openxmlformats.org/officeDocument/2006/relationships/customXml" Target="../ink/ink736.xml"/><Relationship Id="rId2" Type="http://schemas.openxmlformats.org/officeDocument/2006/relationships/customXml" Target="../ink/ink520.xml"/><Relationship Id="rId29" Type="http://schemas.openxmlformats.org/officeDocument/2006/relationships/image" Target="../media/image520.png"/><Relationship Id="rId255" Type="http://schemas.openxmlformats.org/officeDocument/2006/relationships/image" Target="../media/image631.png"/><Relationship Id="rId276" Type="http://schemas.openxmlformats.org/officeDocument/2006/relationships/customXml" Target="../ink/ink659.xml"/><Relationship Id="rId297" Type="http://schemas.openxmlformats.org/officeDocument/2006/relationships/customXml" Target="../ink/ink670.xml"/><Relationship Id="rId441" Type="http://schemas.openxmlformats.org/officeDocument/2006/relationships/customXml" Target="../ink/ink747.xml"/><Relationship Id="rId462" Type="http://schemas.openxmlformats.org/officeDocument/2006/relationships/image" Target="../media/image728.png"/><Relationship Id="rId483" Type="http://schemas.openxmlformats.org/officeDocument/2006/relationships/image" Target="../media/image738.png"/><Relationship Id="rId40" Type="http://schemas.openxmlformats.org/officeDocument/2006/relationships/customXml" Target="../ink/ink539.xml"/><Relationship Id="rId115" Type="http://schemas.openxmlformats.org/officeDocument/2006/relationships/image" Target="../media/image562.png"/><Relationship Id="rId136" Type="http://schemas.openxmlformats.org/officeDocument/2006/relationships/image" Target="../media/image572.png"/><Relationship Id="rId157" Type="http://schemas.openxmlformats.org/officeDocument/2006/relationships/customXml" Target="../ink/ink599.xml"/><Relationship Id="rId178" Type="http://schemas.openxmlformats.org/officeDocument/2006/relationships/image" Target="../media/image593.png"/><Relationship Id="rId301" Type="http://schemas.openxmlformats.org/officeDocument/2006/relationships/customXml" Target="../ink/ink672.xml"/><Relationship Id="rId322" Type="http://schemas.openxmlformats.org/officeDocument/2006/relationships/customXml" Target="../ink/ink683.xml"/><Relationship Id="rId343" Type="http://schemas.openxmlformats.org/officeDocument/2006/relationships/customXml" Target="../ink/ink694.xml"/><Relationship Id="rId364" Type="http://schemas.openxmlformats.org/officeDocument/2006/relationships/customXml" Target="../ink/ink707.xml"/><Relationship Id="rId61" Type="http://schemas.openxmlformats.org/officeDocument/2006/relationships/image" Target="../media/image536.png"/><Relationship Id="rId82" Type="http://schemas.openxmlformats.org/officeDocument/2006/relationships/customXml" Target="../ink/ink560.xml"/><Relationship Id="rId199" Type="http://schemas.openxmlformats.org/officeDocument/2006/relationships/customXml" Target="../ink/ink620.xml"/><Relationship Id="rId203" Type="http://schemas.openxmlformats.org/officeDocument/2006/relationships/customXml" Target="../ink/ink622.xml"/><Relationship Id="rId385" Type="http://schemas.openxmlformats.org/officeDocument/2006/relationships/customXml" Target="../ink/ink718.xml"/><Relationship Id="rId19" Type="http://schemas.openxmlformats.org/officeDocument/2006/relationships/image" Target="../media/image516.png"/><Relationship Id="rId224" Type="http://schemas.openxmlformats.org/officeDocument/2006/relationships/image" Target="../media/image616.png"/><Relationship Id="rId245" Type="http://schemas.openxmlformats.org/officeDocument/2006/relationships/image" Target="../media/image626.png"/><Relationship Id="rId266" Type="http://schemas.openxmlformats.org/officeDocument/2006/relationships/customXml" Target="../ink/ink654.xml"/><Relationship Id="rId287" Type="http://schemas.openxmlformats.org/officeDocument/2006/relationships/image" Target="../media/image646.png"/><Relationship Id="rId410" Type="http://schemas.openxmlformats.org/officeDocument/2006/relationships/customXml" Target="../ink/ink731.xml"/><Relationship Id="rId431" Type="http://schemas.openxmlformats.org/officeDocument/2006/relationships/image" Target="../media/image713.png"/><Relationship Id="rId452" Type="http://schemas.openxmlformats.org/officeDocument/2006/relationships/image" Target="../media/image723.png"/><Relationship Id="rId473" Type="http://schemas.openxmlformats.org/officeDocument/2006/relationships/image" Target="../media/image733.png"/><Relationship Id="rId494" Type="http://schemas.openxmlformats.org/officeDocument/2006/relationships/customXml" Target="../ink/ink776.xml"/><Relationship Id="rId508" Type="http://schemas.openxmlformats.org/officeDocument/2006/relationships/customXml" Target="../ink/ink783.xml"/><Relationship Id="rId30" Type="http://schemas.openxmlformats.org/officeDocument/2006/relationships/customXml" Target="../ink/ink534.xml"/><Relationship Id="rId105" Type="http://schemas.openxmlformats.org/officeDocument/2006/relationships/image" Target="../media/image557.png"/><Relationship Id="rId126" Type="http://schemas.openxmlformats.org/officeDocument/2006/relationships/image" Target="../media/image567.png"/><Relationship Id="rId147" Type="http://schemas.openxmlformats.org/officeDocument/2006/relationships/customXml" Target="../ink/ink594.xml"/><Relationship Id="rId168" Type="http://schemas.openxmlformats.org/officeDocument/2006/relationships/image" Target="../media/image588.png"/><Relationship Id="rId312" Type="http://schemas.openxmlformats.org/officeDocument/2006/relationships/image" Target="../media/image658.png"/><Relationship Id="rId333" Type="http://schemas.openxmlformats.org/officeDocument/2006/relationships/image" Target="../media/image668.png"/><Relationship Id="rId354" Type="http://schemas.openxmlformats.org/officeDocument/2006/relationships/customXml" Target="../ink/ink702.xml"/><Relationship Id="rId51" Type="http://schemas.openxmlformats.org/officeDocument/2006/relationships/image" Target="../media/image531.png"/><Relationship Id="rId72" Type="http://schemas.openxmlformats.org/officeDocument/2006/relationships/customXml" Target="../ink/ink555.xml"/><Relationship Id="rId93" Type="http://schemas.openxmlformats.org/officeDocument/2006/relationships/image" Target="../media/image551.png"/><Relationship Id="rId189" Type="http://schemas.openxmlformats.org/officeDocument/2006/relationships/customXml" Target="../ink/ink615.xml"/><Relationship Id="rId375" Type="http://schemas.openxmlformats.org/officeDocument/2006/relationships/customXml" Target="../ink/ink713.xml"/><Relationship Id="rId396" Type="http://schemas.openxmlformats.org/officeDocument/2006/relationships/customXml" Target="../ink/ink724.xml"/><Relationship Id="rId3" Type="http://schemas.openxmlformats.org/officeDocument/2006/relationships/image" Target="../media/image508.png"/><Relationship Id="rId214" Type="http://schemas.openxmlformats.org/officeDocument/2006/relationships/image" Target="../media/image611.png"/><Relationship Id="rId235" Type="http://schemas.openxmlformats.org/officeDocument/2006/relationships/image" Target="../media/image621.png"/><Relationship Id="rId256" Type="http://schemas.openxmlformats.org/officeDocument/2006/relationships/customXml" Target="../ink/ink649.xml"/><Relationship Id="rId277" Type="http://schemas.openxmlformats.org/officeDocument/2006/relationships/image" Target="../media/image641.png"/><Relationship Id="rId298" Type="http://schemas.openxmlformats.org/officeDocument/2006/relationships/image" Target="../media/image651.png"/><Relationship Id="rId400" Type="http://schemas.openxmlformats.org/officeDocument/2006/relationships/customXml" Target="../ink/ink726.xml"/><Relationship Id="rId421" Type="http://schemas.openxmlformats.org/officeDocument/2006/relationships/image" Target="../media/image708.png"/><Relationship Id="rId442" Type="http://schemas.openxmlformats.org/officeDocument/2006/relationships/image" Target="../media/image718.png"/><Relationship Id="rId463" Type="http://schemas.openxmlformats.org/officeDocument/2006/relationships/customXml" Target="../ink/ink758.xml"/><Relationship Id="rId484" Type="http://schemas.openxmlformats.org/officeDocument/2006/relationships/customXml" Target="../ink/ink769.xml"/><Relationship Id="rId116" Type="http://schemas.openxmlformats.org/officeDocument/2006/relationships/customXml" Target="../ink/ink578.xml"/><Relationship Id="rId137" Type="http://schemas.openxmlformats.org/officeDocument/2006/relationships/customXml" Target="../ink/ink589.xml"/><Relationship Id="rId158" Type="http://schemas.openxmlformats.org/officeDocument/2006/relationships/image" Target="../media/image583.png"/><Relationship Id="rId302" Type="http://schemas.openxmlformats.org/officeDocument/2006/relationships/image" Target="../media/image653.png"/><Relationship Id="rId323" Type="http://schemas.openxmlformats.org/officeDocument/2006/relationships/image" Target="../media/image663.png"/><Relationship Id="rId344" Type="http://schemas.openxmlformats.org/officeDocument/2006/relationships/customXml" Target="../ink/ink695.xml"/><Relationship Id="rId20" Type="http://schemas.openxmlformats.org/officeDocument/2006/relationships/customXml" Target="../ink/ink529.xml"/><Relationship Id="rId41" Type="http://schemas.openxmlformats.org/officeDocument/2006/relationships/image" Target="../media/image526.png"/><Relationship Id="rId62" Type="http://schemas.openxmlformats.org/officeDocument/2006/relationships/customXml" Target="../ink/ink550.xml"/><Relationship Id="rId83" Type="http://schemas.openxmlformats.org/officeDocument/2006/relationships/image" Target="../media/image547.png"/><Relationship Id="rId179" Type="http://schemas.openxmlformats.org/officeDocument/2006/relationships/customXml" Target="../ink/ink610.xml"/><Relationship Id="rId365" Type="http://schemas.openxmlformats.org/officeDocument/2006/relationships/image" Target="../media/image681.png"/><Relationship Id="rId386" Type="http://schemas.openxmlformats.org/officeDocument/2006/relationships/image" Target="../media/image691.png"/><Relationship Id="rId190" Type="http://schemas.openxmlformats.org/officeDocument/2006/relationships/image" Target="../media/image599.png"/><Relationship Id="rId204" Type="http://schemas.openxmlformats.org/officeDocument/2006/relationships/image" Target="../media/image606.png"/><Relationship Id="rId225" Type="http://schemas.openxmlformats.org/officeDocument/2006/relationships/customXml" Target="../ink/ink633.xml"/><Relationship Id="rId246" Type="http://schemas.openxmlformats.org/officeDocument/2006/relationships/customXml" Target="../ink/ink644.xml"/><Relationship Id="rId267" Type="http://schemas.openxmlformats.org/officeDocument/2006/relationships/image" Target="../media/image636.png"/><Relationship Id="rId288" Type="http://schemas.openxmlformats.org/officeDocument/2006/relationships/customXml" Target="../ink/ink665.xml"/><Relationship Id="rId411" Type="http://schemas.openxmlformats.org/officeDocument/2006/relationships/image" Target="../media/image703.png"/><Relationship Id="rId432" Type="http://schemas.openxmlformats.org/officeDocument/2006/relationships/customXml" Target="../ink/ink742.xml"/><Relationship Id="rId453" Type="http://schemas.openxmlformats.org/officeDocument/2006/relationships/customXml" Target="../ink/ink753.xml"/><Relationship Id="rId474" Type="http://schemas.openxmlformats.org/officeDocument/2006/relationships/customXml" Target="../ink/ink764.xml"/><Relationship Id="rId509" Type="http://schemas.openxmlformats.org/officeDocument/2006/relationships/image" Target="../media/image749.png"/><Relationship Id="rId106" Type="http://schemas.openxmlformats.org/officeDocument/2006/relationships/customXml" Target="../ink/ink573.xml"/><Relationship Id="rId127" Type="http://schemas.openxmlformats.org/officeDocument/2006/relationships/customXml" Target="../ink/ink584.xml"/><Relationship Id="rId313" Type="http://schemas.openxmlformats.org/officeDocument/2006/relationships/customXml" Target="../ink/ink678.xml"/><Relationship Id="rId495" Type="http://schemas.openxmlformats.org/officeDocument/2006/relationships/image" Target="../media/image742.png"/><Relationship Id="rId10" Type="http://schemas.openxmlformats.org/officeDocument/2006/relationships/customXml" Target="../ink/ink524.xml"/><Relationship Id="rId31" Type="http://schemas.openxmlformats.org/officeDocument/2006/relationships/image" Target="../media/image521.png"/><Relationship Id="rId52" Type="http://schemas.openxmlformats.org/officeDocument/2006/relationships/customXml" Target="../ink/ink545.xml"/><Relationship Id="rId73" Type="http://schemas.openxmlformats.org/officeDocument/2006/relationships/image" Target="../media/image542.png"/><Relationship Id="rId94" Type="http://schemas.openxmlformats.org/officeDocument/2006/relationships/customXml" Target="../ink/ink567.xml"/><Relationship Id="rId148" Type="http://schemas.openxmlformats.org/officeDocument/2006/relationships/image" Target="../media/image578.png"/><Relationship Id="rId169" Type="http://schemas.openxmlformats.org/officeDocument/2006/relationships/customXml" Target="../ink/ink605.xml"/><Relationship Id="rId334" Type="http://schemas.openxmlformats.org/officeDocument/2006/relationships/customXml" Target="../ink/ink689.xml"/><Relationship Id="rId355" Type="http://schemas.openxmlformats.org/officeDocument/2006/relationships/image" Target="../media/image676.png"/><Relationship Id="rId376" Type="http://schemas.openxmlformats.org/officeDocument/2006/relationships/image" Target="../media/image686.png"/><Relationship Id="rId397" Type="http://schemas.openxmlformats.org/officeDocument/2006/relationships/image" Target="../media/image696.png"/><Relationship Id="rId4" Type="http://schemas.openxmlformats.org/officeDocument/2006/relationships/customXml" Target="../ink/ink521.xml"/><Relationship Id="rId180" Type="http://schemas.openxmlformats.org/officeDocument/2006/relationships/image" Target="../media/image594.png"/><Relationship Id="rId215" Type="http://schemas.openxmlformats.org/officeDocument/2006/relationships/customXml" Target="../ink/ink628.xml"/><Relationship Id="rId236" Type="http://schemas.openxmlformats.org/officeDocument/2006/relationships/customXml" Target="../ink/ink639.xml"/><Relationship Id="rId257" Type="http://schemas.openxmlformats.org/officeDocument/2006/relationships/image" Target="../media/image479.png"/><Relationship Id="rId278" Type="http://schemas.openxmlformats.org/officeDocument/2006/relationships/customXml" Target="../ink/ink660.xml"/><Relationship Id="rId401" Type="http://schemas.openxmlformats.org/officeDocument/2006/relationships/image" Target="../media/image698.png"/><Relationship Id="rId422" Type="http://schemas.openxmlformats.org/officeDocument/2006/relationships/customXml" Target="../ink/ink737.xml"/><Relationship Id="rId443" Type="http://schemas.openxmlformats.org/officeDocument/2006/relationships/customXml" Target="../ink/ink748.xml"/><Relationship Id="rId464" Type="http://schemas.openxmlformats.org/officeDocument/2006/relationships/image" Target="../media/image729.png"/><Relationship Id="rId303" Type="http://schemas.openxmlformats.org/officeDocument/2006/relationships/customXml" Target="../ink/ink673.xml"/><Relationship Id="rId485" Type="http://schemas.openxmlformats.org/officeDocument/2006/relationships/customXml" Target="../ink/ink770.xml"/><Relationship Id="rId42" Type="http://schemas.openxmlformats.org/officeDocument/2006/relationships/customXml" Target="../ink/ink540.xml"/><Relationship Id="rId84" Type="http://schemas.openxmlformats.org/officeDocument/2006/relationships/customXml" Target="../ink/ink561.xml"/><Relationship Id="rId138" Type="http://schemas.openxmlformats.org/officeDocument/2006/relationships/image" Target="../media/image573.png"/><Relationship Id="rId345" Type="http://schemas.openxmlformats.org/officeDocument/2006/relationships/customXml" Target="../ink/ink696.xml"/><Relationship Id="rId387" Type="http://schemas.openxmlformats.org/officeDocument/2006/relationships/customXml" Target="../ink/ink719.xml"/><Relationship Id="rId510" Type="http://schemas.openxmlformats.org/officeDocument/2006/relationships/customXml" Target="../ink/ink784.xml"/><Relationship Id="rId191" Type="http://schemas.openxmlformats.org/officeDocument/2006/relationships/customXml" Target="../ink/ink616.xml"/><Relationship Id="rId205" Type="http://schemas.openxmlformats.org/officeDocument/2006/relationships/customXml" Target="../ink/ink623.xml"/><Relationship Id="rId247" Type="http://schemas.openxmlformats.org/officeDocument/2006/relationships/image" Target="../media/image627.png"/><Relationship Id="rId412" Type="http://schemas.openxmlformats.org/officeDocument/2006/relationships/customXml" Target="../ink/ink732.xml"/><Relationship Id="rId107" Type="http://schemas.openxmlformats.org/officeDocument/2006/relationships/image" Target="../media/image558.png"/><Relationship Id="rId289" Type="http://schemas.openxmlformats.org/officeDocument/2006/relationships/image" Target="../media/image647.png"/><Relationship Id="rId454" Type="http://schemas.openxmlformats.org/officeDocument/2006/relationships/image" Target="../media/image724.png"/><Relationship Id="rId496" Type="http://schemas.openxmlformats.org/officeDocument/2006/relationships/customXml" Target="../ink/ink777.xml"/><Relationship Id="rId11" Type="http://schemas.openxmlformats.org/officeDocument/2006/relationships/image" Target="../media/image512.png"/><Relationship Id="rId53" Type="http://schemas.openxmlformats.org/officeDocument/2006/relationships/image" Target="../media/image532.png"/><Relationship Id="rId149" Type="http://schemas.openxmlformats.org/officeDocument/2006/relationships/customXml" Target="../ink/ink595.xml"/><Relationship Id="rId314" Type="http://schemas.openxmlformats.org/officeDocument/2006/relationships/image" Target="../media/image659.png"/><Relationship Id="rId356" Type="http://schemas.openxmlformats.org/officeDocument/2006/relationships/customXml" Target="../ink/ink703.xml"/><Relationship Id="rId398" Type="http://schemas.openxmlformats.org/officeDocument/2006/relationships/customXml" Target="../ink/ink725.xml"/><Relationship Id="rId95" Type="http://schemas.openxmlformats.org/officeDocument/2006/relationships/image" Target="../media/image552.png"/><Relationship Id="rId160" Type="http://schemas.openxmlformats.org/officeDocument/2006/relationships/image" Target="../media/image584.png"/><Relationship Id="rId216" Type="http://schemas.openxmlformats.org/officeDocument/2006/relationships/image" Target="../media/image612.png"/><Relationship Id="rId423" Type="http://schemas.openxmlformats.org/officeDocument/2006/relationships/image" Target="../media/image709.png"/><Relationship Id="rId258" Type="http://schemas.openxmlformats.org/officeDocument/2006/relationships/customXml" Target="../ink/ink650.xml"/><Relationship Id="rId465" Type="http://schemas.openxmlformats.org/officeDocument/2006/relationships/customXml" Target="../ink/ink759.xml"/><Relationship Id="rId22" Type="http://schemas.openxmlformats.org/officeDocument/2006/relationships/customXml" Target="../ink/ink530.xml"/><Relationship Id="rId64" Type="http://schemas.openxmlformats.org/officeDocument/2006/relationships/customXml" Target="../ink/ink551.xml"/><Relationship Id="rId118" Type="http://schemas.openxmlformats.org/officeDocument/2006/relationships/customXml" Target="../ink/ink579.xml"/><Relationship Id="rId325" Type="http://schemas.openxmlformats.org/officeDocument/2006/relationships/image" Target="../media/image664.png"/><Relationship Id="rId367" Type="http://schemas.openxmlformats.org/officeDocument/2006/relationships/image" Target="../media/image682.png"/><Relationship Id="rId171" Type="http://schemas.openxmlformats.org/officeDocument/2006/relationships/customXml" Target="../ink/ink606.xml"/><Relationship Id="rId227" Type="http://schemas.openxmlformats.org/officeDocument/2006/relationships/customXml" Target="../ink/ink634.xml"/><Relationship Id="rId269" Type="http://schemas.openxmlformats.org/officeDocument/2006/relationships/image" Target="../media/image637.png"/><Relationship Id="rId434" Type="http://schemas.openxmlformats.org/officeDocument/2006/relationships/image" Target="../media/image714.png"/><Relationship Id="rId476" Type="http://schemas.openxmlformats.org/officeDocument/2006/relationships/customXml" Target="../ink/ink765.xml"/><Relationship Id="rId33" Type="http://schemas.openxmlformats.org/officeDocument/2006/relationships/image" Target="../media/image522.png"/><Relationship Id="rId129" Type="http://schemas.openxmlformats.org/officeDocument/2006/relationships/customXml" Target="../ink/ink585.xml"/><Relationship Id="rId280" Type="http://schemas.openxmlformats.org/officeDocument/2006/relationships/customXml" Target="../ink/ink661.xml"/><Relationship Id="rId336" Type="http://schemas.openxmlformats.org/officeDocument/2006/relationships/customXml" Target="../ink/ink690.xml"/><Relationship Id="rId501" Type="http://schemas.openxmlformats.org/officeDocument/2006/relationships/image" Target="../media/image745.png"/><Relationship Id="rId75" Type="http://schemas.openxmlformats.org/officeDocument/2006/relationships/image" Target="../media/image543.png"/><Relationship Id="rId140" Type="http://schemas.openxmlformats.org/officeDocument/2006/relationships/image" Target="../media/image574.png"/><Relationship Id="rId182" Type="http://schemas.openxmlformats.org/officeDocument/2006/relationships/image" Target="../media/image595.png"/><Relationship Id="rId378" Type="http://schemas.openxmlformats.org/officeDocument/2006/relationships/image" Target="../media/image687.png"/><Relationship Id="rId403" Type="http://schemas.openxmlformats.org/officeDocument/2006/relationships/image" Target="../media/image699.png"/><Relationship Id="rId6" Type="http://schemas.openxmlformats.org/officeDocument/2006/relationships/customXml" Target="../ink/ink522.xml"/><Relationship Id="rId238" Type="http://schemas.openxmlformats.org/officeDocument/2006/relationships/customXml" Target="../ink/ink640.xml"/><Relationship Id="rId445" Type="http://schemas.openxmlformats.org/officeDocument/2006/relationships/customXml" Target="../ink/ink749.xml"/><Relationship Id="rId487" Type="http://schemas.openxmlformats.org/officeDocument/2006/relationships/image" Target="../media/image739.png"/><Relationship Id="rId291" Type="http://schemas.openxmlformats.org/officeDocument/2006/relationships/customXml" Target="../ink/ink667.xml"/><Relationship Id="rId305" Type="http://schemas.openxmlformats.org/officeDocument/2006/relationships/customXml" Target="../ink/ink674.xml"/><Relationship Id="rId347" Type="http://schemas.openxmlformats.org/officeDocument/2006/relationships/image" Target="../media/image673.png"/><Relationship Id="rId512" Type="http://schemas.openxmlformats.org/officeDocument/2006/relationships/image" Target="../media/image750.png"/><Relationship Id="rId44" Type="http://schemas.openxmlformats.org/officeDocument/2006/relationships/customXml" Target="../ink/ink541.xml"/><Relationship Id="rId86" Type="http://schemas.openxmlformats.org/officeDocument/2006/relationships/customXml" Target="../ink/ink562.xml"/><Relationship Id="rId151" Type="http://schemas.openxmlformats.org/officeDocument/2006/relationships/customXml" Target="../ink/ink596.xml"/><Relationship Id="rId389" Type="http://schemas.openxmlformats.org/officeDocument/2006/relationships/image" Target="../media/image692.png"/><Relationship Id="rId193" Type="http://schemas.openxmlformats.org/officeDocument/2006/relationships/customXml" Target="../ink/ink617.xml"/><Relationship Id="rId207" Type="http://schemas.openxmlformats.org/officeDocument/2006/relationships/customXml" Target="../ink/ink624.xml"/><Relationship Id="rId249" Type="http://schemas.openxmlformats.org/officeDocument/2006/relationships/image" Target="../media/image628.png"/><Relationship Id="rId414" Type="http://schemas.openxmlformats.org/officeDocument/2006/relationships/customXml" Target="../ink/ink733.xml"/><Relationship Id="rId456" Type="http://schemas.openxmlformats.org/officeDocument/2006/relationships/image" Target="../media/image725.png"/><Relationship Id="rId498" Type="http://schemas.openxmlformats.org/officeDocument/2006/relationships/customXml" Target="../ink/ink778.xml"/><Relationship Id="rId13" Type="http://schemas.openxmlformats.org/officeDocument/2006/relationships/image" Target="../media/image513.png"/><Relationship Id="rId109" Type="http://schemas.openxmlformats.org/officeDocument/2006/relationships/image" Target="../media/image559.png"/><Relationship Id="rId260" Type="http://schemas.openxmlformats.org/officeDocument/2006/relationships/customXml" Target="../ink/ink651.xml"/><Relationship Id="rId316" Type="http://schemas.openxmlformats.org/officeDocument/2006/relationships/customXml" Target="../ink/ink680.xml"/><Relationship Id="rId55" Type="http://schemas.openxmlformats.org/officeDocument/2006/relationships/image" Target="../media/image533.png"/><Relationship Id="rId97" Type="http://schemas.openxmlformats.org/officeDocument/2006/relationships/image" Target="../media/image553.png"/><Relationship Id="rId120" Type="http://schemas.openxmlformats.org/officeDocument/2006/relationships/customXml" Target="../ink/ink580.xml"/><Relationship Id="rId358" Type="http://schemas.openxmlformats.org/officeDocument/2006/relationships/customXml" Target="../ink/ink704.xml"/><Relationship Id="rId162" Type="http://schemas.openxmlformats.org/officeDocument/2006/relationships/image" Target="../media/image585.png"/><Relationship Id="rId218" Type="http://schemas.openxmlformats.org/officeDocument/2006/relationships/image" Target="../media/image613.png"/><Relationship Id="rId425" Type="http://schemas.openxmlformats.org/officeDocument/2006/relationships/image" Target="../media/image710.png"/><Relationship Id="rId467" Type="http://schemas.openxmlformats.org/officeDocument/2006/relationships/customXml" Target="../ink/ink760.xml"/><Relationship Id="rId271" Type="http://schemas.openxmlformats.org/officeDocument/2006/relationships/image" Target="../media/image638.png"/><Relationship Id="rId24" Type="http://schemas.openxmlformats.org/officeDocument/2006/relationships/customXml" Target="../ink/ink531.xml"/><Relationship Id="rId66" Type="http://schemas.openxmlformats.org/officeDocument/2006/relationships/customXml" Target="../ink/ink552.xml"/><Relationship Id="rId131" Type="http://schemas.openxmlformats.org/officeDocument/2006/relationships/customXml" Target="../ink/ink586.xml"/><Relationship Id="rId327" Type="http://schemas.openxmlformats.org/officeDocument/2006/relationships/image" Target="../media/image665.png"/><Relationship Id="rId369" Type="http://schemas.openxmlformats.org/officeDocument/2006/relationships/image" Target="../media/image683.png"/><Relationship Id="rId173" Type="http://schemas.openxmlformats.org/officeDocument/2006/relationships/customXml" Target="../ink/ink607.xml"/><Relationship Id="rId229" Type="http://schemas.openxmlformats.org/officeDocument/2006/relationships/customXml" Target="../ink/ink635.xml"/><Relationship Id="rId380" Type="http://schemas.openxmlformats.org/officeDocument/2006/relationships/image" Target="../media/image688.png"/><Relationship Id="rId436" Type="http://schemas.openxmlformats.org/officeDocument/2006/relationships/image" Target="../media/image7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5.png"/><Relationship Id="rId13" Type="http://schemas.openxmlformats.org/officeDocument/2006/relationships/customXml" Target="../ink/ink792.xml"/><Relationship Id="rId18" Type="http://schemas.openxmlformats.org/officeDocument/2006/relationships/image" Target="../media/image760.png"/><Relationship Id="rId26" Type="http://schemas.openxmlformats.org/officeDocument/2006/relationships/customXml" Target="../ink/ink799.xml"/><Relationship Id="rId3" Type="http://schemas.openxmlformats.org/officeDocument/2006/relationships/customXml" Target="../ink/ink787.xml"/><Relationship Id="rId21" Type="http://schemas.openxmlformats.org/officeDocument/2006/relationships/customXml" Target="../ink/ink796.xml"/><Relationship Id="rId7" Type="http://schemas.openxmlformats.org/officeDocument/2006/relationships/customXml" Target="../ink/ink789.xml"/><Relationship Id="rId12" Type="http://schemas.openxmlformats.org/officeDocument/2006/relationships/image" Target="../media/image757.png"/><Relationship Id="rId17" Type="http://schemas.openxmlformats.org/officeDocument/2006/relationships/customXml" Target="../ink/ink794.xml"/><Relationship Id="rId25" Type="http://schemas.openxmlformats.org/officeDocument/2006/relationships/image" Target="../media/image763.png"/><Relationship Id="rId2" Type="http://schemas.openxmlformats.org/officeDocument/2006/relationships/image" Target="../media/image752.png"/><Relationship Id="rId16" Type="http://schemas.openxmlformats.org/officeDocument/2006/relationships/image" Target="../media/image759.png"/><Relationship Id="rId20" Type="http://schemas.openxmlformats.org/officeDocument/2006/relationships/image" Target="../media/image7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4.png"/><Relationship Id="rId11" Type="http://schemas.openxmlformats.org/officeDocument/2006/relationships/customXml" Target="../ink/ink791.xml"/><Relationship Id="rId24" Type="http://schemas.openxmlformats.org/officeDocument/2006/relationships/customXml" Target="../ink/ink798.xml"/><Relationship Id="rId5" Type="http://schemas.openxmlformats.org/officeDocument/2006/relationships/customXml" Target="../ink/ink788.xml"/><Relationship Id="rId15" Type="http://schemas.openxmlformats.org/officeDocument/2006/relationships/customXml" Target="../ink/ink793.xml"/><Relationship Id="rId23" Type="http://schemas.openxmlformats.org/officeDocument/2006/relationships/image" Target="../media/image762.png"/><Relationship Id="rId10" Type="http://schemas.openxmlformats.org/officeDocument/2006/relationships/image" Target="../media/image756.png"/><Relationship Id="rId19" Type="http://schemas.openxmlformats.org/officeDocument/2006/relationships/customXml" Target="../ink/ink795.xml"/><Relationship Id="rId4" Type="http://schemas.openxmlformats.org/officeDocument/2006/relationships/image" Target="../media/image753.png"/><Relationship Id="rId9" Type="http://schemas.openxmlformats.org/officeDocument/2006/relationships/customXml" Target="../ink/ink790.xml"/><Relationship Id="rId14" Type="http://schemas.openxmlformats.org/officeDocument/2006/relationships/image" Target="../media/image758.png"/><Relationship Id="rId22" Type="http://schemas.openxmlformats.org/officeDocument/2006/relationships/customXml" Target="../ink/ink797.xml"/><Relationship Id="rId27" Type="http://schemas.openxmlformats.org/officeDocument/2006/relationships/customXml" Target="../ink/ink80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6.png"/><Relationship Id="rId299" Type="http://schemas.openxmlformats.org/officeDocument/2006/relationships/customXml" Target="../ink/ink960.xml"/><Relationship Id="rId303" Type="http://schemas.openxmlformats.org/officeDocument/2006/relationships/customXml" Target="../ink/ink962.xml"/><Relationship Id="rId21" Type="http://schemas.openxmlformats.org/officeDocument/2006/relationships/image" Target="../media/image773.png"/><Relationship Id="rId42" Type="http://schemas.openxmlformats.org/officeDocument/2006/relationships/customXml" Target="../ink/ink821.xml"/><Relationship Id="rId63" Type="http://schemas.openxmlformats.org/officeDocument/2006/relationships/image" Target="../media/image792.png"/><Relationship Id="rId84" Type="http://schemas.openxmlformats.org/officeDocument/2006/relationships/image" Target="../media/image801.png"/><Relationship Id="rId138" Type="http://schemas.openxmlformats.org/officeDocument/2006/relationships/image" Target="../media/image825.png"/><Relationship Id="rId159" Type="http://schemas.openxmlformats.org/officeDocument/2006/relationships/customXml" Target="../ink/ink885.xml"/><Relationship Id="rId324" Type="http://schemas.openxmlformats.org/officeDocument/2006/relationships/image" Target="../media/image909.png"/><Relationship Id="rId345" Type="http://schemas.openxmlformats.org/officeDocument/2006/relationships/customXml" Target="../ink/ink987.xml"/><Relationship Id="rId170" Type="http://schemas.openxmlformats.org/officeDocument/2006/relationships/image" Target="../media/image838.png"/><Relationship Id="rId191" Type="http://schemas.openxmlformats.org/officeDocument/2006/relationships/image" Target="../media/image848.png"/><Relationship Id="rId205" Type="http://schemas.openxmlformats.org/officeDocument/2006/relationships/customXml" Target="../ink/ink910.xml"/><Relationship Id="rId226" Type="http://schemas.openxmlformats.org/officeDocument/2006/relationships/customXml" Target="../ink/ink922.xml"/><Relationship Id="rId247" Type="http://schemas.openxmlformats.org/officeDocument/2006/relationships/customXml" Target="../ink/ink933.xml"/><Relationship Id="rId107" Type="http://schemas.openxmlformats.org/officeDocument/2006/relationships/image" Target="../media/image812.png"/><Relationship Id="rId268" Type="http://schemas.openxmlformats.org/officeDocument/2006/relationships/customXml" Target="../ink/ink944.xml"/><Relationship Id="rId289" Type="http://schemas.openxmlformats.org/officeDocument/2006/relationships/image" Target="../media/image894.png"/><Relationship Id="rId11" Type="http://schemas.openxmlformats.org/officeDocument/2006/relationships/image" Target="../media/image768.png"/><Relationship Id="rId32" Type="http://schemas.openxmlformats.org/officeDocument/2006/relationships/customXml" Target="../ink/ink816.xml"/><Relationship Id="rId53" Type="http://schemas.openxmlformats.org/officeDocument/2006/relationships/image" Target="../media/image788.png"/><Relationship Id="rId74" Type="http://schemas.openxmlformats.org/officeDocument/2006/relationships/image" Target="../media/image796.png"/><Relationship Id="rId128" Type="http://schemas.openxmlformats.org/officeDocument/2006/relationships/customXml" Target="../ink/ink867.xml"/><Relationship Id="rId149" Type="http://schemas.openxmlformats.org/officeDocument/2006/relationships/customXml" Target="../ink/ink878.xml"/><Relationship Id="rId314" Type="http://schemas.openxmlformats.org/officeDocument/2006/relationships/image" Target="../media/image904.png"/><Relationship Id="rId335" Type="http://schemas.openxmlformats.org/officeDocument/2006/relationships/image" Target="../media/image913.png"/><Relationship Id="rId5" Type="http://schemas.openxmlformats.org/officeDocument/2006/relationships/image" Target="../media/image765.png"/><Relationship Id="rId95" Type="http://schemas.openxmlformats.org/officeDocument/2006/relationships/customXml" Target="../ink/ink849.xml"/><Relationship Id="rId160" Type="http://schemas.openxmlformats.org/officeDocument/2006/relationships/image" Target="../media/image834.png"/><Relationship Id="rId181" Type="http://schemas.openxmlformats.org/officeDocument/2006/relationships/image" Target="../media/image843.png"/><Relationship Id="rId216" Type="http://schemas.openxmlformats.org/officeDocument/2006/relationships/customXml" Target="../ink/ink916.xml"/><Relationship Id="rId237" Type="http://schemas.openxmlformats.org/officeDocument/2006/relationships/customXml" Target="../ink/ink928.xml"/><Relationship Id="rId258" Type="http://schemas.openxmlformats.org/officeDocument/2006/relationships/image" Target="../media/image879.png"/><Relationship Id="rId279" Type="http://schemas.openxmlformats.org/officeDocument/2006/relationships/image" Target="../media/image889.png"/><Relationship Id="rId22" Type="http://schemas.openxmlformats.org/officeDocument/2006/relationships/customXml" Target="../ink/ink811.xml"/><Relationship Id="rId43" Type="http://schemas.openxmlformats.org/officeDocument/2006/relationships/image" Target="../media/image783.png"/><Relationship Id="rId64" Type="http://schemas.openxmlformats.org/officeDocument/2006/relationships/customXml" Target="../ink/ink833.xml"/><Relationship Id="rId118" Type="http://schemas.openxmlformats.org/officeDocument/2006/relationships/customXml" Target="../ink/ink862.xml"/><Relationship Id="rId139" Type="http://schemas.openxmlformats.org/officeDocument/2006/relationships/customXml" Target="../ink/ink873.xml"/><Relationship Id="rId290" Type="http://schemas.openxmlformats.org/officeDocument/2006/relationships/customXml" Target="../ink/ink955.xml"/><Relationship Id="rId304" Type="http://schemas.openxmlformats.org/officeDocument/2006/relationships/image" Target="../media/image901.png"/><Relationship Id="rId325" Type="http://schemas.openxmlformats.org/officeDocument/2006/relationships/customXml" Target="../ink/ink975.xml"/><Relationship Id="rId346" Type="http://schemas.openxmlformats.org/officeDocument/2006/relationships/image" Target="../media/image918.png"/><Relationship Id="rId85" Type="http://schemas.openxmlformats.org/officeDocument/2006/relationships/customXml" Target="../ink/ink844.xml"/><Relationship Id="rId150" Type="http://schemas.openxmlformats.org/officeDocument/2006/relationships/customXml" Target="../ink/ink879.xml"/><Relationship Id="rId171" Type="http://schemas.openxmlformats.org/officeDocument/2006/relationships/customXml" Target="../ink/ink892.xml"/><Relationship Id="rId192" Type="http://schemas.openxmlformats.org/officeDocument/2006/relationships/customXml" Target="../ink/ink903.xml"/><Relationship Id="rId206" Type="http://schemas.openxmlformats.org/officeDocument/2006/relationships/image" Target="../media/image855.png"/><Relationship Id="rId227" Type="http://schemas.openxmlformats.org/officeDocument/2006/relationships/image" Target="../media/image864.png"/><Relationship Id="rId248" Type="http://schemas.openxmlformats.org/officeDocument/2006/relationships/image" Target="../media/image874.png"/><Relationship Id="rId269" Type="http://schemas.openxmlformats.org/officeDocument/2006/relationships/image" Target="../media/image884.png"/><Relationship Id="rId12" Type="http://schemas.openxmlformats.org/officeDocument/2006/relationships/customXml" Target="../ink/ink806.xml"/><Relationship Id="rId33" Type="http://schemas.openxmlformats.org/officeDocument/2006/relationships/image" Target="../media/image779.png"/><Relationship Id="rId108" Type="http://schemas.openxmlformats.org/officeDocument/2006/relationships/customXml" Target="../ink/ink856.xml"/><Relationship Id="rId129" Type="http://schemas.openxmlformats.org/officeDocument/2006/relationships/image" Target="../media/image821.png"/><Relationship Id="rId280" Type="http://schemas.openxmlformats.org/officeDocument/2006/relationships/customXml" Target="../ink/ink950.xml"/><Relationship Id="rId315" Type="http://schemas.openxmlformats.org/officeDocument/2006/relationships/customXml" Target="../ink/ink970.xml"/><Relationship Id="rId336" Type="http://schemas.openxmlformats.org/officeDocument/2006/relationships/customXml" Target="../ink/ink982.xml"/><Relationship Id="rId54" Type="http://schemas.openxmlformats.org/officeDocument/2006/relationships/customXml" Target="../ink/ink827.xml"/><Relationship Id="rId75" Type="http://schemas.openxmlformats.org/officeDocument/2006/relationships/customXml" Target="../ink/ink839.xml"/><Relationship Id="rId96" Type="http://schemas.openxmlformats.org/officeDocument/2006/relationships/image" Target="../media/image807.png"/><Relationship Id="rId140" Type="http://schemas.openxmlformats.org/officeDocument/2006/relationships/image" Target="../media/image826.png"/><Relationship Id="rId161" Type="http://schemas.openxmlformats.org/officeDocument/2006/relationships/customXml" Target="../ink/ink886.xml"/><Relationship Id="rId182" Type="http://schemas.openxmlformats.org/officeDocument/2006/relationships/customXml" Target="../ink/ink898.xml"/><Relationship Id="rId217" Type="http://schemas.openxmlformats.org/officeDocument/2006/relationships/customXml" Target="../ink/ink917.xml"/><Relationship Id="rId6" Type="http://schemas.openxmlformats.org/officeDocument/2006/relationships/customXml" Target="../ink/ink803.xml"/><Relationship Id="rId238" Type="http://schemas.openxmlformats.org/officeDocument/2006/relationships/image" Target="../media/image869.png"/><Relationship Id="rId259" Type="http://schemas.openxmlformats.org/officeDocument/2006/relationships/customXml" Target="../ink/ink939.xml"/><Relationship Id="rId23" Type="http://schemas.openxmlformats.org/officeDocument/2006/relationships/image" Target="../media/image774.png"/><Relationship Id="rId119" Type="http://schemas.openxmlformats.org/officeDocument/2006/relationships/image" Target="../media/image761.png"/><Relationship Id="rId270" Type="http://schemas.openxmlformats.org/officeDocument/2006/relationships/customXml" Target="../ink/ink945.xml"/><Relationship Id="rId291" Type="http://schemas.openxmlformats.org/officeDocument/2006/relationships/image" Target="../media/image895.png"/><Relationship Id="rId305" Type="http://schemas.openxmlformats.org/officeDocument/2006/relationships/customXml" Target="../ink/ink963.xml"/><Relationship Id="rId326" Type="http://schemas.openxmlformats.org/officeDocument/2006/relationships/customXml" Target="../ink/ink976.xml"/><Relationship Id="rId347" Type="http://schemas.openxmlformats.org/officeDocument/2006/relationships/customXml" Target="../ink/ink988.xml"/><Relationship Id="rId44" Type="http://schemas.openxmlformats.org/officeDocument/2006/relationships/customXml" Target="../ink/ink822.xml"/><Relationship Id="rId65" Type="http://schemas.openxmlformats.org/officeDocument/2006/relationships/image" Target="../media/image793.png"/><Relationship Id="rId86" Type="http://schemas.openxmlformats.org/officeDocument/2006/relationships/image" Target="../media/image802.png"/><Relationship Id="rId130" Type="http://schemas.openxmlformats.org/officeDocument/2006/relationships/customXml" Target="../ink/ink868.xml"/><Relationship Id="rId151" Type="http://schemas.openxmlformats.org/officeDocument/2006/relationships/customXml" Target="../ink/ink880.xml"/><Relationship Id="rId172" Type="http://schemas.openxmlformats.org/officeDocument/2006/relationships/image" Target="../media/image839.png"/><Relationship Id="rId193" Type="http://schemas.openxmlformats.org/officeDocument/2006/relationships/image" Target="../media/image849.png"/><Relationship Id="rId207" Type="http://schemas.openxmlformats.org/officeDocument/2006/relationships/customXml" Target="../ink/ink911.xml"/><Relationship Id="rId228" Type="http://schemas.openxmlformats.org/officeDocument/2006/relationships/customXml" Target="../ink/ink923.xml"/><Relationship Id="rId249" Type="http://schemas.openxmlformats.org/officeDocument/2006/relationships/customXml" Target="../ink/ink934.xml"/><Relationship Id="rId13" Type="http://schemas.openxmlformats.org/officeDocument/2006/relationships/image" Target="../media/image769.png"/><Relationship Id="rId109" Type="http://schemas.openxmlformats.org/officeDocument/2006/relationships/image" Target="../media/image813.png"/><Relationship Id="rId260" Type="http://schemas.openxmlformats.org/officeDocument/2006/relationships/image" Target="../media/image880.png"/><Relationship Id="rId281" Type="http://schemas.openxmlformats.org/officeDocument/2006/relationships/image" Target="../media/image890.png"/><Relationship Id="rId316" Type="http://schemas.openxmlformats.org/officeDocument/2006/relationships/image" Target="../media/image905.png"/><Relationship Id="rId337" Type="http://schemas.openxmlformats.org/officeDocument/2006/relationships/image" Target="../media/image914.png"/><Relationship Id="rId34" Type="http://schemas.openxmlformats.org/officeDocument/2006/relationships/customXml" Target="../ink/ink817.xml"/><Relationship Id="rId55" Type="http://schemas.openxmlformats.org/officeDocument/2006/relationships/image" Target="../media/image789.png"/><Relationship Id="rId76" Type="http://schemas.openxmlformats.org/officeDocument/2006/relationships/image" Target="../media/image797.png"/><Relationship Id="rId97" Type="http://schemas.openxmlformats.org/officeDocument/2006/relationships/customXml" Target="../ink/ink850.xml"/><Relationship Id="rId120" Type="http://schemas.openxmlformats.org/officeDocument/2006/relationships/customXml" Target="../ink/ink863.xml"/><Relationship Id="rId141" Type="http://schemas.openxmlformats.org/officeDocument/2006/relationships/customXml" Target="../ink/ink874.xml"/><Relationship Id="rId7" Type="http://schemas.openxmlformats.org/officeDocument/2006/relationships/image" Target="../media/image766.png"/><Relationship Id="rId162" Type="http://schemas.openxmlformats.org/officeDocument/2006/relationships/customXml" Target="../ink/ink887.xml"/><Relationship Id="rId183" Type="http://schemas.openxmlformats.org/officeDocument/2006/relationships/image" Target="../media/image844.png"/><Relationship Id="rId218" Type="http://schemas.openxmlformats.org/officeDocument/2006/relationships/customXml" Target="../ink/ink918.xml"/><Relationship Id="rId239" Type="http://schemas.openxmlformats.org/officeDocument/2006/relationships/customXml" Target="../ink/ink929.xml"/><Relationship Id="rId250" Type="http://schemas.openxmlformats.org/officeDocument/2006/relationships/image" Target="../media/image875.png"/><Relationship Id="rId271" Type="http://schemas.openxmlformats.org/officeDocument/2006/relationships/image" Target="../media/image885.png"/><Relationship Id="rId292" Type="http://schemas.openxmlformats.org/officeDocument/2006/relationships/customXml" Target="../ink/ink956.xml"/><Relationship Id="rId306" Type="http://schemas.openxmlformats.org/officeDocument/2006/relationships/customXml" Target="../ink/ink964.xml"/><Relationship Id="rId24" Type="http://schemas.openxmlformats.org/officeDocument/2006/relationships/customXml" Target="../ink/ink812.xml"/><Relationship Id="rId45" Type="http://schemas.openxmlformats.org/officeDocument/2006/relationships/image" Target="../media/image784.png"/><Relationship Id="rId66" Type="http://schemas.openxmlformats.org/officeDocument/2006/relationships/customXml" Target="../ink/ink834.xml"/><Relationship Id="rId87" Type="http://schemas.openxmlformats.org/officeDocument/2006/relationships/customXml" Target="../ink/ink845.xml"/><Relationship Id="rId110" Type="http://schemas.openxmlformats.org/officeDocument/2006/relationships/customXml" Target="../ink/ink857.xml"/><Relationship Id="rId131" Type="http://schemas.openxmlformats.org/officeDocument/2006/relationships/image" Target="../media/image822.png"/><Relationship Id="rId327" Type="http://schemas.openxmlformats.org/officeDocument/2006/relationships/image" Target="../media/image910.png"/><Relationship Id="rId348" Type="http://schemas.openxmlformats.org/officeDocument/2006/relationships/image" Target="../media/image919.png"/><Relationship Id="rId152" Type="http://schemas.openxmlformats.org/officeDocument/2006/relationships/image" Target="../media/image831.png"/><Relationship Id="rId173" Type="http://schemas.openxmlformats.org/officeDocument/2006/relationships/customXml" Target="../ink/ink893.xml"/><Relationship Id="rId194" Type="http://schemas.openxmlformats.org/officeDocument/2006/relationships/customXml" Target="../ink/ink904.xml"/><Relationship Id="rId208" Type="http://schemas.openxmlformats.org/officeDocument/2006/relationships/image" Target="../media/image856.png"/><Relationship Id="rId229" Type="http://schemas.openxmlformats.org/officeDocument/2006/relationships/customXml" Target="../ink/ink924.xml"/><Relationship Id="rId240" Type="http://schemas.openxmlformats.org/officeDocument/2006/relationships/image" Target="../media/image870.png"/><Relationship Id="rId261" Type="http://schemas.openxmlformats.org/officeDocument/2006/relationships/customXml" Target="../ink/ink940.xml"/><Relationship Id="rId14" Type="http://schemas.openxmlformats.org/officeDocument/2006/relationships/customXml" Target="../ink/ink807.xml"/><Relationship Id="rId35" Type="http://schemas.openxmlformats.org/officeDocument/2006/relationships/image" Target="../media/image780.png"/><Relationship Id="rId56" Type="http://schemas.openxmlformats.org/officeDocument/2006/relationships/customXml" Target="../ink/ink828.xml"/><Relationship Id="rId77" Type="http://schemas.openxmlformats.org/officeDocument/2006/relationships/customXml" Target="../ink/ink840.xml"/><Relationship Id="rId100" Type="http://schemas.openxmlformats.org/officeDocument/2006/relationships/image" Target="../media/image809.png"/><Relationship Id="rId282" Type="http://schemas.openxmlformats.org/officeDocument/2006/relationships/customXml" Target="../ink/ink951.xml"/><Relationship Id="rId317" Type="http://schemas.openxmlformats.org/officeDocument/2006/relationships/customXml" Target="../ink/ink971.xml"/><Relationship Id="rId338" Type="http://schemas.openxmlformats.org/officeDocument/2006/relationships/customXml" Target="../ink/ink983.xml"/><Relationship Id="rId8" Type="http://schemas.openxmlformats.org/officeDocument/2006/relationships/customXml" Target="../ink/ink804.xml"/><Relationship Id="rId98" Type="http://schemas.openxmlformats.org/officeDocument/2006/relationships/image" Target="../media/image808.png"/><Relationship Id="rId121" Type="http://schemas.openxmlformats.org/officeDocument/2006/relationships/image" Target="../media/image817.png"/><Relationship Id="rId142" Type="http://schemas.openxmlformats.org/officeDocument/2006/relationships/image" Target="../media/image827.png"/><Relationship Id="rId163" Type="http://schemas.openxmlformats.org/officeDocument/2006/relationships/image" Target="../media/image835.png"/><Relationship Id="rId184" Type="http://schemas.openxmlformats.org/officeDocument/2006/relationships/customXml" Target="../ink/ink899.xml"/><Relationship Id="rId219" Type="http://schemas.openxmlformats.org/officeDocument/2006/relationships/image" Target="../media/image860.png"/><Relationship Id="rId230" Type="http://schemas.openxmlformats.org/officeDocument/2006/relationships/image" Target="../media/image865.png"/><Relationship Id="rId251" Type="http://schemas.openxmlformats.org/officeDocument/2006/relationships/customXml" Target="../ink/ink935.xml"/><Relationship Id="rId25" Type="http://schemas.openxmlformats.org/officeDocument/2006/relationships/image" Target="../media/image775.png"/><Relationship Id="rId46" Type="http://schemas.openxmlformats.org/officeDocument/2006/relationships/customXml" Target="../ink/ink823.xml"/><Relationship Id="rId67" Type="http://schemas.openxmlformats.org/officeDocument/2006/relationships/image" Target="../media/image794.png"/><Relationship Id="rId272" Type="http://schemas.openxmlformats.org/officeDocument/2006/relationships/customXml" Target="../ink/ink946.xml"/><Relationship Id="rId293" Type="http://schemas.openxmlformats.org/officeDocument/2006/relationships/customXml" Target="../ink/ink957.xml"/><Relationship Id="rId307" Type="http://schemas.openxmlformats.org/officeDocument/2006/relationships/customXml" Target="../ink/ink965.xml"/><Relationship Id="rId328" Type="http://schemas.openxmlformats.org/officeDocument/2006/relationships/customXml" Target="../ink/ink977.xml"/><Relationship Id="rId349" Type="http://schemas.openxmlformats.org/officeDocument/2006/relationships/customXml" Target="../ink/ink989.xml"/><Relationship Id="rId20" Type="http://schemas.openxmlformats.org/officeDocument/2006/relationships/customXml" Target="../ink/ink810.xml"/><Relationship Id="rId41" Type="http://schemas.openxmlformats.org/officeDocument/2006/relationships/image" Target="../media/image782.png"/><Relationship Id="rId62" Type="http://schemas.openxmlformats.org/officeDocument/2006/relationships/customXml" Target="../ink/ink832.xml"/><Relationship Id="rId83" Type="http://schemas.openxmlformats.org/officeDocument/2006/relationships/customXml" Target="../ink/ink843.xml"/><Relationship Id="rId88" Type="http://schemas.openxmlformats.org/officeDocument/2006/relationships/image" Target="../media/image803.png"/><Relationship Id="rId111" Type="http://schemas.openxmlformats.org/officeDocument/2006/relationships/image" Target="../media/image814.png"/><Relationship Id="rId132" Type="http://schemas.openxmlformats.org/officeDocument/2006/relationships/customXml" Target="../ink/ink869.xml"/><Relationship Id="rId153" Type="http://schemas.openxmlformats.org/officeDocument/2006/relationships/customXml" Target="../ink/ink881.xml"/><Relationship Id="rId174" Type="http://schemas.openxmlformats.org/officeDocument/2006/relationships/customXml" Target="../ink/ink894.xml"/><Relationship Id="rId179" Type="http://schemas.openxmlformats.org/officeDocument/2006/relationships/image" Target="../media/image842.png"/><Relationship Id="rId195" Type="http://schemas.openxmlformats.org/officeDocument/2006/relationships/image" Target="../media/image850.png"/><Relationship Id="rId209" Type="http://schemas.openxmlformats.org/officeDocument/2006/relationships/customXml" Target="../ink/ink912.xml"/><Relationship Id="rId190" Type="http://schemas.openxmlformats.org/officeDocument/2006/relationships/customXml" Target="../ink/ink902.xml"/><Relationship Id="rId204" Type="http://schemas.openxmlformats.org/officeDocument/2006/relationships/image" Target="../media/image854.png"/><Relationship Id="rId220" Type="http://schemas.openxmlformats.org/officeDocument/2006/relationships/customXml" Target="../ink/ink919.xml"/><Relationship Id="rId225" Type="http://schemas.openxmlformats.org/officeDocument/2006/relationships/image" Target="../media/image863.png"/><Relationship Id="rId241" Type="http://schemas.openxmlformats.org/officeDocument/2006/relationships/customXml" Target="../ink/ink930.xml"/><Relationship Id="rId246" Type="http://schemas.openxmlformats.org/officeDocument/2006/relationships/image" Target="../media/image873.png"/><Relationship Id="rId267" Type="http://schemas.openxmlformats.org/officeDocument/2006/relationships/image" Target="../media/image883.png"/><Relationship Id="rId288" Type="http://schemas.openxmlformats.org/officeDocument/2006/relationships/customXml" Target="../ink/ink954.xml"/><Relationship Id="rId15" Type="http://schemas.openxmlformats.org/officeDocument/2006/relationships/image" Target="../media/image770.png"/><Relationship Id="rId36" Type="http://schemas.openxmlformats.org/officeDocument/2006/relationships/customXml" Target="../ink/ink818.xml"/><Relationship Id="rId57" Type="http://schemas.openxmlformats.org/officeDocument/2006/relationships/image" Target="../media/image790.png"/><Relationship Id="rId106" Type="http://schemas.openxmlformats.org/officeDocument/2006/relationships/customXml" Target="../ink/ink855.xml"/><Relationship Id="rId127" Type="http://schemas.openxmlformats.org/officeDocument/2006/relationships/image" Target="../media/image820.png"/><Relationship Id="rId262" Type="http://schemas.openxmlformats.org/officeDocument/2006/relationships/customXml" Target="../ink/ink941.xml"/><Relationship Id="rId283" Type="http://schemas.openxmlformats.org/officeDocument/2006/relationships/image" Target="../media/image891.png"/><Relationship Id="rId313" Type="http://schemas.openxmlformats.org/officeDocument/2006/relationships/customXml" Target="../ink/ink969.xml"/><Relationship Id="rId318" Type="http://schemas.openxmlformats.org/officeDocument/2006/relationships/image" Target="../media/image906.png"/><Relationship Id="rId339" Type="http://schemas.openxmlformats.org/officeDocument/2006/relationships/image" Target="../media/image915.png"/><Relationship Id="rId10" Type="http://schemas.openxmlformats.org/officeDocument/2006/relationships/customXml" Target="../ink/ink805.xml"/><Relationship Id="rId31" Type="http://schemas.openxmlformats.org/officeDocument/2006/relationships/image" Target="../media/image778.png"/><Relationship Id="rId52" Type="http://schemas.openxmlformats.org/officeDocument/2006/relationships/customXml" Target="../ink/ink826.xml"/><Relationship Id="rId73" Type="http://schemas.openxmlformats.org/officeDocument/2006/relationships/customXml" Target="../ink/ink838.xml"/><Relationship Id="rId78" Type="http://schemas.openxmlformats.org/officeDocument/2006/relationships/image" Target="../media/image798.png"/><Relationship Id="rId94" Type="http://schemas.openxmlformats.org/officeDocument/2006/relationships/image" Target="../media/image806.png"/><Relationship Id="rId99" Type="http://schemas.openxmlformats.org/officeDocument/2006/relationships/customXml" Target="../ink/ink851.xml"/><Relationship Id="rId101" Type="http://schemas.openxmlformats.org/officeDocument/2006/relationships/customXml" Target="../ink/ink852.xml"/><Relationship Id="rId122" Type="http://schemas.openxmlformats.org/officeDocument/2006/relationships/customXml" Target="../ink/ink864.xml"/><Relationship Id="rId143" Type="http://schemas.openxmlformats.org/officeDocument/2006/relationships/customXml" Target="../ink/ink875.xml"/><Relationship Id="rId148" Type="http://schemas.openxmlformats.org/officeDocument/2006/relationships/image" Target="../media/image830.png"/><Relationship Id="rId164" Type="http://schemas.openxmlformats.org/officeDocument/2006/relationships/customXml" Target="../ink/ink888.xml"/><Relationship Id="rId169" Type="http://schemas.openxmlformats.org/officeDocument/2006/relationships/customXml" Target="../ink/ink891.xml"/><Relationship Id="rId185" Type="http://schemas.openxmlformats.org/officeDocument/2006/relationships/image" Target="../media/image845.png"/><Relationship Id="rId334" Type="http://schemas.openxmlformats.org/officeDocument/2006/relationships/customXml" Target="../ink/ink981.xml"/><Relationship Id="rId350" Type="http://schemas.openxmlformats.org/officeDocument/2006/relationships/image" Target="../media/image920.png"/><Relationship Id="rId4" Type="http://schemas.openxmlformats.org/officeDocument/2006/relationships/customXml" Target="../ink/ink802.xml"/><Relationship Id="rId9" Type="http://schemas.openxmlformats.org/officeDocument/2006/relationships/image" Target="../media/image767.png"/><Relationship Id="rId180" Type="http://schemas.openxmlformats.org/officeDocument/2006/relationships/customXml" Target="../ink/ink897.xml"/><Relationship Id="rId210" Type="http://schemas.openxmlformats.org/officeDocument/2006/relationships/customXml" Target="../ink/ink913.xml"/><Relationship Id="rId215" Type="http://schemas.openxmlformats.org/officeDocument/2006/relationships/image" Target="../media/image859.png"/><Relationship Id="rId236" Type="http://schemas.openxmlformats.org/officeDocument/2006/relationships/image" Target="../media/image868.png"/><Relationship Id="rId257" Type="http://schemas.openxmlformats.org/officeDocument/2006/relationships/customXml" Target="../ink/ink938.xml"/><Relationship Id="rId278" Type="http://schemas.openxmlformats.org/officeDocument/2006/relationships/customXml" Target="../ink/ink949.xml"/><Relationship Id="rId26" Type="http://schemas.openxmlformats.org/officeDocument/2006/relationships/customXml" Target="../ink/ink813.xml"/><Relationship Id="rId231" Type="http://schemas.openxmlformats.org/officeDocument/2006/relationships/customXml" Target="../ink/ink925.xml"/><Relationship Id="rId252" Type="http://schemas.openxmlformats.org/officeDocument/2006/relationships/image" Target="../media/image876.png"/><Relationship Id="rId273" Type="http://schemas.openxmlformats.org/officeDocument/2006/relationships/image" Target="../media/image886.png"/><Relationship Id="rId294" Type="http://schemas.openxmlformats.org/officeDocument/2006/relationships/image" Target="../media/image896.png"/><Relationship Id="rId308" Type="http://schemas.openxmlformats.org/officeDocument/2006/relationships/image" Target="../media/image902.png"/><Relationship Id="rId329" Type="http://schemas.openxmlformats.org/officeDocument/2006/relationships/image" Target="../media/image911.png"/><Relationship Id="rId47" Type="http://schemas.openxmlformats.org/officeDocument/2006/relationships/image" Target="../media/image785.png"/><Relationship Id="rId68" Type="http://schemas.openxmlformats.org/officeDocument/2006/relationships/customXml" Target="../ink/ink835.xml"/><Relationship Id="rId89" Type="http://schemas.openxmlformats.org/officeDocument/2006/relationships/customXml" Target="../ink/ink846.xml"/><Relationship Id="rId112" Type="http://schemas.openxmlformats.org/officeDocument/2006/relationships/customXml" Target="../ink/ink858.xml"/><Relationship Id="rId133" Type="http://schemas.openxmlformats.org/officeDocument/2006/relationships/image" Target="../media/image823.png"/><Relationship Id="rId154" Type="http://schemas.openxmlformats.org/officeDocument/2006/relationships/image" Target="../media/image832.png"/><Relationship Id="rId175" Type="http://schemas.openxmlformats.org/officeDocument/2006/relationships/image" Target="../media/image840.png"/><Relationship Id="rId340" Type="http://schemas.openxmlformats.org/officeDocument/2006/relationships/customXml" Target="../ink/ink984.xml"/><Relationship Id="rId196" Type="http://schemas.openxmlformats.org/officeDocument/2006/relationships/customXml" Target="../ink/ink905.xml"/><Relationship Id="rId200" Type="http://schemas.openxmlformats.org/officeDocument/2006/relationships/customXml" Target="../ink/ink907.xml"/><Relationship Id="rId16" Type="http://schemas.openxmlformats.org/officeDocument/2006/relationships/customXml" Target="../ink/ink808.xml"/><Relationship Id="rId221" Type="http://schemas.openxmlformats.org/officeDocument/2006/relationships/image" Target="../media/image861.png"/><Relationship Id="rId242" Type="http://schemas.openxmlformats.org/officeDocument/2006/relationships/image" Target="../media/image871.png"/><Relationship Id="rId263" Type="http://schemas.openxmlformats.org/officeDocument/2006/relationships/image" Target="../media/image881.png"/><Relationship Id="rId284" Type="http://schemas.openxmlformats.org/officeDocument/2006/relationships/customXml" Target="../ink/ink952.xml"/><Relationship Id="rId319" Type="http://schemas.openxmlformats.org/officeDocument/2006/relationships/customXml" Target="../ink/ink972.xml"/><Relationship Id="rId37" Type="http://schemas.openxmlformats.org/officeDocument/2006/relationships/image" Target="../media/image781.png"/><Relationship Id="rId58" Type="http://schemas.openxmlformats.org/officeDocument/2006/relationships/customXml" Target="../ink/ink829.xml"/><Relationship Id="rId79" Type="http://schemas.openxmlformats.org/officeDocument/2006/relationships/customXml" Target="../ink/ink841.xml"/><Relationship Id="rId102" Type="http://schemas.openxmlformats.org/officeDocument/2006/relationships/customXml" Target="../ink/ink853.xml"/><Relationship Id="rId123" Type="http://schemas.openxmlformats.org/officeDocument/2006/relationships/image" Target="../media/image818.png"/><Relationship Id="rId144" Type="http://schemas.openxmlformats.org/officeDocument/2006/relationships/image" Target="../media/image828.png"/><Relationship Id="rId330" Type="http://schemas.openxmlformats.org/officeDocument/2006/relationships/customXml" Target="../ink/ink978.xml"/><Relationship Id="rId90" Type="http://schemas.openxmlformats.org/officeDocument/2006/relationships/image" Target="../media/image804.png"/><Relationship Id="rId165" Type="http://schemas.openxmlformats.org/officeDocument/2006/relationships/image" Target="../media/image836.png"/><Relationship Id="rId186" Type="http://schemas.openxmlformats.org/officeDocument/2006/relationships/customXml" Target="../ink/ink900.xml"/><Relationship Id="rId351" Type="http://schemas.openxmlformats.org/officeDocument/2006/relationships/customXml" Target="../ink/ink990.xml"/><Relationship Id="rId211" Type="http://schemas.openxmlformats.org/officeDocument/2006/relationships/image" Target="../media/image857.png"/><Relationship Id="rId232" Type="http://schemas.openxmlformats.org/officeDocument/2006/relationships/image" Target="../media/image866.png"/><Relationship Id="rId253" Type="http://schemas.openxmlformats.org/officeDocument/2006/relationships/customXml" Target="../ink/ink936.xml"/><Relationship Id="rId274" Type="http://schemas.openxmlformats.org/officeDocument/2006/relationships/customXml" Target="../ink/ink947.xml"/><Relationship Id="rId295" Type="http://schemas.openxmlformats.org/officeDocument/2006/relationships/customXml" Target="../ink/ink958.xml"/><Relationship Id="rId309" Type="http://schemas.openxmlformats.org/officeDocument/2006/relationships/customXml" Target="../ink/ink966.xml"/><Relationship Id="rId27" Type="http://schemas.openxmlformats.org/officeDocument/2006/relationships/image" Target="../media/image776.png"/><Relationship Id="rId48" Type="http://schemas.openxmlformats.org/officeDocument/2006/relationships/customXml" Target="../ink/ink824.xml"/><Relationship Id="rId69" Type="http://schemas.openxmlformats.org/officeDocument/2006/relationships/customXml" Target="../ink/ink836.xml"/><Relationship Id="rId113" Type="http://schemas.openxmlformats.org/officeDocument/2006/relationships/image" Target="../media/image815.png"/><Relationship Id="rId134" Type="http://schemas.openxmlformats.org/officeDocument/2006/relationships/customXml" Target="../ink/ink870.xml"/><Relationship Id="rId320" Type="http://schemas.openxmlformats.org/officeDocument/2006/relationships/image" Target="../media/image907.png"/><Relationship Id="rId80" Type="http://schemas.openxmlformats.org/officeDocument/2006/relationships/image" Target="../media/image799.png"/><Relationship Id="rId155" Type="http://schemas.openxmlformats.org/officeDocument/2006/relationships/customXml" Target="../ink/ink882.xml"/><Relationship Id="rId176" Type="http://schemas.openxmlformats.org/officeDocument/2006/relationships/customXml" Target="../ink/ink895.xml"/><Relationship Id="rId197" Type="http://schemas.openxmlformats.org/officeDocument/2006/relationships/image" Target="../media/image851.png"/><Relationship Id="rId341" Type="http://schemas.openxmlformats.org/officeDocument/2006/relationships/customXml" Target="../ink/ink985.xml"/><Relationship Id="rId201" Type="http://schemas.openxmlformats.org/officeDocument/2006/relationships/customXml" Target="../ink/ink908.xml"/><Relationship Id="rId222" Type="http://schemas.openxmlformats.org/officeDocument/2006/relationships/customXml" Target="../ink/ink920.xml"/><Relationship Id="rId243" Type="http://schemas.openxmlformats.org/officeDocument/2006/relationships/customXml" Target="../ink/ink931.xml"/><Relationship Id="rId264" Type="http://schemas.openxmlformats.org/officeDocument/2006/relationships/customXml" Target="../ink/ink942.xml"/><Relationship Id="rId285" Type="http://schemas.openxmlformats.org/officeDocument/2006/relationships/image" Target="../media/image892.png"/><Relationship Id="rId17" Type="http://schemas.openxmlformats.org/officeDocument/2006/relationships/image" Target="../media/image771.png"/><Relationship Id="rId38" Type="http://schemas.openxmlformats.org/officeDocument/2006/relationships/customXml" Target="../ink/ink819.xml"/><Relationship Id="rId59" Type="http://schemas.openxmlformats.org/officeDocument/2006/relationships/customXml" Target="../ink/ink830.xml"/><Relationship Id="rId103" Type="http://schemas.openxmlformats.org/officeDocument/2006/relationships/image" Target="../media/image810.png"/><Relationship Id="rId124" Type="http://schemas.openxmlformats.org/officeDocument/2006/relationships/customXml" Target="../ink/ink865.xml"/><Relationship Id="rId310" Type="http://schemas.openxmlformats.org/officeDocument/2006/relationships/customXml" Target="../ink/ink967.xml"/><Relationship Id="rId70" Type="http://schemas.openxmlformats.org/officeDocument/2006/relationships/image" Target="../media/image760.png"/><Relationship Id="rId91" Type="http://schemas.openxmlformats.org/officeDocument/2006/relationships/customXml" Target="../ink/ink847.xml"/><Relationship Id="rId145" Type="http://schemas.openxmlformats.org/officeDocument/2006/relationships/customXml" Target="../ink/ink876.xml"/><Relationship Id="rId166" Type="http://schemas.openxmlformats.org/officeDocument/2006/relationships/customXml" Target="../ink/ink889.xml"/><Relationship Id="rId187" Type="http://schemas.openxmlformats.org/officeDocument/2006/relationships/image" Target="../media/image846.png"/><Relationship Id="rId331" Type="http://schemas.openxmlformats.org/officeDocument/2006/relationships/customXml" Target="../ink/ink979.xml"/><Relationship Id="rId352" Type="http://schemas.openxmlformats.org/officeDocument/2006/relationships/image" Target="../media/image92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914.xml"/><Relationship Id="rId233" Type="http://schemas.openxmlformats.org/officeDocument/2006/relationships/customXml" Target="../ink/ink926.xml"/><Relationship Id="rId254" Type="http://schemas.openxmlformats.org/officeDocument/2006/relationships/image" Target="../media/image877.png"/><Relationship Id="rId28" Type="http://schemas.openxmlformats.org/officeDocument/2006/relationships/customXml" Target="../ink/ink814.xml"/><Relationship Id="rId49" Type="http://schemas.openxmlformats.org/officeDocument/2006/relationships/image" Target="../media/image786.png"/><Relationship Id="rId114" Type="http://schemas.openxmlformats.org/officeDocument/2006/relationships/customXml" Target="../ink/ink859.xml"/><Relationship Id="rId275" Type="http://schemas.openxmlformats.org/officeDocument/2006/relationships/image" Target="../media/image887.png"/><Relationship Id="rId296" Type="http://schemas.openxmlformats.org/officeDocument/2006/relationships/image" Target="../media/image897.png"/><Relationship Id="rId300" Type="http://schemas.openxmlformats.org/officeDocument/2006/relationships/image" Target="../media/image899.png"/><Relationship Id="rId60" Type="http://schemas.openxmlformats.org/officeDocument/2006/relationships/customXml" Target="../ink/ink831.xml"/><Relationship Id="rId81" Type="http://schemas.openxmlformats.org/officeDocument/2006/relationships/customXml" Target="../ink/ink842.xml"/><Relationship Id="rId135" Type="http://schemas.openxmlformats.org/officeDocument/2006/relationships/image" Target="../media/image824.png"/><Relationship Id="rId156" Type="http://schemas.openxmlformats.org/officeDocument/2006/relationships/image" Target="../media/image833.png"/><Relationship Id="rId177" Type="http://schemas.openxmlformats.org/officeDocument/2006/relationships/image" Target="../media/image841.png"/><Relationship Id="rId198" Type="http://schemas.openxmlformats.org/officeDocument/2006/relationships/customXml" Target="../ink/ink906.xml"/><Relationship Id="rId321" Type="http://schemas.openxmlformats.org/officeDocument/2006/relationships/customXml" Target="../ink/ink973.xml"/><Relationship Id="rId342" Type="http://schemas.openxmlformats.org/officeDocument/2006/relationships/image" Target="../media/image916.png"/><Relationship Id="rId202" Type="http://schemas.openxmlformats.org/officeDocument/2006/relationships/image" Target="../media/image853.png"/><Relationship Id="rId223" Type="http://schemas.openxmlformats.org/officeDocument/2006/relationships/image" Target="../media/image862.png"/><Relationship Id="rId244" Type="http://schemas.openxmlformats.org/officeDocument/2006/relationships/image" Target="../media/image872.png"/><Relationship Id="rId18" Type="http://schemas.openxmlformats.org/officeDocument/2006/relationships/customXml" Target="../ink/ink809.xml"/><Relationship Id="rId39" Type="http://schemas.openxmlformats.org/officeDocument/2006/relationships/image" Target="../media/image757.png"/><Relationship Id="rId265" Type="http://schemas.openxmlformats.org/officeDocument/2006/relationships/image" Target="../media/image882.png"/><Relationship Id="rId286" Type="http://schemas.openxmlformats.org/officeDocument/2006/relationships/customXml" Target="../ink/ink953.xml"/><Relationship Id="rId50" Type="http://schemas.openxmlformats.org/officeDocument/2006/relationships/customXml" Target="../ink/ink825.xml"/><Relationship Id="rId104" Type="http://schemas.openxmlformats.org/officeDocument/2006/relationships/customXml" Target="../ink/ink854.xml"/><Relationship Id="rId125" Type="http://schemas.openxmlformats.org/officeDocument/2006/relationships/image" Target="../media/image819.png"/><Relationship Id="rId146" Type="http://schemas.openxmlformats.org/officeDocument/2006/relationships/image" Target="../media/image829.png"/><Relationship Id="rId167" Type="http://schemas.openxmlformats.org/officeDocument/2006/relationships/customXml" Target="../ink/ink890.xml"/><Relationship Id="rId188" Type="http://schemas.openxmlformats.org/officeDocument/2006/relationships/customXml" Target="../ink/ink901.xml"/><Relationship Id="rId311" Type="http://schemas.openxmlformats.org/officeDocument/2006/relationships/customXml" Target="../ink/ink968.xml"/><Relationship Id="rId332" Type="http://schemas.openxmlformats.org/officeDocument/2006/relationships/customXml" Target="../ink/ink980.xml"/><Relationship Id="rId353" Type="http://schemas.openxmlformats.org/officeDocument/2006/relationships/customXml" Target="../ink/ink991.xml"/><Relationship Id="rId71" Type="http://schemas.openxmlformats.org/officeDocument/2006/relationships/customXml" Target="../ink/ink837.xml"/><Relationship Id="rId92" Type="http://schemas.openxmlformats.org/officeDocument/2006/relationships/image" Target="../media/image805.png"/><Relationship Id="rId213" Type="http://schemas.openxmlformats.org/officeDocument/2006/relationships/image" Target="../media/image858.png"/><Relationship Id="rId234" Type="http://schemas.openxmlformats.org/officeDocument/2006/relationships/image" Target="../media/image867.png"/><Relationship Id="rId2" Type="http://schemas.openxmlformats.org/officeDocument/2006/relationships/customXml" Target="../ink/ink801.xml"/><Relationship Id="rId29" Type="http://schemas.openxmlformats.org/officeDocument/2006/relationships/image" Target="../media/image777.png"/><Relationship Id="rId255" Type="http://schemas.openxmlformats.org/officeDocument/2006/relationships/customXml" Target="../ink/ink937.xml"/><Relationship Id="rId276" Type="http://schemas.openxmlformats.org/officeDocument/2006/relationships/customXml" Target="../ink/ink948.xml"/><Relationship Id="rId297" Type="http://schemas.openxmlformats.org/officeDocument/2006/relationships/customXml" Target="../ink/ink959.xml"/><Relationship Id="rId40" Type="http://schemas.openxmlformats.org/officeDocument/2006/relationships/customXml" Target="../ink/ink820.xml"/><Relationship Id="rId115" Type="http://schemas.openxmlformats.org/officeDocument/2006/relationships/customXml" Target="../ink/ink860.xml"/><Relationship Id="rId136" Type="http://schemas.openxmlformats.org/officeDocument/2006/relationships/customXml" Target="../ink/ink871.xml"/><Relationship Id="rId157" Type="http://schemas.openxmlformats.org/officeDocument/2006/relationships/customXml" Target="../ink/ink883.xml"/><Relationship Id="rId178" Type="http://schemas.openxmlformats.org/officeDocument/2006/relationships/customXml" Target="../ink/ink896.xml"/><Relationship Id="rId301" Type="http://schemas.openxmlformats.org/officeDocument/2006/relationships/customXml" Target="../ink/ink961.xml"/><Relationship Id="rId322" Type="http://schemas.openxmlformats.org/officeDocument/2006/relationships/image" Target="../media/image908.png"/><Relationship Id="rId343" Type="http://schemas.openxmlformats.org/officeDocument/2006/relationships/customXml" Target="../ink/ink986.xml"/><Relationship Id="rId61" Type="http://schemas.openxmlformats.org/officeDocument/2006/relationships/image" Target="../media/image791.png"/><Relationship Id="rId82" Type="http://schemas.openxmlformats.org/officeDocument/2006/relationships/image" Target="../media/image800.png"/><Relationship Id="rId199" Type="http://schemas.openxmlformats.org/officeDocument/2006/relationships/image" Target="../media/image852.png"/><Relationship Id="rId203" Type="http://schemas.openxmlformats.org/officeDocument/2006/relationships/customXml" Target="../ink/ink909.xml"/><Relationship Id="rId19" Type="http://schemas.openxmlformats.org/officeDocument/2006/relationships/image" Target="../media/image772.png"/><Relationship Id="rId224" Type="http://schemas.openxmlformats.org/officeDocument/2006/relationships/customXml" Target="../ink/ink921.xml"/><Relationship Id="rId245" Type="http://schemas.openxmlformats.org/officeDocument/2006/relationships/customXml" Target="../ink/ink932.xml"/><Relationship Id="rId266" Type="http://schemas.openxmlformats.org/officeDocument/2006/relationships/customXml" Target="../ink/ink943.xml"/><Relationship Id="rId287" Type="http://schemas.openxmlformats.org/officeDocument/2006/relationships/image" Target="../media/image893.png"/><Relationship Id="rId30" Type="http://schemas.openxmlformats.org/officeDocument/2006/relationships/customXml" Target="../ink/ink815.xml"/><Relationship Id="rId105" Type="http://schemas.openxmlformats.org/officeDocument/2006/relationships/image" Target="../media/image811.png"/><Relationship Id="rId126" Type="http://schemas.openxmlformats.org/officeDocument/2006/relationships/customXml" Target="../ink/ink866.xml"/><Relationship Id="rId147" Type="http://schemas.openxmlformats.org/officeDocument/2006/relationships/customXml" Target="../ink/ink877.xml"/><Relationship Id="rId168" Type="http://schemas.openxmlformats.org/officeDocument/2006/relationships/image" Target="../media/image837.png"/><Relationship Id="rId312" Type="http://schemas.openxmlformats.org/officeDocument/2006/relationships/image" Target="../media/image903.png"/><Relationship Id="rId333" Type="http://schemas.openxmlformats.org/officeDocument/2006/relationships/image" Target="../media/image912.png"/><Relationship Id="rId354" Type="http://schemas.openxmlformats.org/officeDocument/2006/relationships/image" Target="../media/image922.png"/><Relationship Id="rId51" Type="http://schemas.openxmlformats.org/officeDocument/2006/relationships/image" Target="../media/image787.png"/><Relationship Id="rId72" Type="http://schemas.openxmlformats.org/officeDocument/2006/relationships/image" Target="../media/image795.png"/><Relationship Id="rId93" Type="http://schemas.openxmlformats.org/officeDocument/2006/relationships/customXml" Target="../ink/ink848.xml"/><Relationship Id="rId189" Type="http://schemas.openxmlformats.org/officeDocument/2006/relationships/image" Target="../media/image847.png"/><Relationship Id="rId3" Type="http://schemas.openxmlformats.org/officeDocument/2006/relationships/image" Target="../media/image764.png"/><Relationship Id="rId214" Type="http://schemas.openxmlformats.org/officeDocument/2006/relationships/customXml" Target="../ink/ink915.xml"/><Relationship Id="rId235" Type="http://schemas.openxmlformats.org/officeDocument/2006/relationships/customXml" Target="../ink/ink927.xml"/><Relationship Id="rId256" Type="http://schemas.openxmlformats.org/officeDocument/2006/relationships/image" Target="../media/image878.png"/><Relationship Id="rId277" Type="http://schemas.openxmlformats.org/officeDocument/2006/relationships/image" Target="../media/image888.png"/><Relationship Id="rId298" Type="http://schemas.openxmlformats.org/officeDocument/2006/relationships/image" Target="../media/image898.png"/><Relationship Id="rId116" Type="http://schemas.openxmlformats.org/officeDocument/2006/relationships/customXml" Target="../ink/ink861.xml"/><Relationship Id="rId137" Type="http://schemas.openxmlformats.org/officeDocument/2006/relationships/customXml" Target="../ink/ink872.xml"/><Relationship Id="rId158" Type="http://schemas.openxmlformats.org/officeDocument/2006/relationships/customXml" Target="../ink/ink884.xml"/><Relationship Id="rId302" Type="http://schemas.openxmlformats.org/officeDocument/2006/relationships/image" Target="../media/image900.png"/><Relationship Id="rId323" Type="http://schemas.openxmlformats.org/officeDocument/2006/relationships/customXml" Target="../ink/ink974.xml"/><Relationship Id="rId344" Type="http://schemas.openxmlformats.org/officeDocument/2006/relationships/image" Target="../media/image917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3.png"/><Relationship Id="rId299" Type="http://schemas.openxmlformats.org/officeDocument/2006/relationships/customXml" Target="../ink/ink1154.xml"/><Relationship Id="rId21" Type="http://schemas.openxmlformats.org/officeDocument/2006/relationships/image" Target="../media/image932.png"/><Relationship Id="rId63" Type="http://schemas.openxmlformats.org/officeDocument/2006/relationships/image" Target="../media/image691.png"/><Relationship Id="rId159" Type="http://schemas.openxmlformats.org/officeDocument/2006/relationships/customXml" Target="../ink/ink1077.xml"/><Relationship Id="rId324" Type="http://schemas.openxmlformats.org/officeDocument/2006/relationships/image" Target="../media/image1062.png"/><Relationship Id="rId366" Type="http://schemas.openxmlformats.org/officeDocument/2006/relationships/customXml" Target="../ink/ink1194.xml"/><Relationship Id="rId170" Type="http://schemas.openxmlformats.org/officeDocument/2006/relationships/image" Target="../media/image994.png"/><Relationship Id="rId191" Type="http://schemas.openxmlformats.org/officeDocument/2006/relationships/image" Target="../media/image1003.png"/><Relationship Id="rId205" Type="http://schemas.openxmlformats.org/officeDocument/2006/relationships/image" Target="../media/image1009.png"/><Relationship Id="rId226" Type="http://schemas.openxmlformats.org/officeDocument/2006/relationships/customXml" Target="../ink/ink1114.xml"/><Relationship Id="rId247" Type="http://schemas.openxmlformats.org/officeDocument/2006/relationships/image" Target="../media/image1029.png"/><Relationship Id="rId107" Type="http://schemas.openxmlformats.org/officeDocument/2006/relationships/customXml" Target="../ink/ink1046.xml"/><Relationship Id="rId268" Type="http://schemas.openxmlformats.org/officeDocument/2006/relationships/customXml" Target="../ink/ink1136.xml"/><Relationship Id="rId289" Type="http://schemas.openxmlformats.org/officeDocument/2006/relationships/customXml" Target="../ink/ink1149.xml"/><Relationship Id="rId11" Type="http://schemas.openxmlformats.org/officeDocument/2006/relationships/image" Target="../media/image927.png"/><Relationship Id="rId32" Type="http://schemas.openxmlformats.org/officeDocument/2006/relationships/customXml" Target="../ink/ink1007.xml"/><Relationship Id="rId53" Type="http://schemas.openxmlformats.org/officeDocument/2006/relationships/image" Target="../media/image948.png"/><Relationship Id="rId74" Type="http://schemas.openxmlformats.org/officeDocument/2006/relationships/customXml" Target="../ink/ink1028.xml"/><Relationship Id="rId128" Type="http://schemas.openxmlformats.org/officeDocument/2006/relationships/customXml" Target="../ink/ink1058.xml"/><Relationship Id="rId149" Type="http://schemas.openxmlformats.org/officeDocument/2006/relationships/image" Target="../media/image986.png"/><Relationship Id="rId314" Type="http://schemas.openxmlformats.org/officeDocument/2006/relationships/image" Target="../media/image1058.png"/><Relationship Id="rId335" Type="http://schemas.openxmlformats.org/officeDocument/2006/relationships/customXml" Target="../ink/ink1177.xml"/><Relationship Id="rId356" Type="http://schemas.openxmlformats.org/officeDocument/2006/relationships/customXml" Target="../ink/ink1189.xml"/><Relationship Id="rId377" Type="http://schemas.openxmlformats.org/officeDocument/2006/relationships/image" Target="../media/image1085.png"/><Relationship Id="rId5" Type="http://schemas.openxmlformats.org/officeDocument/2006/relationships/image" Target="../media/image924.png"/><Relationship Id="rId95" Type="http://schemas.openxmlformats.org/officeDocument/2006/relationships/customXml" Target="../ink/ink1040.xml"/><Relationship Id="rId160" Type="http://schemas.openxmlformats.org/officeDocument/2006/relationships/image" Target="../media/image990.png"/><Relationship Id="rId181" Type="http://schemas.openxmlformats.org/officeDocument/2006/relationships/customXml" Target="../ink/ink1090.xml"/><Relationship Id="rId216" Type="http://schemas.openxmlformats.org/officeDocument/2006/relationships/customXml" Target="../ink/ink1109.xml"/><Relationship Id="rId237" Type="http://schemas.openxmlformats.org/officeDocument/2006/relationships/image" Target="../media/image1024.png"/><Relationship Id="rId258" Type="http://schemas.openxmlformats.org/officeDocument/2006/relationships/customXml" Target="../ink/ink1131.xml"/><Relationship Id="rId279" Type="http://schemas.openxmlformats.org/officeDocument/2006/relationships/customXml" Target="../ink/ink1143.xml"/><Relationship Id="rId22" Type="http://schemas.openxmlformats.org/officeDocument/2006/relationships/customXml" Target="../ink/ink1002.xml"/><Relationship Id="rId43" Type="http://schemas.openxmlformats.org/officeDocument/2006/relationships/image" Target="../media/image943.png"/><Relationship Id="rId64" Type="http://schemas.openxmlformats.org/officeDocument/2006/relationships/customXml" Target="../ink/ink1023.xml"/><Relationship Id="rId118" Type="http://schemas.openxmlformats.org/officeDocument/2006/relationships/customXml" Target="../ink/ink1052.xml"/><Relationship Id="rId139" Type="http://schemas.openxmlformats.org/officeDocument/2006/relationships/image" Target="../media/image982.png"/><Relationship Id="rId290" Type="http://schemas.openxmlformats.org/officeDocument/2006/relationships/image" Target="../media/image1048.png"/><Relationship Id="rId304" Type="http://schemas.openxmlformats.org/officeDocument/2006/relationships/customXml" Target="../ink/ink1157.xml"/><Relationship Id="rId325" Type="http://schemas.openxmlformats.org/officeDocument/2006/relationships/customXml" Target="../ink/ink1170.xml"/><Relationship Id="rId346" Type="http://schemas.openxmlformats.org/officeDocument/2006/relationships/customXml" Target="../ink/ink1184.xml"/><Relationship Id="rId367" Type="http://schemas.openxmlformats.org/officeDocument/2006/relationships/image" Target="../media/image1080.png"/><Relationship Id="rId388" Type="http://schemas.openxmlformats.org/officeDocument/2006/relationships/customXml" Target="../ink/ink1205.xml"/><Relationship Id="rId85" Type="http://schemas.openxmlformats.org/officeDocument/2006/relationships/customXml" Target="../ink/ink1034.xml"/><Relationship Id="rId150" Type="http://schemas.openxmlformats.org/officeDocument/2006/relationships/customXml" Target="../ink/ink1071.xml"/><Relationship Id="rId171" Type="http://schemas.openxmlformats.org/officeDocument/2006/relationships/customXml" Target="../ink/ink1084.xml"/><Relationship Id="rId192" Type="http://schemas.openxmlformats.org/officeDocument/2006/relationships/customXml" Target="../ink/ink1096.xml"/><Relationship Id="rId206" Type="http://schemas.openxmlformats.org/officeDocument/2006/relationships/customXml" Target="../ink/ink1104.xml"/><Relationship Id="rId227" Type="http://schemas.openxmlformats.org/officeDocument/2006/relationships/image" Target="../media/image1020.png"/><Relationship Id="rId248" Type="http://schemas.openxmlformats.org/officeDocument/2006/relationships/customXml" Target="../ink/ink1126.xml"/><Relationship Id="rId269" Type="http://schemas.openxmlformats.org/officeDocument/2006/relationships/image" Target="../media/image1040.png"/><Relationship Id="rId12" Type="http://schemas.openxmlformats.org/officeDocument/2006/relationships/customXml" Target="../ink/ink997.xml"/><Relationship Id="rId33" Type="http://schemas.openxmlformats.org/officeDocument/2006/relationships/image" Target="../media/image938.png"/><Relationship Id="rId108" Type="http://schemas.openxmlformats.org/officeDocument/2006/relationships/image" Target="../media/image969.png"/><Relationship Id="rId129" Type="http://schemas.openxmlformats.org/officeDocument/2006/relationships/image" Target="../media/image978.png"/><Relationship Id="rId280" Type="http://schemas.openxmlformats.org/officeDocument/2006/relationships/image" Target="../media/image1044.png"/><Relationship Id="rId315" Type="http://schemas.openxmlformats.org/officeDocument/2006/relationships/customXml" Target="../ink/ink1164.xml"/><Relationship Id="rId336" Type="http://schemas.openxmlformats.org/officeDocument/2006/relationships/customXml" Target="../ink/ink1178.xml"/><Relationship Id="rId357" Type="http://schemas.openxmlformats.org/officeDocument/2006/relationships/image" Target="../media/image1075.png"/><Relationship Id="rId54" Type="http://schemas.openxmlformats.org/officeDocument/2006/relationships/customXml" Target="../ink/ink1018.xml"/><Relationship Id="rId75" Type="http://schemas.openxmlformats.org/officeDocument/2006/relationships/image" Target="../media/image957.png"/><Relationship Id="rId96" Type="http://schemas.openxmlformats.org/officeDocument/2006/relationships/image" Target="../media/image964.png"/><Relationship Id="rId140" Type="http://schemas.openxmlformats.org/officeDocument/2006/relationships/customXml" Target="../ink/ink1065.xml"/><Relationship Id="rId161" Type="http://schemas.openxmlformats.org/officeDocument/2006/relationships/customXml" Target="../ink/ink1078.xml"/><Relationship Id="rId182" Type="http://schemas.openxmlformats.org/officeDocument/2006/relationships/image" Target="../media/image999.png"/><Relationship Id="rId217" Type="http://schemas.openxmlformats.org/officeDocument/2006/relationships/image" Target="../media/image1015.png"/><Relationship Id="rId378" Type="http://schemas.openxmlformats.org/officeDocument/2006/relationships/customXml" Target="../ink/ink1200.xml"/><Relationship Id="rId6" Type="http://schemas.openxmlformats.org/officeDocument/2006/relationships/customXml" Target="../ink/ink994.xml"/><Relationship Id="rId238" Type="http://schemas.openxmlformats.org/officeDocument/2006/relationships/customXml" Target="../ink/ink1121.xml"/><Relationship Id="rId259" Type="http://schemas.openxmlformats.org/officeDocument/2006/relationships/image" Target="../media/image1035.png"/><Relationship Id="rId23" Type="http://schemas.openxmlformats.org/officeDocument/2006/relationships/image" Target="../media/image933.png"/><Relationship Id="rId119" Type="http://schemas.openxmlformats.org/officeDocument/2006/relationships/customXml" Target="../ink/ink1053.xml"/><Relationship Id="rId270" Type="http://schemas.openxmlformats.org/officeDocument/2006/relationships/customXml" Target="../ink/ink1137.xml"/><Relationship Id="rId291" Type="http://schemas.openxmlformats.org/officeDocument/2006/relationships/customXml" Target="../ink/ink1150.xml"/><Relationship Id="rId305" Type="http://schemas.openxmlformats.org/officeDocument/2006/relationships/image" Target="../media/image1055.png"/><Relationship Id="rId326" Type="http://schemas.openxmlformats.org/officeDocument/2006/relationships/image" Target="../media/image1063.png"/><Relationship Id="rId347" Type="http://schemas.openxmlformats.org/officeDocument/2006/relationships/image" Target="../media/image1070.png"/><Relationship Id="rId44" Type="http://schemas.openxmlformats.org/officeDocument/2006/relationships/customXml" Target="../ink/ink1013.xml"/><Relationship Id="rId65" Type="http://schemas.openxmlformats.org/officeDocument/2006/relationships/image" Target="../media/image952.png"/><Relationship Id="rId86" Type="http://schemas.openxmlformats.org/officeDocument/2006/relationships/image" Target="../media/image961.png"/><Relationship Id="rId130" Type="http://schemas.openxmlformats.org/officeDocument/2006/relationships/customXml" Target="../ink/ink1059.xml"/><Relationship Id="rId151" Type="http://schemas.openxmlformats.org/officeDocument/2006/relationships/customXml" Target="../ink/ink1072.xml"/><Relationship Id="rId368" Type="http://schemas.openxmlformats.org/officeDocument/2006/relationships/customXml" Target="../ink/ink1195.xml"/><Relationship Id="rId389" Type="http://schemas.openxmlformats.org/officeDocument/2006/relationships/customXml" Target="../ink/ink1206.xml"/><Relationship Id="rId172" Type="http://schemas.openxmlformats.org/officeDocument/2006/relationships/customXml" Target="../ink/ink1085.xml"/><Relationship Id="rId193" Type="http://schemas.openxmlformats.org/officeDocument/2006/relationships/customXml" Target="../ink/ink1097.xml"/><Relationship Id="rId207" Type="http://schemas.openxmlformats.org/officeDocument/2006/relationships/image" Target="../media/image1010.png"/><Relationship Id="rId228" Type="http://schemas.openxmlformats.org/officeDocument/2006/relationships/customXml" Target="../ink/ink1115.xml"/><Relationship Id="rId249" Type="http://schemas.openxmlformats.org/officeDocument/2006/relationships/image" Target="../media/image1030.png"/><Relationship Id="rId13" Type="http://schemas.openxmlformats.org/officeDocument/2006/relationships/image" Target="../media/image928.png"/><Relationship Id="rId109" Type="http://schemas.openxmlformats.org/officeDocument/2006/relationships/customXml" Target="../ink/ink1047.xml"/><Relationship Id="rId260" Type="http://schemas.openxmlformats.org/officeDocument/2006/relationships/customXml" Target="../ink/ink1132.xml"/><Relationship Id="rId281" Type="http://schemas.openxmlformats.org/officeDocument/2006/relationships/customXml" Target="../ink/ink1144.xml"/><Relationship Id="rId316" Type="http://schemas.openxmlformats.org/officeDocument/2006/relationships/customXml" Target="../ink/ink1165.xml"/><Relationship Id="rId337" Type="http://schemas.openxmlformats.org/officeDocument/2006/relationships/image" Target="../media/image1066.png"/><Relationship Id="rId34" Type="http://schemas.openxmlformats.org/officeDocument/2006/relationships/customXml" Target="../ink/ink1008.xml"/><Relationship Id="rId55" Type="http://schemas.openxmlformats.org/officeDocument/2006/relationships/image" Target="../media/image949.png"/><Relationship Id="rId76" Type="http://schemas.openxmlformats.org/officeDocument/2006/relationships/customXml" Target="../ink/ink1029.xml"/><Relationship Id="rId97" Type="http://schemas.openxmlformats.org/officeDocument/2006/relationships/customXml" Target="../ink/ink1041.xml"/><Relationship Id="rId120" Type="http://schemas.openxmlformats.org/officeDocument/2006/relationships/customXml" Target="../ink/ink1054.xml"/><Relationship Id="rId141" Type="http://schemas.openxmlformats.org/officeDocument/2006/relationships/image" Target="../media/image983.png"/><Relationship Id="rId358" Type="http://schemas.openxmlformats.org/officeDocument/2006/relationships/customXml" Target="../ink/ink1190.xml"/><Relationship Id="rId379" Type="http://schemas.openxmlformats.org/officeDocument/2006/relationships/image" Target="../media/image1086.png"/><Relationship Id="rId7" Type="http://schemas.openxmlformats.org/officeDocument/2006/relationships/image" Target="../media/image925.png"/><Relationship Id="rId162" Type="http://schemas.openxmlformats.org/officeDocument/2006/relationships/customXml" Target="../ink/ink1079.xml"/><Relationship Id="rId183" Type="http://schemas.openxmlformats.org/officeDocument/2006/relationships/customXml" Target="../ink/ink1091.xml"/><Relationship Id="rId218" Type="http://schemas.openxmlformats.org/officeDocument/2006/relationships/customXml" Target="../ink/ink1110.xml"/><Relationship Id="rId239" Type="http://schemas.openxmlformats.org/officeDocument/2006/relationships/image" Target="../media/image1025.png"/><Relationship Id="rId390" Type="http://schemas.openxmlformats.org/officeDocument/2006/relationships/customXml" Target="../ink/ink1207.xml"/><Relationship Id="rId250" Type="http://schemas.openxmlformats.org/officeDocument/2006/relationships/customXml" Target="../ink/ink1127.xml"/><Relationship Id="rId271" Type="http://schemas.openxmlformats.org/officeDocument/2006/relationships/image" Target="../media/image1041.png"/><Relationship Id="rId292" Type="http://schemas.openxmlformats.org/officeDocument/2006/relationships/image" Target="../media/image1049.png"/><Relationship Id="rId306" Type="http://schemas.openxmlformats.org/officeDocument/2006/relationships/customXml" Target="../ink/ink1158.xml"/><Relationship Id="rId24" Type="http://schemas.openxmlformats.org/officeDocument/2006/relationships/customXml" Target="../ink/ink1003.xml"/><Relationship Id="rId45" Type="http://schemas.openxmlformats.org/officeDocument/2006/relationships/image" Target="../media/image944.png"/><Relationship Id="rId66" Type="http://schemas.openxmlformats.org/officeDocument/2006/relationships/customXml" Target="../ink/ink1024.xml"/><Relationship Id="rId87" Type="http://schemas.openxmlformats.org/officeDocument/2006/relationships/customXml" Target="../ink/ink1035.xml"/><Relationship Id="rId110" Type="http://schemas.openxmlformats.org/officeDocument/2006/relationships/image" Target="../media/image970.png"/><Relationship Id="rId131" Type="http://schemas.openxmlformats.org/officeDocument/2006/relationships/image" Target="../media/image979.png"/><Relationship Id="rId327" Type="http://schemas.openxmlformats.org/officeDocument/2006/relationships/customXml" Target="../ink/ink1171.xml"/><Relationship Id="rId348" Type="http://schemas.openxmlformats.org/officeDocument/2006/relationships/customXml" Target="../ink/ink1185.xml"/><Relationship Id="rId369" Type="http://schemas.openxmlformats.org/officeDocument/2006/relationships/image" Target="../media/image1081.png"/><Relationship Id="rId152" Type="http://schemas.openxmlformats.org/officeDocument/2006/relationships/customXml" Target="../ink/ink1073.xml"/><Relationship Id="rId173" Type="http://schemas.openxmlformats.org/officeDocument/2006/relationships/customXml" Target="../ink/ink1086.xml"/><Relationship Id="rId194" Type="http://schemas.openxmlformats.org/officeDocument/2006/relationships/image" Target="../media/image1004.png"/><Relationship Id="rId208" Type="http://schemas.openxmlformats.org/officeDocument/2006/relationships/customXml" Target="../ink/ink1105.xml"/><Relationship Id="rId229" Type="http://schemas.openxmlformats.org/officeDocument/2006/relationships/customXml" Target="../ink/ink1116.xml"/><Relationship Id="rId380" Type="http://schemas.openxmlformats.org/officeDocument/2006/relationships/customXml" Target="../ink/ink1201.xml"/><Relationship Id="rId240" Type="http://schemas.openxmlformats.org/officeDocument/2006/relationships/customXml" Target="../ink/ink1122.xml"/><Relationship Id="rId261" Type="http://schemas.openxmlformats.org/officeDocument/2006/relationships/image" Target="../media/image1036.png"/><Relationship Id="rId14" Type="http://schemas.openxmlformats.org/officeDocument/2006/relationships/customXml" Target="../ink/ink998.xml"/><Relationship Id="rId35" Type="http://schemas.openxmlformats.org/officeDocument/2006/relationships/image" Target="../media/image939.png"/><Relationship Id="rId56" Type="http://schemas.openxmlformats.org/officeDocument/2006/relationships/customXml" Target="../ink/ink1019.xml"/><Relationship Id="rId77" Type="http://schemas.openxmlformats.org/officeDocument/2006/relationships/image" Target="../media/image958.png"/><Relationship Id="rId100" Type="http://schemas.openxmlformats.org/officeDocument/2006/relationships/image" Target="../media/image965.png"/><Relationship Id="rId282" Type="http://schemas.openxmlformats.org/officeDocument/2006/relationships/image" Target="../media/image1045.png"/><Relationship Id="rId317" Type="http://schemas.openxmlformats.org/officeDocument/2006/relationships/image" Target="../media/image1059.png"/><Relationship Id="rId338" Type="http://schemas.openxmlformats.org/officeDocument/2006/relationships/customXml" Target="../ink/ink1179.xml"/><Relationship Id="rId359" Type="http://schemas.openxmlformats.org/officeDocument/2006/relationships/image" Target="../media/image1076.png"/><Relationship Id="rId8" Type="http://schemas.openxmlformats.org/officeDocument/2006/relationships/customXml" Target="../ink/ink995.xml"/><Relationship Id="rId98" Type="http://schemas.openxmlformats.org/officeDocument/2006/relationships/image" Target="../media/image694.png"/><Relationship Id="rId121" Type="http://schemas.openxmlformats.org/officeDocument/2006/relationships/image" Target="../media/image974.png"/><Relationship Id="rId142" Type="http://schemas.openxmlformats.org/officeDocument/2006/relationships/customXml" Target="../ink/ink1066.xml"/><Relationship Id="rId163" Type="http://schemas.openxmlformats.org/officeDocument/2006/relationships/image" Target="../media/image991.png"/><Relationship Id="rId184" Type="http://schemas.openxmlformats.org/officeDocument/2006/relationships/image" Target="../media/image1000.png"/><Relationship Id="rId219" Type="http://schemas.openxmlformats.org/officeDocument/2006/relationships/image" Target="../media/image1016.png"/><Relationship Id="rId370" Type="http://schemas.openxmlformats.org/officeDocument/2006/relationships/customXml" Target="../ink/ink1196.xml"/><Relationship Id="rId391" Type="http://schemas.openxmlformats.org/officeDocument/2006/relationships/image" Target="../media/image1091.png"/><Relationship Id="rId230" Type="http://schemas.openxmlformats.org/officeDocument/2006/relationships/customXml" Target="../ink/ink1117.xml"/><Relationship Id="rId251" Type="http://schemas.openxmlformats.org/officeDocument/2006/relationships/image" Target="../media/image1031.png"/><Relationship Id="rId25" Type="http://schemas.openxmlformats.org/officeDocument/2006/relationships/image" Target="../media/image934.png"/><Relationship Id="rId46" Type="http://schemas.openxmlformats.org/officeDocument/2006/relationships/customXml" Target="../ink/ink1014.xml"/><Relationship Id="rId67" Type="http://schemas.openxmlformats.org/officeDocument/2006/relationships/image" Target="../media/image953.png"/><Relationship Id="rId272" Type="http://schemas.openxmlformats.org/officeDocument/2006/relationships/customXml" Target="../ink/ink1138.xml"/><Relationship Id="rId293" Type="http://schemas.openxmlformats.org/officeDocument/2006/relationships/customXml" Target="../ink/ink1151.xml"/><Relationship Id="rId307" Type="http://schemas.openxmlformats.org/officeDocument/2006/relationships/image" Target="../media/image1056.png"/><Relationship Id="rId328" Type="http://schemas.openxmlformats.org/officeDocument/2006/relationships/image" Target="../media/image1064.png"/><Relationship Id="rId349" Type="http://schemas.openxmlformats.org/officeDocument/2006/relationships/image" Target="../media/image1071.png"/><Relationship Id="rId88" Type="http://schemas.openxmlformats.org/officeDocument/2006/relationships/image" Target="../media/image962.png"/><Relationship Id="rId111" Type="http://schemas.openxmlformats.org/officeDocument/2006/relationships/customXml" Target="../ink/ink1048.xml"/><Relationship Id="rId132" Type="http://schemas.openxmlformats.org/officeDocument/2006/relationships/customXml" Target="../ink/ink1060.xml"/><Relationship Id="rId153" Type="http://schemas.openxmlformats.org/officeDocument/2006/relationships/image" Target="../media/image987.png"/><Relationship Id="rId174" Type="http://schemas.openxmlformats.org/officeDocument/2006/relationships/image" Target="../media/image995.png"/><Relationship Id="rId195" Type="http://schemas.openxmlformats.org/officeDocument/2006/relationships/customXml" Target="../ink/ink1098.xml"/><Relationship Id="rId209" Type="http://schemas.openxmlformats.org/officeDocument/2006/relationships/image" Target="../media/image1011.png"/><Relationship Id="rId360" Type="http://schemas.openxmlformats.org/officeDocument/2006/relationships/customXml" Target="../ink/ink1191.xml"/><Relationship Id="rId381" Type="http://schemas.openxmlformats.org/officeDocument/2006/relationships/image" Target="../media/image1087.png"/><Relationship Id="rId220" Type="http://schemas.openxmlformats.org/officeDocument/2006/relationships/customXml" Target="../ink/ink1111.xml"/><Relationship Id="rId241" Type="http://schemas.openxmlformats.org/officeDocument/2006/relationships/image" Target="../media/image1026.png"/><Relationship Id="rId15" Type="http://schemas.openxmlformats.org/officeDocument/2006/relationships/image" Target="../media/image929.png"/><Relationship Id="rId36" Type="http://schemas.openxmlformats.org/officeDocument/2006/relationships/customXml" Target="../ink/ink1009.xml"/><Relationship Id="rId57" Type="http://schemas.openxmlformats.org/officeDocument/2006/relationships/image" Target="../media/image950.png"/><Relationship Id="rId262" Type="http://schemas.openxmlformats.org/officeDocument/2006/relationships/customXml" Target="../ink/ink1133.xml"/><Relationship Id="rId283" Type="http://schemas.openxmlformats.org/officeDocument/2006/relationships/customXml" Target="../ink/ink1145.xml"/><Relationship Id="rId318" Type="http://schemas.openxmlformats.org/officeDocument/2006/relationships/customXml" Target="../ink/ink1166.xml"/><Relationship Id="rId339" Type="http://schemas.openxmlformats.org/officeDocument/2006/relationships/image" Target="../media/image1067.png"/><Relationship Id="rId78" Type="http://schemas.openxmlformats.org/officeDocument/2006/relationships/customXml" Target="../ink/ink1030.xml"/><Relationship Id="rId99" Type="http://schemas.openxmlformats.org/officeDocument/2006/relationships/customXml" Target="../ink/ink1042.xml"/><Relationship Id="rId101" Type="http://schemas.openxmlformats.org/officeDocument/2006/relationships/customXml" Target="../ink/ink1043.xml"/><Relationship Id="rId122" Type="http://schemas.openxmlformats.org/officeDocument/2006/relationships/customXml" Target="../ink/ink1055.xml"/><Relationship Id="rId143" Type="http://schemas.openxmlformats.org/officeDocument/2006/relationships/image" Target="../media/image984.png"/><Relationship Id="rId164" Type="http://schemas.openxmlformats.org/officeDocument/2006/relationships/customXml" Target="../ink/ink1080.xml"/><Relationship Id="rId185" Type="http://schemas.openxmlformats.org/officeDocument/2006/relationships/customXml" Target="../ink/ink1092.xml"/><Relationship Id="rId350" Type="http://schemas.openxmlformats.org/officeDocument/2006/relationships/customXml" Target="../ink/ink1186.xml"/><Relationship Id="rId371" Type="http://schemas.openxmlformats.org/officeDocument/2006/relationships/image" Target="../media/image1082.png"/><Relationship Id="rId9" Type="http://schemas.openxmlformats.org/officeDocument/2006/relationships/image" Target="../media/image926.png"/><Relationship Id="rId210" Type="http://schemas.openxmlformats.org/officeDocument/2006/relationships/customXml" Target="../ink/ink1106.xml"/><Relationship Id="rId392" Type="http://schemas.openxmlformats.org/officeDocument/2006/relationships/customXml" Target="../ink/ink1208.xml"/><Relationship Id="rId26" Type="http://schemas.openxmlformats.org/officeDocument/2006/relationships/customXml" Target="../ink/ink1004.xml"/><Relationship Id="rId231" Type="http://schemas.openxmlformats.org/officeDocument/2006/relationships/image" Target="../media/image1021.png"/><Relationship Id="rId252" Type="http://schemas.openxmlformats.org/officeDocument/2006/relationships/customXml" Target="../ink/ink1128.xml"/><Relationship Id="rId273" Type="http://schemas.openxmlformats.org/officeDocument/2006/relationships/image" Target="../media/image1042.png"/><Relationship Id="rId294" Type="http://schemas.openxmlformats.org/officeDocument/2006/relationships/image" Target="../media/image1050.png"/><Relationship Id="rId308" Type="http://schemas.openxmlformats.org/officeDocument/2006/relationships/customXml" Target="../ink/ink1159.xml"/><Relationship Id="rId329" Type="http://schemas.openxmlformats.org/officeDocument/2006/relationships/customXml" Target="../ink/ink1172.xml"/><Relationship Id="rId47" Type="http://schemas.openxmlformats.org/officeDocument/2006/relationships/image" Target="../media/image945.png"/><Relationship Id="rId68" Type="http://schemas.openxmlformats.org/officeDocument/2006/relationships/customXml" Target="../ink/ink1025.xml"/><Relationship Id="rId89" Type="http://schemas.openxmlformats.org/officeDocument/2006/relationships/customXml" Target="../ink/ink1036.xml"/><Relationship Id="rId112" Type="http://schemas.openxmlformats.org/officeDocument/2006/relationships/image" Target="../media/image971.png"/><Relationship Id="rId133" Type="http://schemas.openxmlformats.org/officeDocument/2006/relationships/customXml" Target="../ink/ink1061.xml"/><Relationship Id="rId154" Type="http://schemas.openxmlformats.org/officeDocument/2006/relationships/customXml" Target="../ink/ink1074.xml"/><Relationship Id="rId175" Type="http://schemas.openxmlformats.org/officeDocument/2006/relationships/customXml" Target="../ink/ink1087.xml"/><Relationship Id="rId340" Type="http://schemas.openxmlformats.org/officeDocument/2006/relationships/customXml" Target="../ink/ink1180.xml"/><Relationship Id="rId361" Type="http://schemas.openxmlformats.org/officeDocument/2006/relationships/image" Target="../media/image1077.png"/><Relationship Id="rId196" Type="http://schemas.openxmlformats.org/officeDocument/2006/relationships/image" Target="../media/image1005.png"/><Relationship Id="rId200" Type="http://schemas.openxmlformats.org/officeDocument/2006/relationships/customXml" Target="../ink/ink1101.xml"/><Relationship Id="rId382" Type="http://schemas.openxmlformats.org/officeDocument/2006/relationships/customXml" Target="../ink/ink1202.xml"/><Relationship Id="rId16" Type="http://schemas.openxmlformats.org/officeDocument/2006/relationships/customXml" Target="../ink/ink999.xml"/><Relationship Id="rId221" Type="http://schemas.openxmlformats.org/officeDocument/2006/relationships/image" Target="../media/image1017.png"/><Relationship Id="rId242" Type="http://schemas.openxmlformats.org/officeDocument/2006/relationships/customXml" Target="../ink/ink1123.xml"/><Relationship Id="rId263" Type="http://schemas.openxmlformats.org/officeDocument/2006/relationships/image" Target="../media/image1037.png"/><Relationship Id="rId284" Type="http://schemas.openxmlformats.org/officeDocument/2006/relationships/image" Target="../media/image1046.png"/><Relationship Id="rId319" Type="http://schemas.openxmlformats.org/officeDocument/2006/relationships/image" Target="../media/image1060.png"/><Relationship Id="rId37" Type="http://schemas.openxmlformats.org/officeDocument/2006/relationships/image" Target="../media/image940.png"/><Relationship Id="rId58" Type="http://schemas.openxmlformats.org/officeDocument/2006/relationships/customXml" Target="../ink/ink1020.xml"/><Relationship Id="rId79" Type="http://schemas.openxmlformats.org/officeDocument/2006/relationships/image" Target="../media/image680.png"/><Relationship Id="rId102" Type="http://schemas.openxmlformats.org/officeDocument/2006/relationships/image" Target="../media/image966.png"/><Relationship Id="rId123" Type="http://schemas.openxmlformats.org/officeDocument/2006/relationships/image" Target="../media/image975.png"/><Relationship Id="rId144" Type="http://schemas.openxmlformats.org/officeDocument/2006/relationships/customXml" Target="../ink/ink1067.xml"/><Relationship Id="rId330" Type="http://schemas.openxmlformats.org/officeDocument/2006/relationships/customXml" Target="../ink/ink1173.xml"/><Relationship Id="rId90" Type="http://schemas.openxmlformats.org/officeDocument/2006/relationships/image" Target="../media/image695.png"/><Relationship Id="rId165" Type="http://schemas.openxmlformats.org/officeDocument/2006/relationships/customXml" Target="../ink/ink1081.xml"/><Relationship Id="rId186" Type="http://schemas.openxmlformats.org/officeDocument/2006/relationships/image" Target="../media/image1001.png"/><Relationship Id="rId351" Type="http://schemas.openxmlformats.org/officeDocument/2006/relationships/image" Target="../media/image1072.png"/><Relationship Id="rId372" Type="http://schemas.openxmlformats.org/officeDocument/2006/relationships/customXml" Target="../ink/ink1197.xml"/><Relationship Id="rId393" Type="http://schemas.openxmlformats.org/officeDocument/2006/relationships/image" Target="../media/image1092.png"/><Relationship Id="rId211" Type="http://schemas.openxmlformats.org/officeDocument/2006/relationships/image" Target="../media/image1012.png"/><Relationship Id="rId232" Type="http://schemas.openxmlformats.org/officeDocument/2006/relationships/customXml" Target="../ink/ink1118.xml"/><Relationship Id="rId253" Type="http://schemas.openxmlformats.org/officeDocument/2006/relationships/image" Target="../media/image1032.png"/><Relationship Id="rId274" Type="http://schemas.openxmlformats.org/officeDocument/2006/relationships/customXml" Target="../ink/ink1139.xml"/><Relationship Id="rId295" Type="http://schemas.openxmlformats.org/officeDocument/2006/relationships/customXml" Target="../ink/ink1152.xml"/><Relationship Id="rId309" Type="http://schemas.openxmlformats.org/officeDocument/2006/relationships/customXml" Target="../ink/ink1160.xml"/><Relationship Id="rId27" Type="http://schemas.openxmlformats.org/officeDocument/2006/relationships/image" Target="../media/image935.png"/><Relationship Id="rId48" Type="http://schemas.openxmlformats.org/officeDocument/2006/relationships/customXml" Target="../ink/ink1015.xml"/><Relationship Id="rId69" Type="http://schemas.openxmlformats.org/officeDocument/2006/relationships/image" Target="../media/image954.png"/><Relationship Id="rId113" Type="http://schemas.openxmlformats.org/officeDocument/2006/relationships/customXml" Target="../ink/ink1049.xml"/><Relationship Id="rId134" Type="http://schemas.openxmlformats.org/officeDocument/2006/relationships/image" Target="../media/image980.png"/><Relationship Id="rId320" Type="http://schemas.openxmlformats.org/officeDocument/2006/relationships/customXml" Target="../ink/ink1167.xml"/><Relationship Id="rId80" Type="http://schemas.openxmlformats.org/officeDocument/2006/relationships/customXml" Target="../ink/ink1031.xml"/><Relationship Id="rId155" Type="http://schemas.openxmlformats.org/officeDocument/2006/relationships/image" Target="../media/image988.png"/><Relationship Id="rId176" Type="http://schemas.openxmlformats.org/officeDocument/2006/relationships/image" Target="../media/image996.png"/><Relationship Id="rId197" Type="http://schemas.openxmlformats.org/officeDocument/2006/relationships/customXml" Target="../ink/ink1099.xml"/><Relationship Id="rId341" Type="http://schemas.openxmlformats.org/officeDocument/2006/relationships/image" Target="../media/image1068.png"/><Relationship Id="rId362" Type="http://schemas.openxmlformats.org/officeDocument/2006/relationships/customXml" Target="../ink/ink1192.xml"/><Relationship Id="rId383" Type="http://schemas.openxmlformats.org/officeDocument/2006/relationships/image" Target="../media/image1088.png"/><Relationship Id="rId201" Type="http://schemas.openxmlformats.org/officeDocument/2006/relationships/image" Target="../media/image1007.png"/><Relationship Id="rId222" Type="http://schemas.openxmlformats.org/officeDocument/2006/relationships/customXml" Target="../ink/ink1112.xml"/><Relationship Id="rId243" Type="http://schemas.openxmlformats.org/officeDocument/2006/relationships/image" Target="../media/image1027.png"/><Relationship Id="rId264" Type="http://schemas.openxmlformats.org/officeDocument/2006/relationships/customXml" Target="../ink/ink1134.xml"/><Relationship Id="rId285" Type="http://schemas.openxmlformats.org/officeDocument/2006/relationships/customXml" Target="../ink/ink1146.xml"/><Relationship Id="rId17" Type="http://schemas.openxmlformats.org/officeDocument/2006/relationships/image" Target="../media/image930.png"/><Relationship Id="rId38" Type="http://schemas.openxmlformats.org/officeDocument/2006/relationships/customXml" Target="../ink/ink1010.xml"/><Relationship Id="rId59" Type="http://schemas.openxmlformats.org/officeDocument/2006/relationships/image" Target="../media/image951.png"/><Relationship Id="rId103" Type="http://schemas.openxmlformats.org/officeDocument/2006/relationships/customXml" Target="../ink/ink1044.xml"/><Relationship Id="rId124" Type="http://schemas.openxmlformats.org/officeDocument/2006/relationships/customXml" Target="../ink/ink1056.xml"/><Relationship Id="rId310" Type="http://schemas.openxmlformats.org/officeDocument/2006/relationships/customXml" Target="../ink/ink1161.xml"/><Relationship Id="rId70" Type="http://schemas.openxmlformats.org/officeDocument/2006/relationships/customXml" Target="../ink/ink1026.xml"/><Relationship Id="rId91" Type="http://schemas.openxmlformats.org/officeDocument/2006/relationships/customXml" Target="../ink/ink1037.xml"/><Relationship Id="rId145" Type="http://schemas.openxmlformats.org/officeDocument/2006/relationships/customXml" Target="../ink/ink1068.xml"/><Relationship Id="rId166" Type="http://schemas.openxmlformats.org/officeDocument/2006/relationships/image" Target="../media/image992.png"/><Relationship Id="rId187" Type="http://schemas.openxmlformats.org/officeDocument/2006/relationships/customXml" Target="../ink/ink1093.xml"/><Relationship Id="rId331" Type="http://schemas.openxmlformats.org/officeDocument/2006/relationships/customXml" Target="../ink/ink1174.xml"/><Relationship Id="rId352" Type="http://schemas.openxmlformats.org/officeDocument/2006/relationships/customXml" Target="../ink/ink1187.xml"/><Relationship Id="rId373" Type="http://schemas.openxmlformats.org/officeDocument/2006/relationships/image" Target="../media/image108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07.xml"/><Relationship Id="rId233" Type="http://schemas.openxmlformats.org/officeDocument/2006/relationships/image" Target="../media/image1022.png"/><Relationship Id="rId254" Type="http://schemas.openxmlformats.org/officeDocument/2006/relationships/customXml" Target="../ink/ink1129.xml"/><Relationship Id="rId28" Type="http://schemas.openxmlformats.org/officeDocument/2006/relationships/customXml" Target="../ink/ink1005.xml"/><Relationship Id="rId49" Type="http://schemas.openxmlformats.org/officeDocument/2006/relationships/image" Target="../media/image946.png"/><Relationship Id="rId114" Type="http://schemas.openxmlformats.org/officeDocument/2006/relationships/customXml" Target="../ink/ink1050.xml"/><Relationship Id="rId275" Type="http://schemas.openxmlformats.org/officeDocument/2006/relationships/customXml" Target="../ink/ink1140.xml"/><Relationship Id="rId296" Type="http://schemas.openxmlformats.org/officeDocument/2006/relationships/image" Target="../media/image1051.png"/><Relationship Id="rId300" Type="http://schemas.openxmlformats.org/officeDocument/2006/relationships/image" Target="../media/image1053.png"/><Relationship Id="rId60" Type="http://schemas.openxmlformats.org/officeDocument/2006/relationships/customXml" Target="../ink/ink1021.xml"/><Relationship Id="rId81" Type="http://schemas.openxmlformats.org/officeDocument/2006/relationships/image" Target="../media/image959.png"/><Relationship Id="rId135" Type="http://schemas.openxmlformats.org/officeDocument/2006/relationships/customXml" Target="../ink/ink1062.xml"/><Relationship Id="rId156" Type="http://schemas.openxmlformats.org/officeDocument/2006/relationships/customXml" Target="../ink/ink1075.xml"/><Relationship Id="rId177" Type="http://schemas.openxmlformats.org/officeDocument/2006/relationships/customXml" Target="../ink/ink1088.xml"/><Relationship Id="rId198" Type="http://schemas.openxmlformats.org/officeDocument/2006/relationships/image" Target="../media/image1006.png"/><Relationship Id="rId321" Type="http://schemas.openxmlformats.org/officeDocument/2006/relationships/image" Target="../media/image1061.png"/><Relationship Id="rId342" Type="http://schemas.openxmlformats.org/officeDocument/2006/relationships/customXml" Target="../ink/ink1181.xml"/><Relationship Id="rId363" Type="http://schemas.openxmlformats.org/officeDocument/2006/relationships/image" Target="../media/image1078.png"/><Relationship Id="rId384" Type="http://schemas.openxmlformats.org/officeDocument/2006/relationships/customXml" Target="../ink/ink1203.xml"/><Relationship Id="rId202" Type="http://schemas.openxmlformats.org/officeDocument/2006/relationships/customXml" Target="../ink/ink1102.xml"/><Relationship Id="rId223" Type="http://schemas.openxmlformats.org/officeDocument/2006/relationships/image" Target="../media/image1018.png"/><Relationship Id="rId244" Type="http://schemas.openxmlformats.org/officeDocument/2006/relationships/customXml" Target="../ink/ink1124.xml"/><Relationship Id="rId18" Type="http://schemas.openxmlformats.org/officeDocument/2006/relationships/customXml" Target="../ink/ink1000.xml"/><Relationship Id="rId39" Type="http://schemas.openxmlformats.org/officeDocument/2006/relationships/image" Target="../media/image941.png"/><Relationship Id="rId265" Type="http://schemas.openxmlformats.org/officeDocument/2006/relationships/image" Target="../media/image1038.png"/><Relationship Id="rId286" Type="http://schemas.openxmlformats.org/officeDocument/2006/relationships/image" Target="../media/image1047.png"/><Relationship Id="rId50" Type="http://schemas.openxmlformats.org/officeDocument/2006/relationships/customXml" Target="../ink/ink1016.xml"/><Relationship Id="rId104" Type="http://schemas.openxmlformats.org/officeDocument/2006/relationships/image" Target="../media/image967.png"/><Relationship Id="rId125" Type="http://schemas.openxmlformats.org/officeDocument/2006/relationships/image" Target="../media/image976.png"/><Relationship Id="rId146" Type="http://schemas.openxmlformats.org/officeDocument/2006/relationships/customXml" Target="../ink/ink1069.xml"/><Relationship Id="rId167" Type="http://schemas.openxmlformats.org/officeDocument/2006/relationships/customXml" Target="../ink/ink1082.xml"/><Relationship Id="rId188" Type="http://schemas.openxmlformats.org/officeDocument/2006/relationships/image" Target="../media/image1002.png"/><Relationship Id="rId311" Type="http://schemas.openxmlformats.org/officeDocument/2006/relationships/customXml" Target="../ink/ink1162.xml"/><Relationship Id="rId332" Type="http://schemas.openxmlformats.org/officeDocument/2006/relationships/customXml" Target="../ink/ink1175.xml"/><Relationship Id="rId353" Type="http://schemas.openxmlformats.org/officeDocument/2006/relationships/image" Target="../media/image1073.png"/><Relationship Id="rId374" Type="http://schemas.openxmlformats.org/officeDocument/2006/relationships/customXml" Target="../ink/ink1198.xml"/><Relationship Id="rId71" Type="http://schemas.openxmlformats.org/officeDocument/2006/relationships/image" Target="../media/image955.png"/><Relationship Id="rId92" Type="http://schemas.openxmlformats.org/officeDocument/2006/relationships/customXml" Target="../ink/ink1038.xml"/><Relationship Id="rId213" Type="http://schemas.openxmlformats.org/officeDocument/2006/relationships/image" Target="../media/image1013.png"/><Relationship Id="rId234" Type="http://schemas.openxmlformats.org/officeDocument/2006/relationships/customXml" Target="../ink/ink1119.xml"/><Relationship Id="rId2" Type="http://schemas.openxmlformats.org/officeDocument/2006/relationships/customXml" Target="../ink/ink992.xml"/><Relationship Id="rId29" Type="http://schemas.openxmlformats.org/officeDocument/2006/relationships/image" Target="../media/image936.png"/><Relationship Id="rId255" Type="http://schemas.openxmlformats.org/officeDocument/2006/relationships/image" Target="../media/image1033.png"/><Relationship Id="rId276" Type="http://schemas.openxmlformats.org/officeDocument/2006/relationships/image" Target="../media/image1043.png"/><Relationship Id="rId297" Type="http://schemas.openxmlformats.org/officeDocument/2006/relationships/customXml" Target="../ink/ink1153.xml"/><Relationship Id="rId40" Type="http://schemas.openxmlformats.org/officeDocument/2006/relationships/customXml" Target="../ink/ink1011.xml"/><Relationship Id="rId115" Type="http://schemas.openxmlformats.org/officeDocument/2006/relationships/image" Target="../media/image972.png"/><Relationship Id="rId136" Type="http://schemas.openxmlformats.org/officeDocument/2006/relationships/customXml" Target="../ink/ink1063.xml"/><Relationship Id="rId157" Type="http://schemas.openxmlformats.org/officeDocument/2006/relationships/image" Target="../media/image989.png"/><Relationship Id="rId178" Type="http://schemas.openxmlformats.org/officeDocument/2006/relationships/image" Target="../media/image997.png"/><Relationship Id="rId301" Type="http://schemas.openxmlformats.org/officeDocument/2006/relationships/customXml" Target="../ink/ink1155.xml"/><Relationship Id="rId322" Type="http://schemas.openxmlformats.org/officeDocument/2006/relationships/customXml" Target="../ink/ink1168.xml"/><Relationship Id="rId343" Type="http://schemas.openxmlformats.org/officeDocument/2006/relationships/image" Target="../media/image1069.png"/><Relationship Id="rId364" Type="http://schemas.openxmlformats.org/officeDocument/2006/relationships/customXml" Target="../ink/ink1193.xml"/><Relationship Id="rId61" Type="http://schemas.openxmlformats.org/officeDocument/2006/relationships/image" Target="../media/image679.png"/><Relationship Id="rId82" Type="http://schemas.openxmlformats.org/officeDocument/2006/relationships/customXml" Target="../ink/ink1032.xml"/><Relationship Id="rId199" Type="http://schemas.openxmlformats.org/officeDocument/2006/relationships/customXml" Target="../ink/ink1100.xml"/><Relationship Id="rId203" Type="http://schemas.openxmlformats.org/officeDocument/2006/relationships/image" Target="../media/image1008.png"/><Relationship Id="rId385" Type="http://schemas.openxmlformats.org/officeDocument/2006/relationships/image" Target="../media/image1089.png"/><Relationship Id="rId19" Type="http://schemas.openxmlformats.org/officeDocument/2006/relationships/image" Target="../media/image931.png"/><Relationship Id="rId224" Type="http://schemas.openxmlformats.org/officeDocument/2006/relationships/customXml" Target="../ink/ink1113.xml"/><Relationship Id="rId245" Type="http://schemas.openxmlformats.org/officeDocument/2006/relationships/image" Target="../media/image1028.png"/><Relationship Id="rId266" Type="http://schemas.openxmlformats.org/officeDocument/2006/relationships/customXml" Target="../ink/ink1135.xml"/><Relationship Id="rId287" Type="http://schemas.openxmlformats.org/officeDocument/2006/relationships/customXml" Target="../ink/ink1147.xml"/><Relationship Id="rId30" Type="http://schemas.openxmlformats.org/officeDocument/2006/relationships/customXml" Target="../ink/ink1006.xml"/><Relationship Id="rId105" Type="http://schemas.openxmlformats.org/officeDocument/2006/relationships/customXml" Target="../ink/ink1045.xml"/><Relationship Id="rId126" Type="http://schemas.openxmlformats.org/officeDocument/2006/relationships/customXml" Target="../ink/ink1057.xml"/><Relationship Id="rId147" Type="http://schemas.openxmlformats.org/officeDocument/2006/relationships/image" Target="../media/image985.png"/><Relationship Id="rId168" Type="http://schemas.openxmlformats.org/officeDocument/2006/relationships/image" Target="../media/image993.png"/><Relationship Id="rId312" Type="http://schemas.openxmlformats.org/officeDocument/2006/relationships/image" Target="../media/image1057.png"/><Relationship Id="rId333" Type="http://schemas.openxmlformats.org/officeDocument/2006/relationships/image" Target="../media/image1065.png"/><Relationship Id="rId354" Type="http://schemas.openxmlformats.org/officeDocument/2006/relationships/customXml" Target="../ink/ink1188.xml"/><Relationship Id="rId51" Type="http://schemas.openxmlformats.org/officeDocument/2006/relationships/image" Target="../media/image947.png"/><Relationship Id="rId72" Type="http://schemas.openxmlformats.org/officeDocument/2006/relationships/customXml" Target="../ink/ink1027.xml"/><Relationship Id="rId93" Type="http://schemas.openxmlformats.org/officeDocument/2006/relationships/customXml" Target="../ink/ink1039.xml"/><Relationship Id="rId189" Type="http://schemas.openxmlformats.org/officeDocument/2006/relationships/customXml" Target="../ink/ink1094.xml"/><Relationship Id="rId375" Type="http://schemas.openxmlformats.org/officeDocument/2006/relationships/image" Target="../media/image1084.png"/><Relationship Id="rId3" Type="http://schemas.openxmlformats.org/officeDocument/2006/relationships/image" Target="../media/image923.png"/><Relationship Id="rId214" Type="http://schemas.openxmlformats.org/officeDocument/2006/relationships/customXml" Target="../ink/ink1108.xml"/><Relationship Id="rId235" Type="http://schemas.openxmlformats.org/officeDocument/2006/relationships/image" Target="../media/image1023.png"/><Relationship Id="rId256" Type="http://schemas.openxmlformats.org/officeDocument/2006/relationships/customXml" Target="../ink/ink1130.xml"/><Relationship Id="rId277" Type="http://schemas.openxmlformats.org/officeDocument/2006/relationships/customXml" Target="../ink/ink1141.xml"/><Relationship Id="rId298" Type="http://schemas.openxmlformats.org/officeDocument/2006/relationships/image" Target="../media/image1052.png"/><Relationship Id="rId116" Type="http://schemas.openxmlformats.org/officeDocument/2006/relationships/customXml" Target="../ink/ink1051.xml"/><Relationship Id="rId137" Type="http://schemas.openxmlformats.org/officeDocument/2006/relationships/image" Target="../media/image981.png"/><Relationship Id="rId158" Type="http://schemas.openxmlformats.org/officeDocument/2006/relationships/customXml" Target="../ink/ink1076.xml"/><Relationship Id="rId302" Type="http://schemas.openxmlformats.org/officeDocument/2006/relationships/customXml" Target="../ink/ink1156.xml"/><Relationship Id="rId323" Type="http://schemas.openxmlformats.org/officeDocument/2006/relationships/customXml" Target="../ink/ink1169.xml"/><Relationship Id="rId344" Type="http://schemas.openxmlformats.org/officeDocument/2006/relationships/customXml" Target="../ink/ink1182.xml"/><Relationship Id="rId20" Type="http://schemas.openxmlformats.org/officeDocument/2006/relationships/customXml" Target="../ink/ink1001.xml"/><Relationship Id="rId41" Type="http://schemas.openxmlformats.org/officeDocument/2006/relationships/image" Target="../media/image942.png"/><Relationship Id="rId62" Type="http://schemas.openxmlformats.org/officeDocument/2006/relationships/customXml" Target="../ink/ink1022.xml"/><Relationship Id="rId83" Type="http://schemas.openxmlformats.org/officeDocument/2006/relationships/customXml" Target="../ink/ink1033.xml"/><Relationship Id="rId179" Type="http://schemas.openxmlformats.org/officeDocument/2006/relationships/customXml" Target="../ink/ink1089.xml"/><Relationship Id="rId365" Type="http://schemas.openxmlformats.org/officeDocument/2006/relationships/image" Target="../media/image1079.png"/><Relationship Id="rId386" Type="http://schemas.openxmlformats.org/officeDocument/2006/relationships/customXml" Target="../ink/ink1204.xml"/><Relationship Id="rId190" Type="http://schemas.openxmlformats.org/officeDocument/2006/relationships/customXml" Target="../ink/ink1095.xml"/><Relationship Id="rId204" Type="http://schemas.openxmlformats.org/officeDocument/2006/relationships/customXml" Target="../ink/ink1103.xml"/><Relationship Id="rId225" Type="http://schemas.openxmlformats.org/officeDocument/2006/relationships/image" Target="../media/image1019.png"/><Relationship Id="rId246" Type="http://schemas.openxmlformats.org/officeDocument/2006/relationships/customXml" Target="../ink/ink1125.xml"/><Relationship Id="rId267" Type="http://schemas.openxmlformats.org/officeDocument/2006/relationships/image" Target="../media/image1039.png"/><Relationship Id="rId288" Type="http://schemas.openxmlformats.org/officeDocument/2006/relationships/customXml" Target="../ink/ink1148.xml"/><Relationship Id="rId106" Type="http://schemas.openxmlformats.org/officeDocument/2006/relationships/image" Target="../media/image968.png"/><Relationship Id="rId127" Type="http://schemas.openxmlformats.org/officeDocument/2006/relationships/image" Target="../media/image977.png"/><Relationship Id="rId313" Type="http://schemas.openxmlformats.org/officeDocument/2006/relationships/customXml" Target="../ink/ink1163.xml"/><Relationship Id="rId10" Type="http://schemas.openxmlformats.org/officeDocument/2006/relationships/customXml" Target="../ink/ink996.xml"/><Relationship Id="rId31" Type="http://schemas.openxmlformats.org/officeDocument/2006/relationships/image" Target="../media/image937.png"/><Relationship Id="rId52" Type="http://schemas.openxmlformats.org/officeDocument/2006/relationships/customXml" Target="../ink/ink1017.xml"/><Relationship Id="rId73" Type="http://schemas.openxmlformats.org/officeDocument/2006/relationships/image" Target="../media/image956.png"/><Relationship Id="rId94" Type="http://schemas.openxmlformats.org/officeDocument/2006/relationships/image" Target="../media/image963.png"/><Relationship Id="rId148" Type="http://schemas.openxmlformats.org/officeDocument/2006/relationships/customXml" Target="../ink/ink1070.xml"/><Relationship Id="rId169" Type="http://schemas.openxmlformats.org/officeDocument/2006/relationships/customXml" Target="../ink/ink1083.xml"/><Relationship Id="rId334" Type="http://schemas.openxmlformats.org/officeDocument/2006/relationships/customXml" Target="../ink/ink1176.xml"/><Relationship Id="rId355" Type="http://schemas.openxmlformats.org/officeDocument/2006/relationships/image" Target="../media/image1074.png"/><Relationship Id="rId376" Type="http://schemas.openxmlformats.org/officeDocument/2006/relationships/customXml" Target="../ink/ink1199.xml"/><Relationship Id="rId4" Type="http://schemas.openxmlformats.org/officeDocument/2006/relationships/customXml" Target="../ink/ink993.xml"/><Relationship Id="rId180" Type="http://schemas.openxmlformats.org/officeDocument/2006/relationships/image" Target="../media/image998.png"/><Relationship Id="rId215" Type="http://schemas.openxmlformats.org/officeDocument/2006/relationships/image" Target="../media/image1014.png"/><Relationship Id="rId236" Type="http://schemas.openxmlformats.org/officeDocument/2006/relationships/customXml" Target="../ink/ink1120.xml"/><Relationship Id="rId257" Type="http://schemas.openxmlformats.org/officeDocument/2006/relationships/image" Target="../media/image1034.png"/><Relationship Id="rId278" Type="http://schemas.openxmlformats.org/officeDocument/2006/relationships/customXml" Target="../ink/ink1142.xml"/><Relationship Id="rId303" Type="http://schemas.openxmlformats.org/officeDocument/2006/relationships/image" Target="../media/image1054.png"/><Relationship Id="rId42" Type="http://schemas.openxmlformats.org/officeDocument/2006/relationships/customXml" Target="../ink/ink1012.xml"/><Relationship Id="rId84" Type="http://schemas.openxmlformats.org/officeDocument/2006/relationships/image" Target="../media/image960.png"/><Relationship Id="rId138" Type="http://schemas.openxmlformats.org/officeDocument/2006/relationships/customXml" Target="../ink/ink1064.xml"/><Relationship Id="rId345" Type="http://schemas.openxmlformats.org/officeDocument/2006/relationships/customXml" Target="../ink/ink1183.xml"/><Relationship Id="rId387" Type="http://schemas.openxmlformats.org/officeDocument/2006/relationships/image" Target="../media/image1090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72.xml"/><Relationship Id="rId299" Type="http://schemas.openxmlformats.org/officeDocument/2006/relationships/customXml" Target="../ink/ink1368.xml"/><Relationship Id="rId303" Type="http://schemas.openxmlformats.org/officeDocument/2006/relationships/customXml" Target="../ink/ink1370.xml"/><Relationship Id="rId21" Type="http://schemas.openxmlformats.org/officeDocument/2006/relationships/customXml" Target="../ink/ink1219.xml"/><Relationship Id="rId42" Type="http://schemas.openxmlformats.org/officeDocument/2006/relationships/image" Target="../media/image694.png"/><Relationship Id="rId63" Type="http://schemas.openxmlformats.org/officeDocument/2006/relationships/image" Target="../media/image1067.png"/><Relationship Id="rId84" Type="http://schemas.openxmlformats.org/officeDocument/2006/relationships/customXml" Target="../ink/ink1253.xml"/><Relationship Id="rId138" Type="http://schemas.openxmlformats.org/officeDocument/2006/relationships/image" Target="../media/image1150.png"/><Relationship Id="rId159" Type="http://schemas.openxmlformats.org/officeDocument/2006/relationships/image" Target="../media/image1157.png"/><Relationship Id="rId324" Type="http://schemas.openxmlformats.org/officeDocument/2006/relationships/image" Target="../media/image1234.png"/><Relationship Id="rId170" Type="http://schemas.openxmlformats.org/officeDocument/2006/relationships/image" Target="../media/image1162.png"/><Relationship Id="rId191" Type="http://schemas.openxmlformats.org/officeDocument/2006/relationships/image" Target="../media/image1172.png"/><Relationship Id="rId205" Type="http://schemas.openxmlformats.org/officeDocument/2006/relationships/image" Target="../media/image1178.png"/><Relationship Id="rId226" Type="http://schemas.openxmlformats.org/officeDocument/2006/relationships/customXml" Target="../ink/ink1330.xml"/><Relationship Id="rId247" Type="http://schemas.openxmlformats.org/officeDocument/2006/relationships/customXml" Target="../ink/ink1341.xml"/><Relationship Id="rId107" Type="http://schemas.openxmlformats.org/officeDocument/2006/relationships/image" Target="../media/image1135.png"/><Relationship Id="rId268" Type="http://schemas.openxmlformats.org/officeDocument/2006/relationships/image" Target="../media/image1209.png"/><Relationship Id="rId289" Type="http://schemas.openxmlformats.org/officeDocument/2006/relationships/image" Target="../media/image1218.png"/><Relationship Id="rId11" Type="http://schemas.openxmlformats.org/officeDocument/2006/relationships/image" Target="../media/image680.png"/><Relationship Id="rId32" Type="http://schemas.openxmlformats.org/officeDocument/2006/relationships/image" Target="../media/image1104.png"/><Relationship Id="rId53" Type="http://schemas.openxmlformats.org/officeDocument/2006/relationships/customXml" Target="../ink/ink1236.xml"/><Relationship Id="rId74" Type="http://schemas.openxmlformats.org/officeDocument/2006/relationships/customXml" Target="../ink/ink1248.xml"/><Relationship Id="rId128" Type="http://schemas.openxmlformats.org/officeDocument/2006/relationships/image" Target="../media/image1145.png"/><Relationship Id="rId149" Type="http://schemas.openxmlformats.org/officeDocument/2006/relationships/customXml" Target="../ink/ink1289.xml"/><Relationship Id="rId314" Type="http://schemas.openxmlformats.org/officeDocument/2006/relationships/customXml" Target="../ink/ink1376.xml"/><Relationship Id="rId335" Type="http://schemas.openxmlformats.org/officeDocument/2006/relationships/customXml" Target="../ink/ink1387.xml"/><Relationship Id="rId5" Type="http://schemas.openxmlformats.org/officeDocument/2006/relationships/image" Target="../media/image1094.png"/><Relationship Id="rId95" Type="http://schemas.openxmlformats.org/officeDocument/2006/relationships/customXml" Target="../ink/ink1259.xml"/><Relationship Id="rId160" Type="http://schemas.openxmlformats.org/officeDocument/2006/relationships/customXml" Target="../ink/ink1295.xml"/><Relationship Id="rId181" Type="http://schemas.openxmlformats.org/officeDocument/2006/relationships/image" Target="../media/image1167.png"/><Relationship Id="rId216" Type="http://schemas.openxmlformats.org/officeDocument/2006/relationships/customXml" Target="../ink/ink1325.xml"/><Relationship Id="rId237" Type="http://schemas.openxmlformats.org/officeDocument/2006/relationships/image" Target="../media/image1194.png"/><Relationship Id="rId258" Type="http://schemas.openxmlformats.org/officeDocument/2006/relationships/image" Target="../media/image1204.png"/><Relationship Id="rId279" Type="http://schemas.openxmlformats.org/officeDocument/2006/relationships/customXml" Target="../ink/ink1357.xml"/><Relationship Id="rId22" Type="http://schemas.openxmlformats.org/officeDocument/2006/relationships/image" Target="../media/image1101.png"/><Relationship Id="rId43" Type="http://schemas.openxmlformats.org/officeDocument/2006/relationships/customXml" Target="../ink/ink1231.xml"/><Relationship Id="rId64" Type="http://schemas.openxmlformats.org/officeDocument/2006/relationships/customXml" Target="../ink/ink1243.xml"/><Relationship Id="rId118" Type="http://schemas.openxmlformats.org/officeDocument/2006/relationships/image" Target="../media/image1140.png"/><Relationship Id="rId139" Type="http://schemas.openxmlformats.org/officeDocument/2006/relationships/customXml" Target="../ink/ink1283.xml"/><Relationship Id="rId290" Type="http://schemas.openxmlformats.org/officeDocument/2006/relationships/customXml" Target="../ink/ink1363.xml"/><Relationship Id="rId304" Type="http://schemas.openxmlformats.org/officeDocument/2006/relationships/customXml" Target="../ink/ink1371.xml"/><Relationship Id="rId325" Type="http://schemas.openxmlformats.org/officeDocument/2006/relationships/customXml" Target="../ink/ink1382.xml"/><Relationship Id="rId85" Type="http://schemas.openxmlformats.org/officeDocument/2006/relationships/image" Target="../media/image1126.png"/><Relationship Id="rId150" Type="http://schemas.openxmlformats.org/officeDocument/2006/relationships/customXml" Target="../ink/ink1290.xml"/><Relationship Id="rId171" Type="http://schemas.openxmlformats.org/officeDocument/2006/relationships/customXml" Target="../ink/ink1301.xml"/><Relationship Id="rId192" Type="http://schemas.openxmlformats.org/officeDocument/2006/relationships/customXml" Target="../ink/ink1312.xml"/><Relationship Id="rId206" Type="http://schemas.openxmlformats.org/officeDocument/2006/relationships/customXml" Target="../ink/ink1320.xml"/><Relationship Id="rId227" Type="http://schemas.openxmlformats.org/officeDocument/2006/relationships/image" Target="../media/image1189.png"/><Relationship Id="rId248" Type="http://schemas.openxmlformats.org/officeDocument/2006/relationships/image" Target="../media/image1199.png"/><Relationship Id="rId269" Type="http://schemas.openxmlformats.org/officeDocument/2006/relationships/customXml" Target="../ink/ink1352.xml"/><Relationship Id="rId12" Type="http://schemas.openxmlformats.org/officeDocument/2006/relationships/customXml" Target="../ink/ink1214.xml"/><Relationship Id="rId33" Type="http://schemas.openxmlformats.org/officeDocument/2006/relationships/customXml" Target="../ink/ink1226.xml"/><Relationship Id="rId108" Type="http://schemas.openxmlformats.org/officeDocument/2006/relationships/customXml" Target="../ink/ink1267.xml"/><Relationship Id="rId129" Type="http://schemas.openxmlformats.org/officeDocument/2006/relationships/customXml" Target="../ink/ink1278.xml"/><Relationship Id="rId280" Type="http://schemas.openxmlformats.org/officeDocument/2006/relationships/image" Target="../media/image959.png"/><Relationship Id="rId315" Type="http://schemas.openxmlformats.org/officeDocument/2006/relationships/customXml" Target="../ink/ink1377.xml"/><Relationship Id="rId336" Type="http://schemas.openxmlformats.org/officeDocument/2006/relationships/image" Target="../media/image1240.png"/><Relationship Id="rId54" Type="http://schemas.openxmlformats.org/officeDocument/2006/relationships/image" Target="../media/image1113.png"/><Relationship Id="rId75" Type="http://schemas.openxmlformats.org/officeDocument/2006/relationships/image" Target="../media/image1121.png"/><Relationship Id="rId96" Type="http://schemas.openxmlformats.org/officeDocument/2006/relationships/customXml" Target="../ink/ink1260.xml"/><Relationship Id="rId140" Type="http://schemas.openxmlformats.org/officeDocument/2006/relationships/customXml" Target="../ink/ink1284.xml"/><Relationship Id="rId161" Type="http://schemas.openxmlformats.org/officeDocument/2006/relationships/customXml" Target="../ink/ink1296.xml"/><Relationship Id="rId182" Type="http://schemas.openxmlformats.org/officeDocument/2006/relationships/customXml" Target="../ink/ink1307.xml"/><Relationship Id="rId217" Type="http://schemas.openxmlformats.org/officeDocument/2006/relationships/image" Target="../media/image1184.png"/><Relationship Id="rId6" Type="http://schemas.openxmlformats.org/officeDocument/2006/relationships/customXml" Target="../ink/ink1211.xml"/><Relationship Id="rId238" Type="http://schemas.openxmlformats.org/officeDocument/2006/relationships/customXml" Target="../ink/ink1336.xml"/><Relationship Id="rId259" Type="http://schemas.openxmlformats.org/officeDocument/2006/relationships/customXml" Target="../ink/ink1347.xml"/><Relationship Id="rId23" Type="http://schemas.openxmlformats.org/officeDocument/2006/relationships/customXml" Target="../ink/ink1220.xml"/><Relationship Id="rId119" Type="http://schemas.openxmlformats.org/officeDocument/2006/relationships/customXml" Target="../ink/ink1273.xml"/><Relationship Id="rId270" Type="http://schemas.openxmlformats.org/officeDocument/2006/relationships/image" Target="../media/image1210.png"/><Relationship Id="rId291" Type="http://schemas.openxmlformats.org/officeDocument/2006/relationships/image" Target="../media/image1219.png"/><Relationship Id="rId305" Type="http://schemas.openxmlformats.org/officeDocument/2006/relationships/image" Target="../media/image1225.png"/><Relationship Id="rId326" Type="http://schemas.openxmlformats.org/officeDocument/2006/relationships/image" Target="../media/image1235.png"/><Relationship Id="rId44" Type="http://schemas.openxmlformats.org/officeDocument/2006/relationships/image" Target="../media/image1108.png"/><Relationship Id="rId65" Type="http://schemas.openxmlformats.org/officeDocument/2006/relationships/image" Target="../media/image1116.png"/><Relationship Id="rId86" Type="http://schemas.openxmlformats.org/officeDocument/2006/relationships/customXml" Target="../ink/ink1254.xml"/><Relationship Id="rId130" Type="http://schemas.openxmlformats.org/officeDocument/2006/relationships/image" Target="../media/image1146.png"/><Relationship Id="rId151" Type="http://schemas.openxmlformats.org/officeDocument/2006/relationships/image" Target="../media/image1153.png"/><Relationship Id="rId172" Type="http://schemas.openxmlformats.org/officeDocument/2006/relationships/image" Target="../media/image1163.png"/><Relationship Id="rId193" Type="http://schemas.openxmlformats.org/officeDocument/2006/relationships/image" Target="../media/image1173.png"/><Relationship Id="rId207" Type="http://schemas.openxmlformats.org/officeDocument/2006/relationships/image" Target="../media/image1179.png"/><Relationship Id="rId228" Type="http://schemas.openxmlformats.org/officeDocument/2006/relationships/customXml" Target="../ink/ink1331.xml"/><Relationship Id="rId249" Type="http://schemas.openxmlformats.org/officeDocument/2006/relationships/customXml" Target="../ink/ink1342.xml"/><Relationship Id="rId13" Type="http://schemas.openxmlformats.org/officeDocument/2006/relationships/image" Target="../media/image1097.png"/><Relationship Id="rId109" Type="http://schemas.openxmlformats.org/officeDocument/2006/relationships/customXml" Target="../ink/ink1268.xml"/><Relationship Id="rId260" Type="http://schemas.openxmlformats.org/officeDocument/2006/relationships/image" Target="../media/image1205.png"/><Relationship Id="rId281" Type="http://schemas.openxmlformats.org/officeDocument/2006/relationships/customXml" Target="../ink/ink1358.xml"/><Relationship Id="rId316" Type="http://schemas.openxmlformats.org/officeDocument/2006/relationships/image" Target="../media/image1230.png"/><Relationship Id="rId337" Type="http://schemas.openxmlformats.org/officeDocument/2006/relationships/customXml" Target="../ink/ink1388.xml"/><Relationship Id="rId34" Type="http://schemas.openxmlformats.org/officeDocument/2006/relationships/image" Target="../media/image695.png"/><Relationship Id="rId55" Type="http://schemas.openxmlformats.org/officeDocument/2006/relationships/customXml" Target="../ink/ink1237.xml"/><Relationship Id="rId76" Type="http://schemas.openxmlformats.org/officeDocument/2006/relationships/customXml" Target="../ink/ink1249.xml"/><Relationship Id="rId97" Type="http://schemas.openxmlformats.org/officeDocument/2006/relationships/image" Target="../media/image1131.png"/><Relationship Id="rId120" Type="http://schemas.openxmlformats.org/officeDocument/2006/relationships/image" Target="../media/image1141.png"/><Relationship Id="rId141" Type="http://schemas.openxmlformats.org/officeDocument/2006/relationships/image" Target="../media/image1151.png"/><Relationship Id="rId7" Type="http://schemas.openxmlformats.org/officeDocument/2006/relationships/image" Target="../media/image1095.png"/><Relationship Id="rId162" Type="http://schemas.openxmlformats.org/officeDocument/2006/relationships/image" Target="../media/image1158.png"/><Relationship Id="rId183" Type="http://schemas.openxmlformats.org/officeDocument/2006/relationships/image" Target="../media/image1168.png"/><Relationship Id="rId218" Type="http://schemas.openxmlformats.org/officeDocument/2006/relationships/customXml" Target="../ink/ink1326.xml"/><Relationship Id="rId239" Type="http://schemas.openxmlformats.org/officeDocument/2006/relationships/image" Target="../media/image1195.png"/><Relationship Id="rId250" Type="http://schemas.openxmlformats.org/officeDocument/2006/relationships/image" Target="../media/image1200.png"/><Relationship Id="rId271" Type="http://schemas.openxmlformats.org/officeDocument/2006/relationships/customXml" Target="../ink/ink1353.xml"/><Relationship Id="rId292" Type="http://schemas.openxmlformats.org/officeDocument/2006/relationships/customXml" Target="../ink/ink1364.xml"/><Relationship Id="rId306" Type="http://schemas.openxmlformats.org/officeDocument/2006/relationships/customXml" Target="../ink/ink1372.xml"/><Relationship Id="rId24" Type="http://schemas.openxmlformats.org/officeDocument/2006/relationships/image" Target="../media/image1102.png"/><Relationship Id="rId45" Type="http://schemas.openxmlformats.org/officeDocument/2006/relationships/customXml" Target="../ink/ink1232.xml"/><Relationship Id="rId66" Type="http://schemas.openxmlformats.org/officeDocument/2006/relationships/customXml" Target="../ink/ink1244.xml"/><Relationship Id="rId87" Type="http://schemas.openxmlformats.org/officeDocument/2006/relationships/image" Target="../media/image1127.png"/><Relationship Id="rId110" Type="http://schemas.openxmlformats.org/officeDocument/2006/relationships/image" Target="../media/image1136.png"/><Relationship Id="rId131" Type="http://schemas.openxmlformats.org/officeDocument/2006/relationships/customXml" Target="../ink/ink1279.xml"/><Relationship Id="rId327" Type="http://schemas.openxmlformats.org/officeDocument/2006/relationships/customXml" Target="../ink/ink1383.xml"/><Relationship Id="rId152" Type="http://schemas.openxmlformats.org/officeDocument/2006/relationships/customXml" Target="../ink/ink1291.xml"/><Relationship Id="rId173" Type="http://schemas.openxmlformats.org/officeDocument/2006/relationships/customXml" Target="../ink/ink1302.xml"/><Relationship Id="rId194" Type="http://schemas.openxmlformats.org/officeDocument/2006/relationships/customXml" Target="../ink/ink1313.xml"/><Relationship Id="rId208" Type="http://schemas.openxmlformats.org/officeDocument/2006/relationships/customXml" Target="../ink/ink1321.xml"/><Relationship Id="rId229" Type="http://schemas.openxmlformats.org/officeDocument/2006/relationships/image" Target="../media/image1190.png"/><Relationship Id="rId240" Type="http://schemas.openxmlformats.org/officeDocument/2006/relationships/customXml" Target="../ink/ink1337.xml"/><Relationship Id="rId261" Type="http://schemas.openxmlformats.org/officeDocument/2006/relationships/customXml" Target="../ink/ink1348.xml"/><Relationship Id="rId14" Type="http://schemas.openxmlformats.org/officeDocument/2006/relationships/customXml" Target="../ink/ink1215.xml"/><Relationship Id="rId35" Type="http://schemas.openxmlformats.org/officeDocument/2006/relationships/customXml" Target="../ink/ink1227.xml"/><Relationship Id="rId56" Type="http://schemas.openxmlformats.org/officeDocument/2006/relationships/customXml" Target="../ink/ink1238.xml"/><Relationship Id="rId77" Type="http://schemas.openxmlformats.org/officeDocument/2006/relationships/image" Target="../media/image1122.png"/><Relationship Id="rId100" Type="http://schemas.openxmlformats.org/officeDocument/2006/relationships/customXml" Target="../ink/ink1262.xml"/><Relationship Id="rId282" Type="http://schemas.openxmlformats.org/officeDocument/2006/relationships/image" Target="../media/image1215.png"/><Relationship Id="rId317" Type="http://schemas.openxmlformats.org/officeDocument/2006/relationships/customXml" Target="../ink/ink1378.xml"/><Relationship Id="rId338" Type="http://schemas.openxmlformats.org/officeDocument/2006/relationships/image" Target="../media/image1241.png"/><Relationship Id="rId8" Type="http://schemas.openxmlformats.org/officeDocument/2006/relationships/customXml" Target="../ink/ink1212.xml"/><Relationship Id="rId98" Type="http://schemas.openxmlformats.org/officeDocument/2006/relationships/customXml" Target="../ink/ink1261.xml"/><Relationship Id="rId121" Type="http://schemas.openxmlformats.org/officeDocument/2006/relationships/customXml" Target="../ink/ink1274.xml"/><Relationship Id="rId142" Type="http://schemas.openxmlformats.org/officeDocument/2006/relationships/customXml" Target="../ink/ink1285.xml"/><Relationship Id="rId163" Type="http://schemas.openxmlformats.org/officeDocument/2006/relationships/customXml" Target="../ink/ink1297.xml"/><Relationship Id="rId184" Type="http://schemas.openxmlformats.org/officeDocument/2006/relationships/customXml" Target="../ink/ink1308.xml"/><Relationship Id="rId219" Type="http://schemas.openxmlformats.org/officeDocument/2006/relationships/image" Target="../media/image1185.png"/><Relationship Id="rId230" Type="http://schemas.openxmlformats.org/officeDocument/2006/relationships/customXml" Target="../ink/ink1332.xml"/><Relationship Id="rId251" Type="http://schemas.openxmlformats.org/officeDocument/2006/relationships/customXml" Target="../ink/ink1343.xml"/><Relationship Id="rId25" Type="http://schemas.openxmlformats.org/officeDocument/2006/relationships/customXml" Target="../ink/ink1221.xml"/><Relationship Id="rId46" Type="http://schemas.openxmlformats.org/officeDocument/2006/relationships/image" Target="../media/image1109.png"/><Relationship Id="rId67" Type="http://schemas.openxmlformats.org/officeDocument/2006/relationships/image" Target="../media/image1117.png"/><Relationship Id="rId116" Type="http://schemas.openxmlformats.org/officeDocument/2006/relationships/image" Target="../media/image1139.png"/><Relationship Id="rId137" Type="http://schemas.openxmlformats.org/officeDocument/2006/relationships/customXml" Target="../ink/ink1282.xml"/><Relationship Id="rId158" Type="http://schemas.openxmlformats.org/officeDocument/2006/relationships/customXml" Target="../ink/ink1294.xml"/><Relationship Id="rId272" Type="http://schemas.openxmlformats.org/officeDocument/2006/relationships/image" Target="../media/image1211.png"/><Relationship Id="rId293" Type="http://schemas.openxmlformats.org/officeDocument/2006/relationships/customXml" Target="../ink/ink1365.xml"/><Relationship Id="rId302" Type="http://schemas.openxmlformats.org/officeDocument/2006/relationships/image" Target="../media/image1224.png"/><Relationship Id="rId307" Type="http://schemas.openxmlformats.org/officeDocument/2006/relationships/image" Target="../media/image1226.png"/><Relationship Id="rId323" Type="http://schemas.openxmlformats.org/officeDocument/2006/relationships/customXml" Target="../ink/ink1381.xml"/><Relationship Id="rId328" Type="http://schemas.openxmlformats.org/officeDocument/2006/relationships/image" Target="../media/image1236.png"/><Relationship Id="rId20" Type="http://schemas.openxmlformats.org/officeDocument/2006/relationships/customXml" Target="../ink/ink1218.xml"/><Relationship Id="rId41" Type="http://schemas.openxmlformats.org/officeDocument/2006/relationships/customXml" Target="../ink/ink1230.xml"/><Relationship Id="rId62" Type="http://schemas.openxmlformats.org/officeDocument/2006/relationships/customXml" Target="../ink/ink1242.xml"/><Relationship Id="rId83" Type="http://schemas.openxmlformats.org/officeDocument/2006/relationships/image" Target="../media/image1125.png"/><Relationship Id="rId88" Type="http://schemas.openxmlformats.org/officeDocument/2006/relationships/customXml" Target="../ink/ink1255.xml"/><Relationship Id="rId111" Type="http://schemas.openxmlformats.org/officeDocument/2006/relationships/customXml" Target="../ink/ink1269.xml"/><Relationship Id="rId132" Type="http://schemas.openxmlformats.org/officeDocument/2006/relationships/image" Target="../media/image1147.png"/><Relationship Id="rId153" Type="http://schemas.openxmlformats.org/officeDocument/2006/relationships/image" Target="../media/image1154.png"/><Relationship Id="rId174" Type="http://schemas.openxmlformats.org/officeDocument/2006/relationships/image" Target="../media/image1164.png"/><Relationship Id="rId179" Type="http://schemas.openxmlformats.org/officeDocument/2006/relationships/image" Target="../media/image1166.png"/><Relationship Id="rId195" Type="http://schemas.openxmlformats.org/officeDocument/2006/relationships/image" Target="../media/image1174.png"/><Relationship Id="rId209" Type="http://schemas.openxmlformats.org/officeDocument/2006/relationships/image" Target="../media/image1180.png"/><Relationship Id="rId190" Type="http://schemas.openxmlformats.org/officeDocument/2006/relationships/customXml" Target="../ink/ink1311.xml"/><Relationship Id="rId204" Type="http://schemas.openxmlformats.org/officeDocument/2006/relationships/customXml" Target="../ink/ink1319.xml"/><Relationship Id="rId220" Type="http://schemas.openxmlformats.org/officeDocument/2006/relationships/customXml" Target="../ink/ink1327.xml"/><Relationship Id="rId225" Type="http://schemas.openxmlformats.org/officeDocument/2006/relationships/image" Target="../media/image1188.png"/><Relationship Id="rId241" Type="http://schemas.openxmlformats.org/officeDocument/2006/relationships/image" Target="../media/image1196.png"/><Relationship Id="rId246" Type="http://schemas.openxmlformats.org/officeDocument/2006/relationships/customXml" Target="../ink/ink1340.xml"/><Relationship Id="rId267" Type="http://schemas.openxmlformats.org/officeDocument/2006/relationships/customXml" Target="../ink/ink1351.xml"/><Relationship Id="rId288" Type="http://schemas.openxmlformats.org/officeDocument/2006/relationships/customXml" Target="../ink/ink1362.xml"/><Relationship Id="rId15" Type="http://schemas.openxmlformats.org/officeDocument/2006/relationships/image" Target="../media/image1098.png"/><Relationship Id="rId36" Type="http://schemas.openxmlformats.org/officeDocument/2006/relationships/image" Target="../media/image1105.png"/><Relationship Id="rId57" Type="http://schemas.openxmlformats.org/officeDocument/2006/relationships/customXml" Target="../ink/ink1239.xml"/><Relationship Id="rId106" Type="http://schemas.openxmlformats.org/officeDocument/2006/relationships/customXml" Target="../ink/ink1266.xml"/><Relationship Id="rId127" Type="http://schemas.openxmlformats.org/officeDocument/2006/relationships/customXml" Target="../ink/ink1277.xml"/><Relationship Id="rId262" Type="http://schemas.openxmlformats.org/officeDocument/2006/relationships/image" Target="../media/image1206.png"/><Relationship Id="rId283" Type="http://schemas.openxmlformats.org/officeDocument/2006/relationships/customXml" Target="../ink/ink1359.xml"/><Relationship Id="rId313" Type="http://schemas.openxmlformats.org/officeDocument/2006/relationships/image" Target="../media/image1229.png"/><Relationship Id="rId318" Type="http://schemas.openxmlformats.org/officeDocument/2006/relationships/image" Target="../media/image1231.png"/><Relationship Id="rId339" Type="http://schemas.openxmlformats.org/officeDocument/2006/relationships/customXml" Target="../ink/ink1389.xml"/><Relationship Id="rId10" Type="http://schemas.openxmlformats.org/officeDocument/2006/relationships/customXml" Target="../ink/ink1213.xml"/><Relationship Id="rId31" Type="http://schemas.openxmlformats.org/officeDocument/2006/relationships/customXml" Target="../ink/ink1225.xml"/><Relationship Id="rId52" Type="http://schemas.openxmlformats.org/officeDocument/2006/relationships/image" Target="../media/image1112.png"/><Relationship Id="rId73" Type="http://schemas.openxmlformats.org/officeDocument/2006/relationships/image" Target="../media/image1120.png"/><Relationship Id="rId78" Type="http://schemas.openxmlformats.org/officeDocument/2006/relationships/customXml" Target="../ink/ink1250.xml"/><Relationship Id="rId94" Type="http://schemas.openxmlformats.org/officeDocument/2006/relationships/customXml" Target="../ink/ink1258.xml"/><Relationship Id="rId99" Type="http://schemas.openxmlformats.org/officeDocument/2006/relationships/image" Target="../media/image1132.png"/><Relationship Id="rId101" Type="http://schemas.openxmlformats.org/officeDocument/2006/relationships/image" Target="../media/image1133.png"/><Relationship Id="rId122" Type="http://schemas.openxmlformats.org/officeDocument/2006/relationships/image" Target="../media/image1142.png"/><Relationship Id="rId143" Type="http://schemas.openxmlformats.org/officeDocument/2006/relationships/customXml" Target="../ink/ink1286.xml"/><Relationship Id="rId148" Type="http://schemas.openxmlformats.org/officeDocument/2006/relationships/image" Target="../media/image1060.png"/><Relationship Id="rId164" Type="http://schemas.openxmlformats.org/officeDocument/2006/relationships/image" Target="../media/image1159.png"/><Relationship Id="rId169" Type="http://schemas.openxmlformats.org/officeDocument/2006/relationships/customXml" Target="../ink/ink1300.xml"/><Relationship Id="rId185" Type="http://schemas.openxmlformats.org/officeDocument/2006/relationships/image" Target="../media/image1169.png"/><Relationship Id="rId334" Type="http://schemas.openxmlformats.org/officeDocument/2006/relationships/image" Target="../media/image1239.png"/><Relationship Id="rId4" Type="http://schemas.openxmlformats.org/officeDocument/2006/relationships/customXml" Target="../ink/ink1210.xml"/><Relationship Id="rId9" Type="http://schemas.openxmlformats.org/officeDocument/2006/relationships/image" Target="../media/image1096.png"/><Relationship Id="rId180" Type="http://schemas.openxmlformats.org/officeDocument/2006/relationships/customXml" Target="../ink/ink1306.xml"/><Relationship Id="rId210" Type="http://schemas.openxmlformats.org/officeDocument/2006/relationships/customXml" Target="../ink/ink1322.xml"/><Relationship Id="rId215" Type="http://schemas.openxmlformats.org/officeDocument/2006/relationships/image" Target="../media/image1183.png"/><Relationship Id="rId236" Type="http://schemas.openxmlformats.org/officeDocument/2006/relationships/customXml" Target="../ink/ink1335.xml"/><Relationship Id="rId257" Type="http://schemas.openxmlformats.org/officeDocument/2006/relationships/customXml" Target="../ink/ink1346.xml"/><Relationship Id="rId278" Type="http://schemas.openxmlformats.org/officeDocument/2006/relationships/image" Target="../media/image1214.png"/><Relationship Id="rId26" Type="http://schemas.openxmlformats.org/officeDocument/2006/relationships/image" Target="../media/image1103.png"/><Relationship Id="rId231" Type="http://schemas.openxmlformats.org/officeDocument/2006/relationships/image" Target="../media/image1191.png"/><Relationship Id="rId252" Type="http://schemas.openxmlformats.org/officeDocument/2006/relationships/image" Target="../media/image1201.png"/><Relationship Id="rId273" Type="http://schemas.openxmlformats.org/officeDocument/2006/relationships/customXml" Target="../ink/ink1354.xml"/><Relationship Id="rId294" Type="http://schemas.openxmlformats.org/officeDocument/2006/relationships/image" Target="../media/image1220.png"/><Relationship Id="rId308" Type="http://schemas.openxmlformats.org/officeDocument/2006/relationships/customXml" Target="../ink/ink1373.xml"/><Relationship Id="rId329" Type="http://schemas.openxmlformats.org/officeDocument/2006/relationships/customXml" Target="../ink/ink1384.xml"/><Relationship Id="rId47" Type="http://schemas.openxmlformats.org/officeDocument/2006/relationships/customXml" Target="../ink/ink1233.xml"/><Relationship Id="rId68" Type="http://schemas.openxmlformats.org/officeDocument/2006/relationships/customXml" Target="../ink/ink1245.xml"/><Relationship Id="rId89" Type="http://schemas.openxmlformats.org/officeDocument/2006/relationships/image" Target="../media/image1128.png"/><Relationship Id="rId112" Type="http://schemas.openxmlformats.org/officeDocument/2006/relationships/image" Target="../media/image1137.png"/><Relationship Id="rId133" Type="http://schemas.openxmlformats.org/officeDocument/2006/relationships/customXml" Target="../ink/ink1280.xml"/><Relationship Id="rId154" Type="http://schemas.openxmlformats.org/officeDocument/2006/relationships/customXml" Target="../ink/ink1292.xml"/><Relationship Id="rId175" Type="http://schemas.openxmlformats.org/officeDocument/2006/relationships/customXml" Target="../ink/ink1303.xml"/><Relationship Id="rId340" Type="http://schemas.openxmlformats.org/officeDocument/2006/relationships/customXml" Target="../ink/ink1390.xml"/><Relationship Id="rId196" Type="http://schemas.openxmlformats.org/officeDocument/2006/relationships/customXml" Target="../ink/ink1314.xml"/><Relationship Id="rId200" Type="http://schemas.openxmlformats.org/officeDocument/2006/relationships/customXml" Target="../ink/ink1317.xml"/><Relationship Id="rId16" Type="http://schemas.openxmlformats.org/officeDocument/2006/relationships/customXml" Target="../ink/ink1216.xml"/><Relationship Id="rId221" Type="http://schemas.openxmlformats.org/officeDocument/2006/relationships/image" Target="../media/image1186.png"/><Relationship Id="rId242" Type="http://schemas.openxmlformats.org/officeDocument/2006/relationships/customXml" Target="../ink/ink1338.xml"/><Relationship Id="rId263" Type="http://schemas.openxmlformats.org/officeDocument/2006/relationships/customXml" Target="../ink/ink1349.xml"/><Relationship Id="rId284" Type="http://schemas.openxmlformats.org/officeDocument/2006/relationships/image" Target="../media/image1216.png"/><Relationship Id="rId319" Type="http://schemas.openxmlformats.org/officeDocument/2006/relationships/customXml" Target="../ink/ink1379.xml"/><Relationship Id="rId37" Type="http://schemas.openxmlformats.org/officeDocument/2006/relationships/customXml" Target="../ink/ink1228.xml"/><Relationship Id="rId58" Type="http://schemas.openxmlformats.org/officeDocument/2006/relationships/customXml" Target="../ink/ink1240.xml"/><Relationship Id="rId79" Type="http://schemas.openxmlformats.org/officeDocument/2006/relationships/image" Target="../media/image1123.png"/><Relationship Id="rId102" Type="http://schemas.openxmlformats.org/officeDocument/2006/relationships/customXml" Target="../ink/ink1263.xml"/><Relationship Id="rId123" Type="http://schemas.openxmlformats.org/officeDocument/2006/relationships/customXml" Target="../ink/ink1275.xml"/><Relationship Id="rId144" Type="http://schemas.openxmlformats.org/officeDocument/2006/relationships/image" Target="../media/image679.png"/><Relationship Id="rId330" Type="http://schemas.openxmlformats.org/officeDocument/2006/relationships/image" Target="../media/image1237.png"/><Relationship Id="rId90" Type="http://schemas.openxmlformats.org/officeDocument/2006/relationships/customXml" Target="../ink/ink1256.xml"/><Relationship Id="rId165" Type="http://schemas.openxmlformats.org/officeDocument/2006/relationships/customXml" Target="../ink/ink1298.xml"/><Relationship Id="rId186" Type="http://schemas.openxmlformats.org/officeDocument/2006/relationships/customXml" Target="../ink/ink1309.xml"/><Relationship Id="rId211" Type="http://schemas.openxmlformats.org/officeDocument/2006/relationships/image" Target="../media/image1181.png"/><Relationship Id="rId232" Type="http://schemas.openxmlformats.org/officeDocument/2006/relationships/customXml" Target="../ink/ink1333.xml"/><Relationship Id="rId253" Type="http://schemas.openxmlformats.org/officeDocument/2006/relationships/customXml" Target="../ink/ink1344.xml"/><Relationship Id="rId274" Type="http://schemas.openxmlformats.org/officeDocument/2006/relationships/image" Target="../media/image1212.png"/><Relationship Id="rId295" Type="http://schemas.openxmlformats.org/officeDocument/2006/relationships/customXml" Target="../ink/ink1366.xml"/><Relationship Id="rId309" Type="http://schemas.openxmlformats.org/officeDocument/2006/relationships/image" Target="../media/image1227.png"/><Relationship Id="rId27" Type="http://schemas.openxmlformats.org/officeDocument/2006/relationships/customXml" Target="../ink/ink1222.xml"/><Relationship Id="rId48" Type="http://schemas.openxmlformats.org/officeDocument/2006/relationships/image" Target="../media/image1110.png"/><Relationship Id="rId69" Type="http://schemas.openxmlformats.org/officeDocument/2006/relationships/image" Target="../media/image1118.png"/><Relationship Id="rId113" Type="http://schemas.openxmlformats.org/officeDocument/2006/relationships/customXml" Target="../ink/ink1270.xml"/><Relationship Id="rId134" Type="http://schemas.openxmlformats.org/officeDocument/2006/relationships/image" Target="../media/image1148.png"/><Relationship Id="rId320" Type="http://schemas.openxmlformats.org/officeDocument/2006/relationships/image" Target="../media/image1232.png"/><Relationship Id="rId80" Type="http://schemas.openxmlformats.org/officeDocument/2006/relationships/customXml" Target="../ink/ink1251.xml"/><Relationship Id="rId155" Type="http://schemas.openxmlformats.org/officeDocument/2006/relationships/image" Target="../media/image1155.png"/><Relationship Id="rId176" Type="http://schemas.openxmlformats.org/officeDocument/2006/relationships/image" Target="../media/image1165.png"/><Relationship Id="rId197" Type="http://schemas.openxmlformats.org/officeDocument/2006/relationships/customXml" Target="../ink/ink1315.xml"/><Relationship Id="rId341" Type="http://schemas.openxmlformats.org/officeDocument/2006/relationships/image" Target="../media/image1242.png"/><Relationship Id="rId201" Type="http://schemas.openxmlformats.org/officeDocument/2006/relationships/image" Target="../media/image1176.png"/><Relationship Id="rId222" Type="http://schemas.openxmlformats.org/officeDocument/2006/relationships/customXml" Target="../ink/ink1328.xml"/><Relationship Id="rId243" Type="http://schemas.openxmlformats.org/officeDocument/2006/relationships/image" Target="../media/image1197.png"/><Relationship Id="rId264" Type="http://schemas.openxmlformats.org/officeDocument/2006/relationships/image" Target="../media/image1207.png"/><Relationship Id="rId285" Type="http://schemas.openxmlformats.org/officeDocument/2006/relationships/customXml" Target="../ink/ink1360.xml"/><Relationship Id="rId17" Type="http://schemas.openxmlformats.org/officeDocument/2006/relationships/image" Target="../media/image1099.png"/><Relationship Id="rId38" Type="http://schemas.openxmlformats.org/officeDocument/2006/relationships/image" Target="../media/image1106.png"/><Relationship Id="rId59" Type="http://schemas.openxmlformats.org/officeDocument/2006/relationships/image" Target="../media/image1114.png"/><Relationship Id="rId103" Type="http://schemas.openxmlformats.org/officeDocument/2006/relationships/image" Target="../media/image1134.png"/><Relationship Id="rId124" Type="http://schemas.openxmlformats.org/officeDocument/2006/relationships/image" Target="../media/image1143.png"/><Relationship Id="rId310" Type="http://schemas.openxmlformats.org/officeDocument/2006/relationships/customXml" Target="../ink/ink1374.xml"/><Relationship Id="rId70" Type="http://schemas.openxmlformats.org/officeDocument/2006/relationships/customXml" Target="../ink/ink1246.xml"/><Relationship Id="rId91" Type="http://schemas.openxmlformats.org/officeDocument/2006/relationships/image" Target="../media/image1129.png"/><Relationship Id="rId145" Type="http://schemas.openxmlformats.org/officeDocument/2006/relationships/customXml" Target="../ink/ink1287.xml"/><Relationship Id="rId166" Type="http://schemas.openxmlformats.org/officeDocument/2006/relationships/image" Target="../media/image1160.png"/><Relationship Id="rId187" Type="http://schemas.openxmlformats.org/officeDocument/2006/relationships/image" Target="../media/image1170.png"/><Relationship Id="rId331" Type="http://schemas.openxmlformats.org/officeDocument/2006/relationships/customXml" Target="../ink/ink138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23.xml"/><Relationship Id="rId233" Type="http://schemas.openxmlformats.org/officeDocument/2006/relationships/image" Target="../media/image1192.png"/><Relationship Id="rId254" Type="http://schemas.openxmlformats.org/officeDocument/2006/relationships/image" Target="../media/image1202.png"/><Relationship Id="rId28" Type="http://schemas.openxmlformats.org/officeDocument/2006/relationships/customXml" Target="../ink/ink1223.xml"/><Relationship Id="rId49" Type="http://schemas.openxmlformats.org/officeDocument/2006/relationships/customXml" Target="../ink/ink1234.xml"/><Relationship Id="rId114" Type="http://schemas.openxmlformats.org/officeDocument/2006/relationships/image" Target="../media/image1138.png"/><Relationship Id="rId275" Type="http://schemas.openxmlformats.org/officeDocument/2006/relationships/customXml" Target="../ink/ink1355.xml"/><Relationship Id="rId296" Type="http://schemas.openxmlformats.org/officeDocument/2006/relationships/image" Target="../media/image1221.png"/><Relationship Id="rId300" Type="http://schemas.openxmlformats.org/officeDocument/2006/relationships/image" Target="../media/image1223.png"/><Relationship Id="rId60" Type="http://schemas.openxmlformats.org/officeDocument/2006/relationships/customXml" Target="../ink/ink1241.xml"/><Relationship Id="rId81" Type="http://schemas.openxmlformats.org/officeDocument/2006/relationships/image" Target="../media/image1124.png"/><Relationship Id="rId135" Type="http://schemas.openxmlformats.org/officeDocument/2006/relationships/customXml" Target="../ink/ink1281.xml"/><Relationship Id="rId156" Type="http://schemas.openxmlformats.org/officeDocument/2006/relationships/customXml" Target="../ink/ink1293.xml"/><Relationship Id="rId177" Type="http://schemas.openxmlformats.org/officeDocument/2006/relationships/customXml" Target="../ink/ink1304.xml"/><Relationship Id="rId198" Type="http://schemas.openxmlformats.org/officeDocument/2006/relationships/customXml" Target="../ink/ink1316.xml"/><Relationship Id="rId321" Type="http://schemas.openxmlformats.org/officeDocument/2006/relationships/customXml" Target="../ink/ink1380.xml"/><Relationship Id="rId342" Type="http://schemas.openxmlformats.org/officeDocument/2006/relationships/customXml" Target="../ink/ink1391.xml"/><Relationship Id="rId202" Type="http://schemas.openxmlformats.org/officeDocument/2006/relationships/customXml" Target="../ink/ink1318.xml"/><Relationship Id="rId223" Type="http://schemas.openxmlformats.org/officeDocument/2006/relationships/image" Target="../media/image1187.png"/><Relationship Id="rId244" Type="http://schemas.openxmlformats.org/officeDocument/2006/relationships/customXml" Target="../ink/ink1339.xml"/><Relationship Id="rId18" Type="http://schemas.openxmlformats.org/officeDocument/2006/relationships/customXml" Target="../ink/ink1217.xml"/><Relationship Id="rId39" Type="http://schemas.openxmlformats.org/officeDocument/2006/relationships/customXml" Target="../ink/ink1229.xml"/><Relationship Id="rId265" Type="http://schemas.openxmlformats.org/officeDocument/2006/relationships/customXml" Target="../ink/ink1350.xml"/><Relationship Id="rId286" Type="http://schemas.openxmlformats.org/officeDocument/2006/relationships/image" Target="../media/image1217.png"/><Relationship Id="rId50" Type="http://schemas.openxmlformats.org/officeDocument/2006/relationships/image" Target="../media/image1111.png"/><Relationship Id="rId104" Type="http://schemas.openxmlformats.org/officeDocument/2006/relationships/customXml" Target="../ink/ink1264.xml"/><Relationship Id="rId125" Type="http://schemas.openxmlformats.org/officeDocument/2006/relationships/customXml" Target="../ink/ink1276.xml"/><Relationship Id="rId146" Type="http://schemas.openxmlformats.org/officeDocument/2006/relationships/image" Target="../media/image1152.png"/><Relationship Id="rId167" Type="http://schemas.openxmlformats.org/officeDocument/2006/relationships/customXml" Target="../ink/ink1299.xml"/><Relationship Id="rId188" Type="http://schemas.openxmlformats.org/officeDocument/2006/relationships/customXml" Target="../ink/ink1310.xml"/><Relationship Id="rId311" Type="http://schemas.openxmlformats.org/officeDocument/2006/relationships/image" Target="../media/image1228.png"/><Relationship Id="rId332" Type="http://schemas.openxmlformats.org/officeDocument/2006/relationships/image" Target="../media/image1238.png"/><Relationship Id="rId71" Type="http://schemas.openxmlformats.org/officeDocument/2006/relationships/image" Target="../media/image1119.png"/><Relationship Id="rId92" Type="http://schemas.openxmlformats.org/officeDocument/2006/relationships/customXml" Target="../ink/ink1257.xml"/><Relationship Id="rId213" Type="http://schemas.openxmlformats.org/officeDocument/2006/relationships/image" Target="../media/image1182.png"/><Relationship Id="rId234" Type="http://schemas.openxmlformats.org/officeDocument/2006/relationships/customXml" Target="../ink/ink1334.xml"/><Relationship Id="rId2" Type="http://schemas.openxmlformats.org/officeDocument/2006/relationships/customXml" Target="../ink/ink1209.xml"/><Relationship Id="rId29" Type="http://schemas.openxmlformats.org/officeDocument/2006/relationships/customXml" Target="../ink/ink1224.xml"/><Relationship Id="rId255" Type="http://schemas.openxmlformats.org/officeDocument/2006/relationships/customXml" Target="../ink/ink1345.xml"/><Relationship Id="rId276" Type="http://schemas.openxmlformats.org/officeDocument/2006/relationships/image" Target="../media/image1213.png"/><Relationship Id="rId297" Type="http://schemas.openxmlformats.org/officeDocument/2006/relationships/customXml" Target="../ink/ink1367.xml"/><Relationship Id="rId40" Type="http://schemas.openxmlformats.org/officeDocument/2006/relationships/image" Target="../media/image1107.png"/><Relationship Id="rId115" Type="http://schemas.openxmlformats.org/officeDocument/2006/relationships/customXml" Target="../ink/ink1271.xml"/><Relationship Id="rId136" Type="http://schemas.openxmlformats.org/officeDocument/2006/relationships/image" Target="../media/image1149.png"/><Relationship Id="rId157" Type="http://schemas.openxmlformats.org/officeDocument/2006/relationships/image" Target="../media/image1156.png"/><Relationship Id="rId178" Type="http://schemas.openxmlformats.org/officeDocument/2006/relationships/customXml" Target="../ink/ink1305.xml"/><Relationship Id="rId301" Type="http://schemas.openxmlformats.org/officeDocument/2006/relationships/customXml" Target="../ink/ink1369.xml"/><Relationship Id="rId322" Type="http://schemas.openxmlformats.org/officeDocument/2006/relationships/image" Target="../media/image1233.png"/><Relationship Id="rId343" Type="http://schemas.openxmlformats.org/officeDocument/2006/relationships/image" Target="../media/image1243.png"/><Relationship Id="rId61" Type="http://schemas.openxmlformats.org/officeDocument/2006/relationships/image" Target="../media/image1115.png"/><Relationship Id="rId82" Type="http://schemas.openxmlformats.org/officeDocument/2006/relationships/customXml" Target="../ink/ink1252.xml"/><Relationship Id="rId199" Type="http://schemas.openxmlformats.org/officeDocument/2006/relationships/image" Target="../media/image1175.png"/><Relationship Id="rId203" Type="http://schemas.openxmlformats.org/officeDocument/2006/relationships/image" Target="../media/image1177.png"/><Relationship Id="rId19" Type="http://schemas.openxmlformats.org/officeDocument/2006/relationships/image" Target="../media/image1100.png"/><Relationship Id="rId224" Type="http://schemas.openxmlformats.org/officeDocument/2006/relationships/customXml" Target="../ink/ink1329.xml"/><Relationship Id="rId245" Type="http://schemas.openxmlformats.org/officeDocument/2006/relationships/image" Target="../media/image1198.png"/><Relationship Id="rId266" Type="http://schemas.openxmlformats.org/officeDocument/2006/relationships/image" Target="../media/image1208.png"/><Relationship Id="rId287" Type="http://schemas.openxmlformats.org/officeDocument/2006/relationships/customXml" Target="../ink/ink1361.xml"/><Relationship Id="rId30" Type="http://schemas.openxmlformats.org/officeDocument/2006/relationships/image" Target="../media/image691.png"/><Relationship Id="rId105" Type="http://schemas.openxmlformats.org/officeDocument/2006/relationships/customXml" Target="../ink/ink1265.xml"/><Relationship Id="rId126" Type="http://schemas.openxmlformats.org/officeDocument/2006/relationships/image" Target="../media/image1144.png"/><Relationship Id="rId147" Type="http://schemas.openxmlformats.org/officeDocument/2006/relationships/customXml" Target="../ink/ink1288.xml"/><Relationship Id="rId168" Type="http://schemas.openxmlformats.org/officeDocument/2006/relationships/image" Target="../media/image1161.png"/><Relationship Id="rId312" Type="http://schemas.openxmlformats.org/officeDocument/2006/relationships/customXml" Target="../ink/ink1375.xml"/><Relationship Id="rId333" Type="http://schemas.openxmlformats.org/officeDocument/2006/relationships/customXml" Target="../ink/ink1386.xml"/><Relationship Id="rId51" Type="http://schemas.openxmlformats.org/officeDocument/2006/relationships/customXml" Target="../ink/ink1235.xml"/><Relationship Id="rId72" Type="http://schemas.openxmlformats.org/officeDocument/2006/relationships/customXml" Target="../ink/ink1247.xml"/><Relationship Id="rId93" Type="http://schemas.openxmlformats.org/officeDocument/2006/relationships/image" Target="../media/image1130.png"/><Relationship Id="rId189" Type="http://schemas.openxmlformats.org/officeDocument/2006/relationships/image" Target="../media/image1171.png"/><Relationship Id="rId3" Type="http://schemas.openxmlformats.org/officeDocument/2006/relationships/image" Target="../media/image1093.png"/><Relationship Id="rId214" Type="http://schemas.openxmlformats.org/officeDocument/2006/relationships/customXml" Target="../ink/ink1324.xml"/><Relationship Id="rId235" Type="http://schemas.openxmlformats.org/officeDocument/2006/relationships/image" Target="../media/image1193.png"/><Relationship Id="rId256" Type="http://schemas.openxmlformats.org/officeDocument/2006/relationships/image" Target="../media/image1203.png"/><Relationship Id="rId277" Type="http://schemas.openxmlformats.org/officeDocument/2006/relationships/customXml" Target="../ink/ink1356.xml"/><Relationship Id="rId298" Type="http://schemas.openxmlformats.org/officeDocument/2006/relationships/image" Target="../media/image1222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01.png"/><Relationship Id="rId299" Type="http://schemas.openxmlformats.org/officeDocument/2006/relationships/customXml" Target="../ink/ink1551.xml"/><Relationship Id="rId303" Type="http://schemas.openxmlformats.org/officeDocument/2006/relationships/customXml" Target="../ink/ink1553.xml"/><Relationship Id="rId21" Type="http://schemas.openxmlformats.org/officeDocument/2006/relationships/image" Target="../media/image1253.png"/><Relationship Id="rId42" Type="http://schemas.openxmlformats.org/officeDocument/2006/relationships/customXml" Target="../ink/ink1412.xml"/><Relationship Id="rId63" Type="http://schemas.openxmlformats.org/officeDocument/2006/relationships/image" Target="../media/image1274.png"/><Relationship Id="rId84" Type="http://schemas.openxmlformats.org/officeDocument/2006/relationships/customXml" Target="../ink/ink1433.xml"/><Relationship Id="rId138" Type="http://schemas.openxmlformats.org/officeDocument/2006/relationships/image" Target="../media/image1311.png"/><Relationship Id="rId159" Type="http://schemas.openxmlformats.org/officeDocument/2006/relationships/image" Target="../media/image1318.png"/><Relationship Id="rId324" Type="http://schemas.openxmlformats.org/officeDocument/2006/relationships/image" Target="../media/image1394.png"/><Relationship Id="rId170" Type="http://schemas.openxmlformats.org/officeDocument/2006/relationships/customXml" Target="../ink/ink1480.xml"/><Relationship Id="rId191" Type="http://schemas.openxmlformats.org/officeDocument/2006/relationships/customXml" Target="../ink/ink1493.xml"/><Relationship Id="rId205" Type="http://schemas.openxmlformats.org/officeDocument/2006/relationships/image" Target="../media/image1338.png"/><Relationship Id="rId226" Type="http://schemas.openxmlformats.org/officeDocument/2006/relationships/customXml" Target="../ink/ink1512.xml"/><Relationship Id="rId247" Type="http://schemas.openxmlformats.org/officeDocument/2006/relationships/image" Target="../media/image1357.png"/><Relationship Id="rId107" Type="http://schemas.openxmlformats.org/officeDocument/2006/relationships/image" Target="../media/image1296.png"/><Relationship Id="rId268" Type="http://schemas.openxmlformats.org/officeDocument/2006/relationships/image" Target="../media/image1367.png"/><Relationship Id="rId289" Type="http://schemas.openxmlformats.org/officeDocument/2006/relationships/image" Target="../media/image1377.png"/><Relationship Id="rId11" Type="http://schemas.openxmlformats.org/officeDocument/2006/relationships/image" Target="../media/image1248.png"/><Relationship Id="rId32" Type="http://schemas.openxmlformats.org/officeDocument/2006/relationships/customXml" Target="../ink/ink1407.xml"/><Relationship Id="rId53" Type="http://schemas.openxmlformats.org/officeDocument/2006/relationships/image" Target="../media/image1269.png"/><Relationship Id="rId74" Type="http://schemas.openxmlformats.org/officeDocument/2006/relationships/customXml" Target="../ink/ink1428.xml"/><Relationship Id="rId128" Type="http://schemas.openxmlformats.org/officeDocument/2006/relationships/customXml" Target="../ink/ink1455.xml"/><Relationship Id="rId149" Type="http://schemas.openxmlformats.org/officeDocument/2006/relationships/customXml" Target="../ink/ink1467.xml"/><Relationship Id="rId314" Type="http://schemas.openxmlformats.org/officeDocument/2006/relationships/image" Target="../media/image1389.png"/><Relationship Id="rId335" Type="http://schemas.openxmlformats.org/officeDocument/2006/relationships/customXml" Target="../ink/ink1569.xml"/><Relationship Id="rId5" Type="http://schemas.openxmlformats.org/officeDocument/2006/relationships/image" Target="../media/image1245.png"/><Relationship Id="rId95" Type="http://schemas.openxmlformats.org/officeDocument/2006/relationships/image" Target="../media/image1290.png"/><Relationship Id="rId160" Type="http://schemas.openxmlformats.org/officeDocument/2006/relationships/customXml" Target="../ink/ink1475.xml"/><Relationship Id="rId181" Type="http://schemas.openxmlformats.org/officeDocument/2006/relationships/customXml" Target="../ink/ink1487.xml"/><Relationship Id="rId216" Type="http://schemas.openxmlformats.org/officeDocument/2006/relationships/customXml" Target="../ink/ink1506.xml"/><Relationship Id="rId237" Type="http://schemas.openxmlformats.org/officeDocument/2006/relationships/image" Target="../media/image1352.png"/><Relationship Id="rId258" Type="http://schemas.openxmlformats.org/officeDocument/2006/relationships/image" Target="../media/image1362.png"/><Relationship Id="rId279" Type="http://schemas.openxmlformats.org/officeDocument/2006/relationships/image" Target="../media/image1372.png"/><Relationship Id="rId22" Type="http://schemas.openxmlformats.org/officeDocument/2006/relationships/customXml" Target="../ink/ink1402.xml"/><Relationship Id="rId43" Type="http://schemas.openxmlformats.org/officeDocument/2006/relationships/image" Target="../media/image1264.png"/><Relationship Id="rId64" Type="http://schemas.openxmlformats.org/officeDocument/2006/relationships/customXml" Target="../ink/ink1423.xml"/><Relationship Id="rId118" Type="http://schemas.openxmlformats.org/officeDocument/2006/relationships/customXml" Target="../ink/ink1450.xml"/><Relationship Id="rId139" Type="http://schemas.openxmlformats.org/officeDocument/2006/relationships/customXml" Target="../ink/ink1461.xml"/><Relationship Id="rId290" Type="http://schemas.openxmlformats.org/officeDocument/2006/relationships/customXml" Target="../ink/ink1546.xml"/><Relationship Id="rId304" Type="http://schemas.openxmlformats.org/officeDocument/2006/relationships/image" Target="../media/image1384.png"/><Relationship Id="rId325" Type="http://schemas.openxmlformats.org/officeDocument/2006/relationships/customXml" Target="../ink/ink1564.xml"/><Relationship Id="rId85" Type="http://schemas.openxmlformats.org/officeDocument/2006/relationships/image" Target="../media/image1285.png"/><Relationship Id="rId150" Type="http://schemas.openxmlformats.org/officeDocument/2006/relationships/customXml" Target="../ink/ink1468.xml"/><Relationship Id="rId171" Type="http://schemas.openxmlformats.org/officeDocument/2006/relationships/customXml" Target="../ink/ink1481.xml"/><Relationship Id="rId192" Type="http://schemas.openxmlformats.org/officeDocument/2006/relationships/customXml" Target="../ink/ink1494.xml"/><Relationship Id="rId206" Type="http://schemas.openxmlformats.org/officeDocument/2006/relationships/customXml" Target="../ink/ink1501.xml"/><Relationship Id="rId227" Type="http://schemas.openxmlformats.org/officeDocument/2006/relationships/image" Target="../media/image1348.png"/><Relationship Id="rId248" Type="http://schemas.openxmlformats.org/officeDocument/2006/relationships/customXml" Target="../ink/ink1524.xml"/><Relationship Id="rId269" Type="http://schemas.openxmlformats.org/officeDocument/2006/relationships/customXml" Target="../ink/ink1535.xml"/><Relationship Id="rId12" Type="http://schemas.openxmlformats.org/officeDocument/2006/relationships/customXml" Target="../ink/ink1397.xml"/><Relationship Id="rId33" Type="http://schemas.openxmlformats.org/officeDocument/2006/relationships/image" Target="../media/image1259.png"/><Relationship Id="rId108" Type="http://schemas.openxmlformats.org/officeDocument/2006/relationships/customXml" Target="../ink/ink1445.xml"/><Relationship Id="rId129" Type="http://schemas.openxmlformats.org/officeDocument/2006/relationships/customXml" Target="../ink/ink1456.xml"/><Relationship Id="rId280" Type="http://schemas.openxmlformats.org/officeDocument/2006/relationships/customXml" Target="../ink/ink1541.xml"/><Relationship Id="rId315" Type="http://schemas.openxmlformats.org/officeDocument/2006/relationships/customXml" Target="../ink/ink1559.xml"/><Relationship Id="rId336" Type="http://schemas.openxmlformats.org/officeDocument/2006/relationships/image" Target="../media/image1400.png"/><Relationship Id="rId54" Type="http://schemas.openxmlformats.org/officeDocument/2006/relationships/customXml" Target="../ink/ink1418.xml"/><Relationship Id="rId75" Type="http://schemas.openxmlformats.org/officeDocument/2006/relationships/image" Target="../media/image1280.png"/><Relationship Id="rId96" Type="http://schemas.openxmlformats.org/officeDocument/2006/relationships/customXml" Target="../ink/ink1439.xml"/><Relationship Id="rId140" Type="http://schemas.openxmlformats.org/officeDocument/2006/relationships/image" Target="../media/image1312.png"/><Relationship Id="rId161" Type="http://schemas.openxmlformats.org/officeDocument/2006/relationships/image" Target="../media/image1319.png"/><Relationship Id="rId182" Type="http://schemas.openxmlformats.org/officeDocument/2006/relationships/customXml" Target="../ink/ink1488.xml"/><Relationship Id="rId217" Type="http://schemas.openxmlformats.org/officeDocument/2006/relationships/image" Target="../media/image1344.png"/><Relationship Id="rId6" Type="http://schemas.openxmlformats.org/officeDocument/2006/relationships/customXml" Target="../ink/ink1394.xml"/><Relationship Id="rId238" Type="http://schemas.openxmlformats.org/officeDocument/2006/relationships/customXml" Target="../ink/ink1519.xml"/><Relationship Id="rId259" Type="http://schemas.openxmlformats.org/officeDocument/2006/relationships/customXml" Target="../ink/ink1530.xml"/><Relationship Id="rId23" Type="http://schemas.openxmlformats.org/officeDocument/2006/relationships/image" Target="../media/image1254.png"/><Relationship Id="rId119" Type="http://schemas.openxmlformats.org/officeDocument/2006/relationships/image" Target="../media/image1302.png"/><Relationship Id="rId270" Type="http://schemas.openxmlformats.org/officeDocument/2006/relationships/image" Target="../media/image1368.png"/><Relationship Id="rId291" Type="http://schemas.openxmlformats.org/officeDocument/2006/relationships/image" Target="../media/image1378.png"/><Relationship Id="rId305" Type="http://schemas.openxmlformats.org/officeDocument/2006/relationships/customXml" Target="../ink/ink1554.xml"/><Relationship Id="rId326" Type="http://schemas.openxmlformats.org/officeDocument/2006/relationships/image" Target="../media/image1395.png"/><Relationship Id="rId44" Type="http://schemas.openxmlformats.org/officeDocument/2006/relationships/customXml" Target="../ink/ink1413.xml"/><Relationship Id="rId65" Type="http://schemas.openxmlformats.org/officeDocument/2006/relationships/image" Target="../media/image1275.png"/><Relationship Id="rId86" Type="http://schemas.openxmlformats.org/officeDocument/2006/relationships/customXml" Target="../ink/ink1434.xml"/><Relationship Id="rId130" Type="http://schemas.openxmlformats.org/officeDocument/2006/relationships/image" Target="../media/image1307.png"/><Relationship Id="rId151" Type="http://schemas.openxmlformats.org/officeDocument/2006/relationships/image" Target="../media/image1316.png"/><Relationship Id="rId172" Type="http://schemas.openxmlformats.org/officeDocument/2006/relationships/customXml" Target="../ink/ink1482.xml"/><Relationship Id="rId193" Type="http://schemas.openxmlformats.org/officeDocument/2006/relationships/image" Target="../media/image1332.png"/><Relationship Id="rId207" Type="http://schemas.openxmlformats.org/officeDocument/2006/relationships/image" Target="../media/image1339.png"/><Relationship Id="rId228" Type="http://schemas.openxmlformats.org/officeDocument/2006/relationships/customXml" Target="../ink/ink1513.xml"/><Relationship Id="rId249" Type="http://schemas.openxmlformats.org/officeDocument/2006/relationships/image" Target="../media/image1358.png"/><Relationship Id="rId13" Type="http://schemas.openxmlformats.org/officeDocument/2006/relationships/image" Target="../media/image1249.png"/><Relationship Id="rId109" Type="http://schemas.openxmlformats.org/officeDocument/2006/relationships/image" Target="../media/image1297.png"/><Relationship Id="rId260" Type="http://schemas.openxmlformats.org/officeDocument/2006/relationships/image" Target="../media/image1363.png"/><Relationship Id="rId281" Type="http://schemas.openxmlformats.org/officeDocument/2006/relationships/image" Target="../media/image1373.png"/><Relationship Id="rId316" Type="http://schemas.openxmlformats.org/officeDocument/2006/relationships/image" Target="../media/image1390.png"/><Relationship Id="rId337" Type="http://schemas.openxmlformats.org/officeDocument/2006/relationships/customXml" Target="../ink/ink1570.xml"/><Relationship Id="rId34" Type="http://schemas.openxmlformats.org/officeDocument/2006/relationships/customXml" Target="../ink/ink1408.xml"/><Relationship Id="rId55" Type="http://schemas.openxmlformats.org/officeDocument/2006/relationships/image" Target="../media/image1270.png"/><Relationship Id="rId76" Type="http://schemas.openxmlformats.org/officeDocument/2006/relationships/customXml" Target="../ink/ink1429.xml"/><Relationship Id="rId97" Type="http://schemas.openxmlformats.org/officeDocument/2006/relationships/image" Target="../media/image1291.png"/><Relationship Id="rId120" Type="http://schemas.openxmlformats.org/officeDocument/2006/relationships/customXml" Target="../ink/ink1451.xml"/><Relationship Id="rId141" Type="http://schemas.openxmlformats.org/officeDocument/2006/relationships/customXml" Target="../ink/ink1462.xml"/><Relationship Id="rId7" Type="http://schemas.openxmlformats.org/officeDocument/2006/relationships/image" Target="../media/image1246.png"/><Relationship Id="rId162" Type="http://schemas.openxmlformats.org/officeDocument/2006/relationships/customXml" Target="../ink/ink1476.xml"/><Relationship Id="rId183" Type="http://schemas.openxmlformats.org/officeDocument/2006/relationships/image" Target="../media/image1328.png"/><Relationship Id="rId218" Type="http://schemas.openxmlformats.org/officeDocument/2006/relationships/customXml" Target="../ink/ink1507.xml"/><Relationship Id="rId239" Type="http://schemas.openxmlformats.org/officeDocument/2006/relationships/image" Target="../media/image1353.png"/><Relationship Id="rId250" Type="http://schemas.openxmlformats.org/officeDocument/2006/relationships/customXml" Target="../ink/ink1525.xml"/><Relationship Id="rId271" Type="http://schemas.openxmlformats.org/officeDocument/2006/relationships/customXml" Target="../ink/ink1536.xml"/><Relationship Id="rId292" Type="http://schemas.openxmlformats.org/officeDocument/2006/relationships/customXml" Target="../ink/ink1547.xml"/><Relationship Id="rId306" Type="http://schemas.openxmlformats.org/officeDocument/2006/relationships/image" Target="../media/image1385.png"/><Relationship Id="rId24" Type="http://schemas.openxmlformats.org/officeDocument/2006/relationships/customXml" Target="../ink/ink1403.xml"/><Relationship Id="rId45" Type="http://schemas.openxmlformats.org/officeDocument/2006/relationships/image" Target="../media/image1265.png"/><Relationship Id="rId66" Type="http://schemas.openxmlformats.org/officeDocument/2006/relationships/customXml" Target="../ink/ink1424.xml"/><Relationship Id="rId87" Type="http://schemas.openxmlformats.org/officeDocument/2006/relationships/image" Target="../media/image1286.png"/><Relationship Id="rId110" Type="http://schemas.openxmlformats.org/officeDocument/2006/relationships/customXml" Target="../ink/ink1446.xml"/><Relationship Id="rId131" Type="http://schemas.openxmlformats.org/officeDocument/2006/relationships/customXml" Target="../ink/ink1457.xml"/><Relationship Id="rId327" Type="http://schemas.openxmlformats.org/officeDocument/2006/relationships/customXml" Target="../ink/ink1565.xml"/><Relationship Id="rId152" Type="http://schemas.openxmlformats.org/officeDocument/2006/relationships/customXml" Target="../ink/ink1469.xml"/><Relationship Id="rId173" Type="http://schemas.openxmlformats.org/officeDocument/2006/relationships/image" Target="../media/image1324.png"/><Relationship Id="rId194" Type="http://schemas.openxmlformats.org/officeDocument/2006/relationships/customXml" Target="../ink/ink1495.xml"/><Relationship Id="rId208" Type="http://schemas.openxmlformats.org/officeDocument/2006/relationships/customXml" Target="../ink/ink1502.xml"/><Relationship Id="rId229" Type="http://schemas.openxmlformats.org/officeDocument/2006/relationships/image" Target="../media/image1349.png"/><Relationship Id="rId240" Type="http://schemas.openxmlformats.org/officeDocument/2006/relationships/customXml" Target="../ink/ink1520.xml"/><Relationship Id="rId261" Type="http://schemas.openxmlformats.org/officeDocument/2006/relationships/customXml" Target="../ink/ink1531.xml"/><Relationship Id="rId14" Type="http://schemas.openxmlformats.org/officeDocument/2006/relationships/customXml" Target="../ink/ink1398.xml"/><Relationship Id="rId35" Type="http://schemas.openxmlformats.org/officeDocument/2006/relationships/image" Target="../media/image1260.png"/><Relationship Id="rId56" Type="http://schemas.openxmlformats.org/officeDocument/2006/relationships/customXml" Target="../ink/ink1419.xml"/><Relationship Id="rId77" Type="http://schemas.openxmlformats.org/officeDocument/2006/relationships/image" Target="../media/image1281.png"/><Relationship Id="rId100" Type="http://schemas.openxmlformats.org/officeDocument/2006/relationships/customXml" Target="../ink/ink1441.xml"/><Relationship Id="rId282" Type="http://schemas.openxmlformats.org/officeDocument/2006/relationships/customXml" Target="../ink/ink1542.xml"/><Relationship Id="rId317" Type="http://schemas.openxmlformats.org/officeDocument/2006/relationships/customXml" Target="../ink/ink1560.xml"/><Relationship Id="rId338" Type="http://schemas.openxmlformats.org/officeDocument/2006/relationships/image" Target="../media/image1401.png"/><Relationship Id="rId8" Type="http://schemas.openxmlformats.org/officeDocument/2006/relationships/customXml" Target="../ink/ink1395.xml"/><Relationship Id="rId98" Type="http://schemas.openxmlformats.org/officeDocument/2006/relationships/customXml" Target="../ink/ink1440.xml"/><Relationship Id="rId121" Type="http://schemas.openxmlformats.org/officeDocument/2006/relationships/image" Target="../media/image1303.png"/><Relationship Id="rId142" Type="http://schemas.openxmlformats.org/officeDocument/2006/relationships/image" Target="../media/image1313.png"/><Relationship Id="rId163" Type="http://schemas.openxmlformats.org/officeDocument/2006/relationships/image" Target="../media/image1320.png"/><Relationship Id="rId184" Type="http://schemas.openxmlformats.org/officeDocument/2006/relationships/customXml" Target="../ink/ink1489.xml"/><Relationship Id="rId219" Type="http://schemas.openxmlformats.org/officeDocument/2006/relationships/image" Target="../media/image1345.png"/><Relationship Id="rId3" Type="http://schemas.openxmlformats.org/officeDocument/2006/relationships/image" Target="../media/image1244.png"/><Relationship Id="rId214" Type="http://schemas.openxmlformats.org/officeDocument/2006/relationships/customXml" Target="../ink/ink1505.xml"/><Relationship Id="rId230" Type="http://schemas.openxmlformats.org/officeDocument/2006/relationships/customXml" Target="../ink/ink1514.xml"/><Relationship Id="rId235" Type="http://schemas.openxmlformats.org/officeDocument/2006/relationships/customXml" Target="../ink/ink1517.xml"/><Relationship Id="rId251" Type="http://schemas.openxmlformats.org/officeDocument/2006/relationships/customXml" Target="../ink/ink1526.xml"/><Relationship Id="rId256" Type="http://schemas.openxmlformats.org/officeDocument/2006/relationships/image" Target="../media/image1361.png"/><Relationship Id="rId277" Type="http://schemas.openxmlformats.org/officeDocument/2006/relationships/image" Target="../media/image1371.png"/><Relationship Id="rId298" Type="http://schemas.openxmlformats.org/officeDocument/2006/relationships/image" Target="../media/image1381.png"/><Relationship Id="rId25" Type="http://schemas.openxmlformats.org/officeDocument/2006/relationships/image" Target="../media/image1255.png"/><Relationship Id="rId46" Type="http://schemas.openxmlformats.org/officeDocument/2006/relationships/customXml" Target="../ink/ink1414.xml"/><Relationship Id="rId67" Type="http://schemas.openxmlformats.org/officeDocument/2006/relationships/image" Target="../media/image1276.png"/><Relationship Id="rId116" Type="http://schemas.openxmlformats.org/officeDocument/2006/relationships/customXml" Target="../ink/ink1449.xml"/><Relationship Id="rId137" Type="http://schemas.openxmlformats.org/officeDocument/2006/relationships/customXml" Target="../ink/ink1460.xml"/><Relationship Id="rId158" Type="http://schemas.openxmlformats.org/officeDocument/2006/relationships/customXml" Target="../ink/ink1474.xml"/><Relationship Id="rId272" Type="http://schemas.openxmlformats.org/officeDocument/2006/relationships/customXml" Target="../ink/ink1537.xml"/><Relationship Id="rId293" Type="http://schemas.openxmlformats.org/officeDocument/2006/relationships/customXml" Target="../ink/ink1548.xml"/><Relationship Id="rId302" Type="http://schemas.openxmlformats.org/officeDocument/2006/relationships/image" Target="../media/image1383.png"/><Relationship Id="rId307" Type="http://schemas.openxmlformats.org/officeDocument/2006/relationships/customXml" Target="../ink/ink1555.xml"/><Relationship Id="rId323" Type="http://schemas.openxmlformats.org/officeDocument/2006/relationships/customXml" Target="../ink/ink1563.xml"/><Relationship Id="rId328" Type="http://schemas.openxmlformats.org/officeDocument/2006/relationships/image" Target="../media/image1396.png"/><Relationship Id="rId20" Type="http://schemas.openxmlformats.org/officeDocument/2006/relationships/customXml" Target="../ink/ink1401.xml"/><Relationship Id="rId41" Type="http://schemas.openxmlformats.org/officeDocument/2006/relationships/image" Target="../media/image1263.png"/><Relationship Id="rId62" Type="http://schemas.openxmlformats.org/officeDocument/2006/relationships/customXml" Target="../ink/ink1422.xml"/><Relationship Id="rId83" Type="http://schemas.openxmlformats.org/officeDocument/2006/relationships/image" Target="../media/image1284.png"/><Relationship Id="rId88" Type="http://schemas.openxmlformats.org/officeDocument/2006/relationships/customXml" Target="../ink/ink1435.xml"/><Relationship Id="rId111" Type="http://schemas.openxmlformats.org/officeDocument/2006/relationships/image" Target="../media/image1298.png"/><Relationship Id="rId132" Type="http://schemas.openxmlformats.org/officeDocument/2006/relationships/image" Target="../media/image1308.png"/><Relationship Id="rId153" Type="http://schemas.openxmlformats.org/officeDocument/2006/relationships/image" Target="../media/image1317.png"/><Relationship Id="rId174" Type="http://schemas.openxmlformats.org/officeDocument/2006/relationships/customXml" Target="../ink/ink1483.xml"/><Relationship Id="rId179" Type="http://schemas.openxmlformats.org/officeDocument/2006/relationships/image" Target="../media/image1327.png"/><Relationship Id="rId195" Type="http://schemas.openxmlformats.org/officeDocument/2006/relationships/image" Target="../media/image1333.png"/><Relationship Id="rId209" Type="http://schemas.openxmlformats.org/officeDocument/2006/relationships/image" Target="../media/image1340.png"/><Relationship Id="rId190" Type="http://schemas.openxmlformats.org/officeDocument/2006/relationships/image" Target="../media/image1331.png"/><Relationship Id="rId204" Type="http://schemas.openxmlformats.org/officeDocument/2006/relationships/customXml" Target="../ink/ink1500.xml"/><Relationship Id="rId220" Type="http://schemas.openxmlformats.org/officeDocument/2006/relationships/customXml" Target="../ink/ink1508.xml"/><Relationship Id="rId225" Type="http://schemas.openxmlformats.org/officeDocument/2006/relationships/customXml" Target="../ink/ink1511.xml"/><Relationship Id="rId241" Type="http://schemas.openxmlformats.org/officeDocument/2006/relationships/image" Target="../media/image1354.png"/><Relationship Id="rId246" Type="http://schemas.openxmlformats.org/officeDocument/2006/relationships/customXml" Target="../ink/ink1523.xml"/><Relationship Id="rId267" Type="http://schemas.openxmlformats.org/officeDocument/2006/relationships/customXml" Target="../ink/ink1534.xml"/><Relationship Id="rId288" Type="http://schemas.openxmlformats.org/officeDocument/2006/relationships/customXml" Target="../ink/ink1545.xml"/><Relationship Id="rId15" Type="http://schemas.openxmlformats.org/officeDocument/2006/relationships/image" Target="../media/image1250.png"/><Relationship Id="rId36" Type="http://schemas.openxmlformats.org/officeDocument/2006/relationships/customXml" Target="../ink/ink1409.xml"/><Relationship Id="rId57" Type="http://schemas.openxmlformats.org/officeDocument/2006/relationships/image" Target="../media/image1271.png"/><Relationship Id="rId106" Type="http://schemas.openxmlformats.org/officeDocument/2006/relationships/customXml" Target="../ink/ink1444.xml"/><Relationship Id="rId127" Type="http://schemas.openxmlformats.org/officeDocument/2006/relationships/image" Target="../media/image1306.png"/><Relationship Id="rId262" Type="http://schemas.openxmlformats.org/officeDocument/2006/relationships/image" Target="../media/image1364.png"/><Relationship Id="rId283" Type="http://schemas.openxmlformats.org/officeDocument/2006/relationships/image" Target="../media/image1374.png"/><Relationship Id="rId313" Type="http://schemas.openxmlformats.org/officeDocument/2006/relationships/customXml" Target="../ink/ink1558.xml"/><Relationship Id="rId318" Type="http://schemas.openxmlformats.org/officeDocument/2006/relationships/image" Target="../media/image1391.png"/><Relationship Id="rId10" Type="http://schemas.openxmlformats.org/officeDocument/2006/relationships/customXml" Target="../ink/ink1396.xml"/><Relationship Id="rId31" Type="http://schemas.openxmlformats.org/officeDocument/2006/relationships/image" Target="../media/image1258.png"/><Relationship Id="rId52" Type="http://schemas.openxmlformats.org/officeDocument/2006/relationships/customXml" Target="../ink/ink1417.xml"/><Relationship Id="rId73" Type="http://schemas.openxmlformats.org/officeDocument/2006/relationships/image" Target="../media/image1279.png"/><Relationship Id="rId78" Type="http://schemas.openxmlformats.org/officeDocument/2006/relationships/customXml" Target="../ink/ink1430.xml"/><Relationship Id="rId94" Type="http://schemas.openxmlformats.org/officeDocument/2006/relationships/customXml" Target="../ink/ink1438.xml"/><Relationship Id="rId99" Type="http://schemas.openxmlformats.org/officeDocument/2006/relationships/image" Target="../media/image1292.png"/><Relationship Id="rId101" Type="http://schemas.openxmlformats.org/officeDocument/2006/relationships/image" Target="../media/image1293.png"/><Relationship Id="rId122" Type="http://schemas.openxmlformats.org/officeDocument/2006/relationships/customXml" Target="../ink/ink1452.xml"/><Relationship Id="rId143" Type="http://schemas.openxmlformats.org/officeDocument/2006/relationships/customXml" Target="../ink/ink1463.xml"/><Relationship Id="rId148" Type="http://schemas.openxmlformats.org/officeDocument/2006/relationships/customXml" Target="../ink/ink1466.xml"/><Relationship Id="rId164" Type="http://schemas.openxmlformats.org/officeDocument/2006/relationships/customXml" Target="../ink/ink1477.xml"/><Relationship Id="rId169" Type="http://schemas.openxmlformats.org/officeDocument/2006/relationships/image" Target="../media/image1323.png"/><Relationship Id="rId185" Type="http://schemas.openxmlformats.org/officeDocument/2006/relationships/image" Target="../media/image1329.png"/><Relationship Id="rId334" Type="http://schemas.openxmlformats.org/officeDocument/2006/relationships/image" Target="../media/image1399.png"/><Relationship Id="rId4" Type="http://schemas.openxmlformats.org/officeDocument/2006/relationships/customXml" Target="../ink/ink1393.xml"/><Relationship Id="rId9" Type="http://schemas.openxmlformats.org/officeDocument/2006/relationships/image" Target="../media/image1247.png"/><Relationship Id="rId180" Type="http://schemas.openxmlformats.org/officeDocument/2006/relationships/customXml" Target="../ink/ink1486.xml"/><Relationship Id="rId210" Type="http://schemas.openxmlformats.org/officeDocument/2006/relationships/customXml" Target="../ink/ink1503.xml"/><Relationship Id="rId215" Type="http://schemas.openxmlformats.org/officeDocument/2006/relationships/image" Target="../media/image1343.png"/><Relationship Id="rId236" Type="http://schemas.openxmlformats.org/officeDocument/2006/relationships/customXml" Target="../ink/ink1518.xml"/><Relationship Id="rId257" Type="http://schemas.openxmlformats.org/officeDocument/2006/relationships/customXml" Target="../ink/ink1529.xml"/><Relationship Id="rId278" Type="http://schemas.openxmlformats.org/officeDocument/2006/relationships/customXml" Target="../ink/ink1540.xml"/><Relationship Id="rId26" Type="http://schemas.openxmlformats.org/officeDocument/2006/relationships/customXml" Target="../ink/ink1404.xml"/><Relationship Id="rId231" Type="http://schemas.openxmlformats.org/officeDocument/2006/relationships/image" Target="../media/image1350.png"/><Relationship Id="rId252" Type="http://schemas.openxmlformats.org/officeDocument/2006/relationships/image" Target="../media/image1359.png"/><Relationship Id="rId273" Type="http://schemas.openxmlformats.org/officeDocument/2006/relationships/image" Target="../media/image1369.png"/><Relationship Id="rId294" Type="http://schemas.openxmlformats.org/officeDocument/2006/relationships/image" Target="../media/image1379.png"/><Relationship Id="rId308" Type="http://schemas.openxmlformats.org/officeDocument/2006/relationships/image" Target="../media/image1386.png"/><Relationship Id="rId329" Type="http://schemas.openxmlformats.org/officeDocument/2006/relationships/customXml" Target="../ink/ink1566.xml"/><Relationship Id="rId47" Type="http://schemas.openxmlformats.org/officeDocument/2006/relationships/image" Target="../media/image1266.png"/><Relationship Id="rId68" Type="http://schemas.openxmlformats.org/officeDocument/2006/relationships/customXml" Target="../ink/ink1425.xml"/><Relationship Id="rId89" Type="http://schemas.openxmlformats.org/officeDocument/2006/relationships/image" Target="../media/image1287.png"/><Relationship Id="rId112" Type="http://schemas.openxmlformats.org/officeDocument/2006/relationships/customXml" Target="../ink/ink1447.xml"/><Relationship Id="rId133" Type="http://schemas.openxmlformats.org/officeDocument/2006/relationships/customXml" Target="../ink/ink1458.xml"/><Relationship Id="rId154" Type="http://schemas.openxmlformats.org/officeDocument/2006/relationships/customXml" Target="../ink/ink1470.xml"/><Relationship Id="rId175" Type="http://schemas.openxmlformats.org/officeDocument/2006/relationships/image" Target="../media/image1325.png"/><Relationship Id="rId196" Type="http://schemas.openxmlformats.org/officeDocument/2006/relationships/customXml" Target="../ink/ink1496.xml"/><Relationship Id="rId200" Type="http://schemas.openxmlformats.org/officeDocument/2006/relationships/customXml" Target="../ink/ink1498.xml"/><Relationship Id="rId16" Type="http://schemas.openxmlformats.org/officeDocument/2006/relationships/customXml" Target="../ink/ink1399.xml"/><Relationship Id="rId221" Type="http://schemas.openxmlformats.org/officeDocument/2006/relationships/image" Target="../media/image1346.png"/><Relationship Id="rId242" Type="http://schemas.openxmlformats.org/officeDocument/2006/relationships/customXml" Target="../ink/ink1521.xml"/><Relationship Id="rId263" Type="http://schemas.openxmlformats.org/officeDocument/2006/relationships/customXml" Target="../ink/ink1532.xml"/><Relationship Id="rId284" Type="http://schemas.openxmlformats.org/officeDocument/2006/relationships/customXml" Target="../ink/ink1543.xml"/><Relationship Id="rId319" Type="http://schemas.openxmlformats.org/officeDocument/2006/relationships/customXml" Target="../ink/ink1561.xml"/><Relationship Id="rId37" Type="http://schemas.openxmlformats.org/officeDocument/2006/relationships/image" Target="../media/image1261.png"/><Relationship Id="rId58" Type="http://schemas.openxmlformats.org/officeDocument/2006/relationships/customXml" Target="../ink/ink1420.xml"/><Relationship Id="rId79" Type="http://schemas.openxmlformats.org/officeDocument/2006/relationships/image" Target="../media/image1282.png"/><Relationship Id="rId102" Type="http://schemas.openxmlformats.org/officeDocument/2006/relationships/customXml" Target="../ink/ink1442.xml"/><Relationship Id="rId123" Type="http://schemas.openxmlformats.org/officeDocument/2006/relationships/image" Target="../media/image1304.png"/><Relationship Id="rId144" Type="http://schemas.openxmlformats.org/officeDocument/2006/relationships/image" Target="../media/image1314.png"/><Relationship Id="rId330" Type="http://schemas.openxmlformats.org/officeDocument/2006/relationships/image" Target="../media/image1397.png"/><Relationship Id="rId90" Type="http://schemas.openxmlformats.org/officeDocument/2006/relationships/customXml" Target="../ink/ink1436.xml"/><Relationship Id="rId165" Type="http://schemas.openxmlformats.org/officeDocument/2006/relationships/image" Target="../media/image1321.png"/><Relationship Id="rId186" Type="http://schemas.openxmlformats.org/officeDocument/2006/relationships/customXml" Target="../ink/ink1490.xml"/><Relationship Id="rId211" Type="http://schemas.openxmlformats.org/officeDocument/2006/relationships/image" Target="../media/image1341.png"/><Relationship Id="rId232" Type="http://schemas.openxmlformats.org/officeDocument/2006/relationships/customXml" Target="../ink/ink1515.xml"/><Relationship Id="rId253" Type="http://schemas.openxmlformats.org/officeDocument/2006/relationships/customXml" Target="../ink/ink1527.xml"/><Relationship Id="rId274" Type="http://schemas.openxmlformats.org/officeDocument/2006/relationships/customXml" Target="../ink/ink1538.xml"/><Relationship Id="rId295" Type="http://schemas.openxmlformats.org/officeDocument/2006/relationships/customXml" Target="../ink/ink1549.xml"/><Relationship Id="rId309" Type="http://schemas.openxmlformats.org/officeDocument/2006/relationships/customXml" Target="../ink/ink1556.xml"/><Relationship Id="rId27" Type="http://schemas.openxmlformats.org/officeDocument/2006/relationships/image" Target="../media/image1256.png"/><Relationship Id="rId48" Type="http://schemas.openxmlformats.org/officeDocument/2006/relationships/customXml" Target="../ink/ink1415.xml"/><Relationship Id="rId69" Type="http://schemas.openxmlformats.org/officeDocument/2006/relationships/image" Target="../media/image1277.png"/><Relationship Id="rId113" Type="http://schemas.openxmlformats.org/officeDocument/2006/relationships/image" Target="../media/image1299.png"/><Relationship Id="rId134" Type="http://schemas.openxmlformats.org/officeDocument/2006/relationships/image" Target="../media/image1309.png"/><Relationship Id="rId320" Type="http://schemas.openxmlformats.org/officeDocument/2006/relationships/image" Target="../media/image1392.png"/><Relationship Id="rId80" Type="http://schemas.openxmlformats.org/officeDocument/2006/relationships/customXml" Target="../ink/ink1431.xml"/><Relationship Id="rId155" Type="http://schemas.openxmlformats.org/officeDocument/2006/relationships/customXml" Target="../ink/ink1471.xml"/><Relationship Id="rId176" Type="http://schemas.openxmlformats.org/officeDocument/2006/relationships/customXml" Target="../ink/ink1484.xml"/><Relationship Id="rId197" Type="http://schemas.openxmlformats.org/officeDocument/2006/relationships/image" Target="../media/image1334.png"/><Relationship Id="rId201" Type="http://schemas.openxmlformats.org/officeDocument/2006/relationships/image" Target="../media/image1336.png"/><Relationship Id="rId222" Type="http://schemas.openxmlformats.org/officeDocument/2006/relationships/customXml" Target="../ink/ink1509.xml"/><Relationship Id="rId243" Type="http://schemas.openxmlformats.org/officeDocument/2006/relationships/image" Target="../media/image1355.png"/><Relationship Id="rId264" Type="http://schemas.openxmlformats.org/officeDocument/2006/relationships/image" Target="../media/image1365.png"/><Relationship Id="rId285" Type="http://schemas.openxmlformats.org/officeDocument/2006/relationships/image" Target="../media/image1375.png"/><Relationship Id="rId17" Type="http://schemas.openxmlformats.org/officeDocument/2006/relationships/image" Target="../media/image1251.png"/><Relationship Id="rId38" Type="http://schemas.openxmlformats.org/officeDocument/2006/relationships/customXml" Target="../ink/ink1410.xml"/><Relationship Id="rId59" Type="http://schemas.openxmlformats.org/officeDocument/2006/relationships/image" Target="../media/image1272.png"/><Relationship Id="rId103" Type="http://schemas.openxmlformats.org/officeDocument/2006/relationships/image" Target="../media/image1294.png"/><Relationship Id="rId124" Type="http://schemas.openxmlformats.org/officeDocument/2006/relationships/customXml" Target="../ink/ink1453.xml"/><Relationship Id="rId310" Type="http://schemas.openxmlformats.org/officeDocument/2006/relationships/image" Target="../media/image1387.png"/><Relationship Id="rId70" Type="http://schemas.openxmlformats.org/officeDocument/2006/relationships/customXml" Target="../ink/ink1426.xml"/><Relationship Id="rId91" Type="http://schemas.openxmlformats.org/officeDocument/2006/relationships/image" Target="../media/image1288.png"/><Relationship Id="rId145" Type="http://schemas.openxmlformats.org/officeDocument/2006/relationships/customXml" Target="../ink/ink1464.xml"/><Relationship Id="rId166" Type="http://schemas.openxmlformats.org/officeDocument/2006/relationships/customXml" Target="../ink/ink1478.xml"/><Relationship Id="rId187" Type="http://schemas.openxmlformats.org/officeDocument/2006/relationships/customXml" Target="../ink/ink1491.xml"/><Relationship Id="rId331" Type="http://schemas.openxmlformats.org/officeDocument/2006/relationships/customXml" Target="../ink/ink156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04.xml"/><Relationship Id="rId233" Type="http://schemas.openxmlformats.org/officeDocument/2006/relationships/customXml" Target="../ink/ink1516.xml"/><Relationship Id="rId254" Type="http://schemas.openxmlformats.org/officeDocument/2006/relationships/image" Target="../media/image1360.png"/><Relationship Id="rId28" Type="http://schemas.openxmlformats.org/officeDocument/2006/relationships/customXml" Target="../ink/ink1405.xml"/><Relationship Id="rId49" Type="http://schemas.openxmlformats.org/officeDocument/2006/relationships/image" Target="../media/image1267.png"/><Relationship Id="rId114" Type="http://schemas.openxmlformats.org/officeDocument/2006/relationships/customXml" Target="../ink/ink1448.xml"/><Relationship Id="rId275" Type="http://schemas.openxmlformats.org/officeDocument/2006/relationships/image" Target="../media/image1370.png"/><Relationship Id="rId296" Type="http://schemas.openxmlformats.org/officeDocument/2006/relationships/image" Target="../media/image1380.png"/><Relationship Id="rId300" Type="http://schemas.openxmlformats.org/officeDocument/2006/relationships/image" Target="../media/image1382.png"/><Relationship Id="rId60" Type="http://schemas.openxmlformats.org/officeDocument/2006/relationships/customXml" Target="../ink/ink1421.xml"/><Relationship Id="rId81" Type="http://schemas.openxmlformats.org/officeDocument/2006/relationships/image" Target="../media/image1283.png"/><Relationship Id="rId135" Type="http://schemas.openxmlformats.org/officeDocument/2006/relationships/customXml" Target="../ink/ink1459.xml"/><Relationship Id="rId156" Type="http://schemas.openxmlformats.org/officeDocument/2006/relationships/customXml" Target="../ink/ink1472.xml"/><Relationship Id="rId177" Type="http://schemas.openxmlformats.org/officeDocument/2006/relationships/image" Target="../media/image1326.png"/><Relationship Id="rId198" Type="http://schemas.openxmlformats.org/officeDocument/2006/relationships/customXml" Target="../ink/ink1497.xml"/><Relationship Id="rId321" Type="http://schemas.openxmlformats.org/officeDocument/2006/relationships/customXml" Target="../ink/ink1562.xml"/><Relationship Id="rId202" Type="http://schemas.openxmlformats.org/officeDocument/2006/relationships/customXml" Target="../ink/ink1499.xml"/><Relationship Id="rId223" Type="http://schemas.openxmlformats.org/officeDocument/2006/relationships/image" Target="../media/image1347.png"/><Relationship Id="rId244" Type="http://schemas.openxmlformats.org/officeDocument/2006/relationships/customXml" Target="../ink/ink1522.xml"/><Relationship Id="rId18" Type="http://schemas.openxmlformats.org/officeDocument/2006/relationships/customXml" Target="../ink/ink1400.xml"/><Relationship Id="rId39" Type="http://schemas.openxmlformats.org/officeDocument/2006/relationships/image" Target="../media/image1262.png"/><Relationship Id="rId265" Type="http://schemas.openxmlformats.org/officeDocument/2006/relationships/customXml" Target="../ink/ink1533.xml"/><Relationship Id="rId286" Type="http://schemas.openxmlformats.org/officeDocument/2006/relationships/customXml" Target="../ink/ink1544.xml"/><Relationship Id="rId50" Type="http://schemas.openxmlformats.org/officeDocument/2006/relationships/customXml" Target="../ink/ink1416.xml"/><Relationship Id="rId104" Type="http://schemas.openxmlformats.org/officeDocument/2006/relationships/customXml" Target="../ink/ink1443.xml"/><Relationship Id="rId125" Type="http://schemas.openxmlformats.org/officeDocument/2006/relationships/image" Target="../media/image1305.png"/><Relationship Id="rId146" Type="http://schemas.openxmlformats.org/officeDocument/2006/relationships/image" Target="../media/image1315.png"/><Relationship Id="rId167" Type="http://schemas.openxmlformats.org/officeDocument/2006/relationships/image" Target="../media/image1322.png"/><Relationship Id="rId188" Type="http://schemas.openxmlformats.org/officeDocument/2006/relationships/image" Target="../media/image1330.png"/><Relationship Id="rId311" Type="http://schemas.openxmlformats.org/officeDocument/2006/relationships/customXml" Target="../ink/ink1557.xml"/><Relationship Id="rId332" Type="http://schemas.openxmlformats.org/officeDocument/2006/relationships/image" Target="../media/image1398.png"/><Relationship Id="rId71" Type="http://schemas.openxmlformats.org/officeDocument/2006/relationships/image" Target="../media/image1278.png"/><Relationship Id="rId92" Type="http://schemas.openxmlformats.org/officeDocument/2006/relationships/customXml" Target="../ink/ink1437.xml"/><Relationship Id="rId213" Type="http://schemas.openxmlformats.org/officeDocument/2006/relationships/image" Target="../media/image1342.png"/><Relationship Id="rId234" Type="http://schemas.openxmlformats.org/officeDocument/2006/relationships/image" Target="../media/image1351.png"/><Relationship Id="rId2" Type="http://schemas.openxmlformats.org/officeDocument/2006/relationships/customXml" Target="../ink/ink1392.xml"/><Relationship Id="rId29" Type="http://schemas.openxmlformats.org/officeDocument/2006/relationships/image" Target="../media/image1257.png"/><Relationship Id="rId255" Type="http://schemas.openxmlformats.org/officeDocument/2006/relationships/customXml" Target="../ink/ink1528.xml"/><Relationship Id="rId276" Type="http://schemas.openxmlformats.org/officeDocument/2006/relationships/customXml" Target="../ink/ink1539.xml"/><Relationship Id="rId297" Type="http://schemas.openxmlformats.org/officeDocument/2006/relationships/customXml" Target="../ink/ink1550.xml"/><Relationship Id="rId40" Type="http://schemas.openxmlformats.org/officeDocument/2006/relationships/customXml" Target="../ink/ink1411.xml"/><Relationship Id="rId115" Type="http://schemas.openxmlformats.org/officeDocument/2006/relationships/image" Target="../media/image1300.png"/><Relationship Id="rId136" Type="http://schemas.openxmlformats.org/officeDocument/2006/relationships/image" Target="../media/image1310.png"/><Relationship Id="rId157" Type="http://schemas.openxmlformats.org/officeDocument/2006/relationships/customXml" Target="../ink/ink1473.xml"/><Relationship Id="rId178" Type="http://schemas.openxmlformats.org/officeDocument/2006/relationships/customXml" Target="../ink/ink1485.xml"/><Relationship Id="rId301" Type="http://schemas.openxmlformats.org/officeDocument/2006/relationships/customXml" Target="../ink/ink1552.xml"/><Relationship Id="rId322" Type="http://schemas.openxmlformats.org/officeDocument/2006/relationships/image" Target="../media/image1393.png"/><Relationship Id="rId61" Type="http://schemas.openxmlformats.org/officeDocument/2006/relationships/image" Target="../media/image1273.png"/><Relationship Id="rId82" Type="http://schemas.openxmlformats.org/officeDocument/2006/relationships/customXml" Target="../ink/ink1432.xml"/><Relationship Id="rId199" Type="http://schemas.openxmlformats.org/officeDocument/2006/relationships/image" Target="../media/image1335.png"/><Relationship Id="rId203" Type="http://schemas.openxmlformats.org/officeDocument/2006/relationships/image" Target="../media/image1337.png"/><Relationship Id="rId19" Type="http://schemas.openxmlformats.org/officeDocument/2006/relationships/image" Target="../media/image1252.png"/><Relationship Id="rId224" Type="http://schemas.openxmlformats.org/officeDocument/2006/relationships/customXml" Target="../ink/ink1510.xml"/><Relationship Id="rId245" Type="http://schemas.openxmlformats.org/officeDocument/2006/relationships/image" Target="../media/image1356.png"/><Relationship Id="rId266" Type="http://schemas.openxmlformats.org/officeDocument/2006/relationships/image" Target="../media/image1366.png"/><Relationship Id="rId287" Type="http://schemas.openxmlformats.org/officeDocument/2006/relationships/image" Target="../media/image1376.png"/><Relationship Id="rId30" Type="http://schemas.openxmlformats.org/officeDocument/2006/relationships/customXml" Target="../ink/ink1406.xml"/><Relationship Id="rId105" Type="http://schemas.openxmlformats.org/officeDocument/2006/relationships/image" Target="../media/image1295.png"/><Relationship Id="rId126" Type="http://schemas.openxmlformats.org/officeDocument/2006/relationships/customXml" Target="../ink/ink1454.xml"/><Relationship Id="rId147" Type="http://schemas.openxmlformats.org/officeDocument/2006/relationships/customXml" Target="../ink/ink1465.xml"/><Relationship Id="rId168" Type="http://schemas.openxmlformats.org/officeDocument/2006/relationships/customXml" Target="../ink/ink1479.xml"/><Relationship Id="rId312" Type="http://schemas.openxmlformats.org/officeDocument/2006/relationships/image" Target="../media/image1388.png"/><Relationship Id="rId333" Type="http://schemas.openxmlformats.org/officeDocument/2006/relationships/customXml" Target="../ink/ink1568.xml"/><Relationship Id="rId51" Type="http://schemas.openxmlformats.org/officeDocument/2006/relationships/image" Target="../media/image1268.png"/><Relationship Id="rId72" Type="http://schemas.openxmlformats.org/officeDocument/2006/relationships/customXml" Target="../ink/ink1427.xml"/><Relationship Id="rId93" Type="http://schemas.openxmlformats.org/officeDocument/2006/relationships/image" Target="../media/image1289.png"/><Relationship Id="rId189" Type="http://schemas.openxmlformats.org/officeDocument/2006/relationships/customXml" Target="../ink/ink1492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4.png"/><Relationship Id="rId299" Type="http://schemas.openxmlformats.org/officeDocument/2006/relationships/customXml" Target="../ink/ink1734.xml"/><Relationship Id="rId303" Type="http://schemas.openxmlformats.org/officeDocument/2006/relationships/image" Target="../media/image1532.png"/><Relationship Id="rId21" Type="http://schemas.openxmlformats.org/officeDocument/2006/relationships/image" Target="../media/image1411.png"/><Relationship Id="rId42" Type="http://schemas.openxmlformats.org/officeDocument/2006/relationships/image" Target="../media/image1419.png"/><Relationship Id="rId63" Type="http://schemas.openxmlformats.org/officeDocument/2006/relationships/customXml" Target="../ink/ink1603.xml"/><Relationship Id="rId84" Type="http://schemas.openxmlformats.org/officeDocument/2006/relationships/customXml" Target="../ink/ink1614.xml"/><Relationship Id="rId138" Type="http://schemas.openxmlformats.org/officeDocument/2006/relationships/customXml" Target="../ink/ink1644.xml"/><Relationship Id="rId159" Type="http://schemas.openxmlformats.org/officeDocument/2006/relationships/image" Target="../media/image1469.png"/><Relationship Id="rId170" Type="http://schemas.openxmlformats.org/officeDocument/2006/relationships/customXml" Target="../ink/ink1662.xml"/><Relationship Id="rId191" Type="http://schemas.openxmlformats.org/officeDocument/2006/relationships/image" Target="../media/image1485.png"/><Relationship Id="rId205" Type="http://schemas.openxmlformats.org/officeDocument/2006/relationships/customXml" Target="../ink/ink1680.xml"/><Relationship Id="rId226" Type="http://schemas.openxmlformats.org/officeDocument/2006/relationships/customXml" Target="../ink/ink1693.xml"/><Relationship Id="rId247" Type="http://schemas.openxmlformats.org/officeDocument/2006/relationships/image" Target="../media/image1510.png"/><Relationship Id="rId107" Type="http://schemas.openxmlformats.org/officeDocument/2006/relationships/image" Target="../media/image584.png"/><Relationship Id="rId268" Type="http://schemas.openxmlformats.org/officeDocument/2006/relationships/customXml" Target="../ink/ink1715.xml"/><Relationship Id="rId289" Type="http://schemas.openxmlformats.org/officeDocument/2006/relationships/customXml" Target="../ink/ink1728.xml"/><Relationship Id="rId11" Type="http://schemas.openxmlformats.org/officeDocument/2006/relationships/image" Target="../media/image1406.png"/><Relationship Id="rId32" Type="http://schemas.openxmlformats.org/officeDocument/2006/relationships/customXml" Target="../ink/ink1586.xml"/><Relationship Id="rId53" Type="http://schemas.openxmlformats.org/officeDocument/2006/relationships/customXml" Target="../ink/ink1598.xml"/><Relationship Id="rId74" Type="http://schemas.openxmlformats.org/officeDocument/2006/relationships/customXml" Target="../ink/ink1609.xml"/><Relationship Id="rId128" Type="http://schemas.openxmlformats.org/officeDocument/2006/relationships/customXml" Target="../ink/ink1638.xml"/><Relationship Id="rId149" Type="http://schemas.openxmlformats.org/officeDocument/2006/relationships/image" Target="../media/image1467.png"/><Relationship Id="rId314" Type="http://schemas.openxmlformats.org/officeDocument/2006/relationships/image" Target="../media/image1537.png"/><Relationship Id="rId5" Type="http://schemas.openxmlformats.org/officeDocument/2006/relationships/image" Target="../media/image1403.png"/><Relationship Id="rId95" Type="http://schemas.openxmlformats.org/officeDocument/2006/relationships/image" Target="../media/image1444.png"/><Relationship Id="rId160" Type="http://schemas.openxmlformats.org/officeDocument/2006/relationships/customXml" Target="../ink/ink1657.xml"/><Relationship Id="rId181" Type="http://schemas.openxmlformats.org/officeDocument/2006/relationships/image" Target="../media/image1480.png"/><Relationship Id="rId216" Type="http://schemas.openxmlformats.org/officeDocument/2006/relationships/customXml" Target="../ink/ink1687.xml"/><Relationship Id="rId237" Type="http://schemas.openxmlformats.org/officeDocument/2006/relationships/image" Target="../media/image1505.png"/><Relationship Id="rId258" Type="http://schemas.openxmlformats.org/officeDocument/2006/relationships/image" Target="../media/image1515.png"/><Relationship Id="rId279" Type="http://schemas.openxmlformats.org/officeDocument/2006/relationships/customXml" Target="../ink/ink1722.xml"/><Relationship Id="rId22" Type="http://schemas.openxmlformats.org/officeDocument/2006/relationships/customXml" Target="../ink/ink1581.xml"/><Relationship Id="rId43" Type="http://schemas.openxmlformats.org/officeDocument/2006/relationships/customXml" Target="../ink/ink1592.xml"/><Relationship Id="rId64" Type="http://schemas.openxmlformats.org/officeDocument/2006/relationships/image" Target="../media/image1429.png"/><Relationship Id="rId118" Type="http://schemas.openxmlformats.org/officeDocument/2006/relationships/customXml" Target="../ink/ink1631.xml"/><Relationship Id="rId139" Type="http://schemas.openxmlformats.org/officeDocument/2006/relationships/image" Target="../media/image1462.png"/><Relationship Id="rId290" Type="http://schemas.openxmlformats.org/officeDocument/2006/relationships/image" Target="../media/image1527.png"/><Relationship Id="rId304" Type="http://schemas.openxmlformats.org/officeDocument/2006/relationships/customXml" Target="../ink/ink1737.xml"/><Relationship Id="rId85" Type="http://schemas.openxmlformats.org/officeDocument/2006/relationships/image" Target="../media/image1439.png"/><Relationship Id="rId150" Type="http://schemas.openxmlformats.org/officeDocument/2006/relationships/customXml" Target="../ink/ink1650.xml"/><Relationship Id="rId171" Type="http://schemas.openxmlformats.org/officeDocument/2006/relationships/image" Target="../media/image1475.png"/><Relationship Id="rId192" Type="http://schemas.openxmlformats.org/officeDocument/2006/relationships/customXml" Target="../ink/ink1673.xml"/><Relationship Id="rId206" Type="http://schemas.openxmlformats.org/officeDocument/2006/relationships/image" Target="../media/image1492.png"/><Relationship Id="rId227" Type="http://schemas.openxmlformats.org/officeDocument/2006/relationships/image" Target="../media/image1500.png"/><Relationship Id="rId248" Type="http://schemas.openxmlformats.org/officeDocument/2006/relationships/customXml" Target="../ink/ink1704.xml"/><Relationship Id="rId269" Type="http://schemas.openxmlformats.org/officeDocument/2006/relationships/customXml" Target="../ink/ink1716.xml"/><Relationship Id="rId12" Type="http://schemas.openxmlformats.org/officeDocument/2006/relationships/customXml" Target="../ink/ink1576.xml"/><Relationship Id="rId33" Type="http://schemas.openxmlformats.org/officeDocument/2006/relationships/image" Target="../media/image1415.png"/><Relationship Id="rId108" Type="http://schemas.openxmlformats.org/officeDocument/2006/relationships/customXml" Target="../ink/ink1626.xml"/><Relationship Id="rId129" Type="http://schemas.openxmlformats.org/officeDocument/2006/relationships/image" Target="../media/image1458.png"/><Relationship Id="rId280" Type="http://schemas.openxmlformats.org/officeDocument/2006/relationships/image" Target="../media/image1523.png"/><Relationship Id="rId315" Type="http://schemas.openxmlformats.org/officeDocument/2006/relationships/customXml" Target="../ink/ink1743.xml"/><Relationship Id="rId54" Type="http://schemas.openxmlformats.org/officeDocument/2006/relationships/image" Target="../media/image1424.png"/><Relationship Id="rId75" Type="http://schemas.openxmlformats.org/officeDocument/2006/relationships/image" Target="../media/image1434.png"/><Relationship Id="rId96" Type="http://schemas.openxmlformats.org/officeDocument/2006/relationships/customXml" Target="../ink/ink1620.xml"/><Relationship Id="rId140" Type="http://schemas.openxmlformats.org/officeDocument/2006/relationships/customXml" Target="../ink/ink1645.xml"/><Relationship Id="rId161" Type="http://schemas.openxmlformats.org/officeDocument/2006/relationships/image" Target="../media/image1470.png"/><Relationship Id="rId182" Type="http://schemas.openxmlformats.org/officeDocument/2006/relationships/customXml" Target="../ink/ink1668.xml"/><Relationship Id="rId217" Type="http://schemas.openxmlformats.org/officeDocument/2006/relationships/image" Target="../media/image1496.png"/><Relationship Id="rId6" Type="http://schemas.openxmlformats.org/officeDocument/2006/relationships/customXml" Target="../ink/ink1573.xml"/><Relationship Id="rId238" Type="http://schemas.openxmlformats.org/officeDocument/2006/relationships/customXml" Target="../ink/ink1699.xml"/><Relationship Id="rId259" Type="http://schemas.openxmlformats.org/officeDocument/2006/relationships/customXml" Target="../ink/ink1710.xml"/><Relationship Id="rId23" Type="http://schemas.openxmlformats.org/officeDocument/2006/relationships/image" Target="../media/image1412.png"/><Relationship Id="rId119" Type="http://schemas.openxmlformats.org/officeDocument/2006/relationships/image" Target="../media/image1455.png"/><Relationship Id="rId270" Type="http://schemas.openxmlformats.org/officeDocument/2006/relationships/image" Target="../media/image1519.png"/><Relationship Id="rId291" Type="http://schemas.openxmlformats.org/officeDocument/2006/relationships/customXml" Target="../ink/ink1729.xml"/><Relationship Id="rId305" Type="http://schemas.openxmlformats.org/officeDocument/2006/relationships/image" Target="../media/image1533.png"/><Relationship Id="rId44" Type="http://schemas.openxmlformats.org/officeDocument/2006/relationships/image" Target="../media/image1420.png"/><Relationship Id="rId65" Type="http://schemas.openxmlformats.org/officeDocument/2006/relationships/customXml" Target="../ink/ink1604.xml"/><Relationship Id="rId86" Type="http://schemas.openxmlformats.org/officeDocument/2006/relationships/customXml" Target="../ink/ink1615.xml"/><Relationship Id="rId130" Type="http://schemas.openxmlformats.org/officeDocument/2006/relationships/customXml" Target="../ink/ink1639.xml"/><Relationship Id="rId151" Type="http://schemas.openxmlformats.org/officeDocument/2006/relationships/image" Target="../media/image479.png"/><Relationship Id="rId172" Type="http://schemas.openxmlformats.org/officeDocument/2006/relationships/customXml" Target="../ink/ink1663.xml"/><Relationship Id="rId193" Type="http://schemas.openxmlformats.org/officeDocument/2006/relationships/image" Target="../media/image1486.png"/><Relationship Id="rId207" Type="http://schemas.openxmlformats.org/officeDocument/2006/relationships/customXml" Target="../ink/ink1681.xml"/><Relationship Id="rId228" Type="http://schemas.openxmlformats.org/officeDocument/2006/relationships/customXml" Target="../ink/ink1694.xml"/><Relationship Id="rId249" Type="http://schemas.openxmlformats.org/officeDocument/2006/relationships/image" Target="../media/image1511.png"/><Relationship Id="rId13" Type="http://schemas.openxmlformats.org/officeDocument/2006/relationships/image" Target="../media/image1407.png"/><Relationship Id="rId109" Type="http://schemas.openxmlformats.org/officeDocument/2006/relationships/image" Target="../media/image1450.png"/><Relationship Id="rId260" Type="http://schemas.openxmlformats.org/officeDocument/2006/relationships/image" Target="../media/image1516.png"/><Relationship Id="rId281" Type="http://schemas.openxmlformats.org/officeDocument/2006/relationships/customXml" Target="../ink/ink1723.xml"/><Relationship Id="rId316" Type="http://schemas.openxmlformats.org/officeDocument/2006/relationships/image" Target="../media/image1538.png"/><Relationship Id="rId34" Type="http://schemas.openxmlformats.org/officeDocument/2006/relationships/customXml" Target="../ink/ink1587.xml"/><Relationship Id="rId55" Type="http://schemas.openxmlformats.org/officeDocument/2006/relationships/customXml" Target="../ink/ink1599.xml"/><Relationship Id="rId76" Type="http://schemas.openxmlformats.org/officeDocument/2006/relationships/customXml" Target="../ink/ink1610.xml"/><Relationship Id="rId97" Type="http://schemas.openxmlformats.org/officeDocument/2006/relationships/image" Target="../media/image1445.png"/><Relationship Id="rId120" Type="http://schemas.openxmlformats.org/officeDocument/2006/relationships/customXml" Target="../ink/ink1632.xml"/><Relationship Id="rId141" Type="http://schemas.openxmlformats.org/officeDocument/2006/relationships/image" Target="../media/image1463.png"/><Relationship Id="rId7" Type="http://schemas.openxmlformats.org/officeDocument/2006/relationships/image" Target="../media/image1404.png"/><Relationship Id="rId162" Type="http://schemas.openxmlformats.org/officeDocument/2006/relationships/customXml" Target="../ink/ink1658.xml"/><Relationship Id="rId183" Type="http://schemas.openxmlformats.org/officeDocument/2006/relationships/image" Target="../media/image1481.png"/><Relationship Id="rId218" Type="http://schemas.openxmlformats.org/officeDocument/2006/relationships/customXml" Target="../ink/ink1688.xml"/><Relationship Id="rId239" Type="http://schemas.openxmlformats.org/officeDocument/2006/relationships/image" Target="../media/image1506.png"/><Relationship Id="rId250" Type="http://schemas.openxmlformats.org/officeDocument/2006/relationships/customXml" Target="../ink/ink1705.xml"/><Relationship Id="rId271" Type="http://schemas.openxmlformats.org/officeDocument/2006/relationships/customXml" Target="../ink/ink1717.xml"/><Relationship Id="rId292" Type="http://schemas.openxmlformats.org/officeDocument/2006/relationships/customXml" Target="../ink/ink1730.xml"/><Relationship Id="rId306" Type="http://schemas.openxmlformats.org/officeDocument/2006/relationships/customXml" Target="../ink/ink1738.xml"/><Relationship Id="rId24" Type="http://schemas.openxmlformats.org/officeDocument/2006/relationships/customXml" Target="../ink/ink1582.xml"/><Relationship Id="rId45" Type="http://schemas.openxmlformats.org/officeDocument/2006/relationships/customXml" Target="../ink/ink1593.xml"/><Relationship Id="rId66" Type="http://schemas.openxmlformats.org/officeDocument/2006/relationships/image" Target="../media/image1430.png"/><Relationship Id="rId87" Type="http://schemas.openxmlformats.org/officeDocument/2006/relationships/image" Target="../media/image1440.png"/><Relationship Id="rId110" Type="http://schemas.openxmlformats.org/officeDocument/2006/relationships/customXml" Target="../ink/ink1627.xml"/><Relationship Id="rId131" Type="http://schemas.openxmlformats.org/officeDocument/2006/relationships/image" Target="../media/image1459.png"/><Relationship Id="rId61" Type="http://schemas.openxmlformats.org/officeDocument/2006/relationships/customXml" Target="../ink/ink1602.xml"/><Relationship Id="rId82" Type="http://schemas.openxmlformats.org/officeDocument/2006/relationships/customXml" Target="../ink/ink1613.xml"/><Relationship Id="rId152" Type="http://schemas.openxmlformats.org/officeDocument/2006/relationships/customXml" Target="../ink/ink1651.xml"/><Relationship Id="rId173" Type="http://schemas.openxmlformats.org/officeDocument/2006/relationships/image" Target="../media/image1476.png"/><Relationship Id="rId194" Type="http://schemas.openxmlformats.org/officeDocument/2006/relationships/customXml" Target="../ink/ink1674.xml"/><Relationship Id="rId199" Type="http://schemas.openxmlformats.org/officeDocument/2006/relationships/customXml" Target="../ink/ink1677.xml"/><Relationship Id="rId203" Type="http://schemas.openxmlformats.org/officeDocument/2006/relationships/customXml" Target="../ink/ink1679.xml"/><Relationship Id="rId208" Type="http://schemas.openxmlformats.org/officeDocument/2006/relationships/image" Target="../media/image1493.png"/><Relationship Id="rId229" Type="http://schemas.openxmlformats.org/officeDocument/2006/relationships/image" Target="../media/image1501.png"/><Relationship Id="rId19" Type="http://schemas.openxmlformats.org/officeDocument/2006/relationships/image" Target="../media/image1410.png"/><Relationship Id="rId224" Type="http://schemas.openxmlformats.org/officeDocument/2006/relationships/customXml" Target="../ink/ink1692.xml"/><Relationship Id="rId240" Type="http://schemas.openxmlformats.org/officeDocument/2006/relationships/customXml" Target="../ink/ink1700.xml"/><Relationship Id="rId245" Type="http://schemas.openxmlformats.org/officeDocument/2006/relationships/image" Target="../media/image1509.png"/><Relationship Id="rId261" Type="http://schemas.openxmlformats.org/officeDocument/2006/relationships/customXml" Target="../ink/ink1711.xml"/><Relationship Id="rId266" Type="http://schemas.openxmlformats.org/officeDocument/2006/relationships/customXml" Target="../ink/ink1714.xml"/><Relationship Id="rId287" Type="http://schemas.openxmlformats.org/officeDocument/2006/relationships/customXml" Target="../ink/ink1726.xml"/><Relationship Id="rId14" Type="http://schemas.openxmlformats.org/officeDocument/2006/relationships/customXml" Target="../ink/ink1577.xml"/><Relationship Id="rId30" Type="http://schemas.openxmlformats.org/officeDocument/2006/relationships/customXml" Target="../ink/ink1585.xml"/><Relationship Id="rId35" Type="http://schemas.openxmlformats.org/officeDocument/2006/relationships/image" Target="../media/image1416.png"/><Relationship Id="rId56" Type="http://schemas.openxmlformats.org/officeDocument/2006/relationships/image" Target="../media/image1425.png"/><Relationship Id="rId77" Type="http://schemas.openxmlformats.org/officeDocument/2006/relationships/image" Target="../media/image1435.png"/><Relationship Id="rId100" Type="http://schemas.openxmlformats.org/officeDocument/2006/relationships/customXml" Target="../ink/ink1622.xml"/><Relationship Id="rId105" Type="http://schemas.openxmlformats.org/officeDocument/2006/relationships/image" Target="../media/image1449.png"/><Relationship Id="rId126" Type="http://schemas.openxmlformats.org/officeDocument/2006/relationships/image" Target="../media/image1457.png"/><Relationship Id="rId147" Type="http://schemas.openxmlformats.org/officeDocument/2006/relationships/image" Target="../media/image1466.png"/><Relationship Id="rId168" Type="http://schemas.openxmlformats.org/officeDocument/2006/relationships/customXml" Target="../ink/ink1661.xml"/><Relationship Id="rId282" Type="http://schemas.openxmlformats.org/officeDocument/2006/relationships/image" Target="../media/image1524.png"/><Relationship Id="rId312" Type="http://schemas.openxmlformats.org/officeDocument/2006/relationships/customXml" Target="../ink/ink1741.xml"/><Relationship Id="rId8" Type="http://schemas.openxmlformats.org/officeDocument/2006/relationships/customXml" Target="../ink/ink1574.xml"/><Relationship Id="rId51" Type="http://schemas.openxmlformats.org/officeDocument/2006/relationships/customXml" Target="../ink/ink1597.xml"/><Relationship Id="rId72" Type="http://schemas.openxmlformats.org/officeDocument/2006/relationships/customXml" Target="../ink/ink1608.xml"/><Relationship Id="rId93" Type="http://schemas.openxmlformats.org/officeDocument/2006/relationships/image" Target="../media/image1443.png"/><Relationship Id="rId98" Type="http://schemas.openxmlformats.org/officeDocument/2006/relationships/customXml" Target="../ink/ink1621.xml"/><Relationship Id="rId121" Type="http://schemas.openxmlformats.org/officeDocument/2006/relationships/customXml" Target="../ink/ink1633.xml"/><Relationship Id="rId142" Type="http://schemas.openxmlformats.org/officeDocument/2006/relationships/customXml" Target="../ink/ink1646.xml"/><Relationship Id="rId163" Type="http://schemas.openxmlformats.org/officeDocument/2006/relationships/image" Target="../media/image1471.png"/><Relationship Id="rId184" Type="http://schemas.openxmlformats.org/officeDocument/2006/relationships/customXml" Target="../ink/ink1669.xml"/><Relationship Id="rId189" Type="http://schemas.openxmlformats.org/officeDocument/2006/relationships/image" Target="../media/image1484.png"/><Relationship Id="rId219" Type="http://schemas.openxmlformats.org/officeDocument/2006/relationships/customXml" Target="../ink/ink1689.xml"/><Relationship Id="rId3" Type="http://schemas.openxmlformats.org/officeDocument/2006/relationships/image" Target="../media/image1402.png"/><Relationship Id="rId214" Type="http://schemas.openxmlformats.org/officeDocument/2006/relationships/customXml" Target="../ink/ink1685.xml"/><Relationship Id="rId230" Type="http://schemas.openxmlformats.org/officeDocument/2006/relationships/customXml" Target="../ink/ink1695.xml"/><Relationship Id="rId235" Type="http://schemas.openxmlformats.org/officeDocument/2006/relationships/image" Target="../media/image1504.png"/><Relationship Id="rId251" Type="http://schemas.openxmlformats.org/officeDocument/2006/relationships/image" Target="../media/image1512.png"/><Relationship Id="rId256" Type="http://schemas.openxmlformats.org/officeDocument/2006/relationships/customXml" Target="../ink/ink1708.xml"/><Relationship Id="rId277" Type="http://schemas.openxmlformats.org/officeDocument/2006/relationships/image" Target="../media/image1522.png"/><Relationship Id="rId298" Type="http://schemas.openxmlformats.org/officeDocument/2006/relationships/image" Target="../media/image1530.png"/><Relationship Id="rId25" Type="http://schemas.openxmlformats.org/officeDocument/2006/relationships/image" Target="../media/image1413.png"/><Relationship Id="rId46" Type="http://schemas.openxmlformats.org/officeDocument/2006/relationships/image" Target="../media/image1421.png"/><Relationship Id="rId67" Type="http://schemas.openxmlformats.org/officeDocument/2006/relationships/customXml" Target="../ink/ink1605.xml"/><Relationship Id="rId116" Type="http://schemas.openxmlformats.org/officeDocument/2006/relationships/customXml" Target="../ink/ink1630.xml"/><Relationship Id="rId137" Type="http://schemas.openxmlformats.org/officeDocument/2006/relationships/image" Target="../media/image1461.png"/><Relationship Id="rId158" Type="http://schemas.openxmlformats.org/officeDocument/2006/relationships/customXml" Target="../ink/ink1656.xml"/><Relationship Id="rId272" Type="http://schemas.openxmlformats.org/officeDocument/2006/relationships/image" Target="../media/image1520.png"/><Relationship Id="rId293" Type="http://schemas.openxmlformats.org/officeDocument/2006/relationships/image" Target="../media/image1528.png"/><Relationship Id="rId302" Type="http://schemas.openxmlformats.org/officeDocument/2006/relationships/customXml" Target="../ink/ink1736.xml"/><Relationship Id="rId307" Type="http://schemas.openxmlformats.org/officeDocument/2006/relationships/image" Target="../media/image1534.png"/><Relationship Id="rId20" Type="http://schemas.openxmlformats.org/officeDocument/2006/relationships/customXml" Target="../ink/ink1580.xml"/><Relationship Id="rId41" Type="http://schemas.openxmlformats.org/officeDocument/2006/relationships/customXml" Target="../ink/ink1591.xml"/><Relationship Id="rId62" Type="http://schemas.openxmlformats.org/officeDocument/2006/relationships/image" Target="../media/image1428.png"/><Relationship Id="rId83" Type="http://schemas.openxmlformats.org/officeDocument/2006/relationships/image" Target="../media/image1438.png"/><Relationship Id="rId88" Type="http://schemas.openxmlformats.org/officeDocument/2006/relationships/customXml" Target="../ink/ink1616.xml"/><Relationship Id="rId111" Type="http://schemas.openxmlformats.org/officeDocument/2006/relationships/image" Target="../media/image1451.png"/><Relationship Id="rId132" Type="http://schemas.openxmlformats.org/officeDocument/2006/relationships/customXml" Target="../ink/ink1640.xml"/><Relationship Id="rId153" Type="http://schemas.openxmlformats.org/officeDocument/2006/relationships/customXml" Target="../ink/ink1652.xml"/><Relationship Id="rId174" Type="http://schemas.openxmlformats.org/officeDocument/2006/relationships/customXml" Target="../ink/ink1664.xml"/><Relationship Id="rId179" Type="http://schemas.openxmlformats.org/officeDocument/2006/relationships/image" Target="../media/image1479.png"/><Relationship Id="rId195" Type="http://schemas.openxmlformats.org/officeDocument/2006/relationships/customXml" Target="../ink/ink1675.xml"/><Relationship Id="rId209" Type="http://schemas.openxmlformats.org/officeDocument/2006/relationships/customXml" Target="../ink/ink1682.xml"/><Relationship Id="rId190" Type="http://schemas.openxmlformats.org/officeDocument/2006/relationships/customXml" Target="../ink/ink1672.xml"/><Relationship Id="rId204" Type="http://schemas.openxmlformats.org/officeDocument/2006/relationships/image" Target="../media/image1491.png"/><Relationship Id="rId220" Type="http://schemas.openxmlformats.org/officeDocument/2006/relationships/customXml" Target="../ink/ink1690.xml"/><Relationship Id="rId225" Type="http://schemas.openxmlformats.org/officeDocument/2006/relationships/image" Target="../media/image1499.png"/><Relationship Id="rId241" Type="http://schemas.openxmlformats.org/officeDocument/2006/relationships/image" Target="../media/image1507.png"/><Relationship Id="rId246" Type="http://schemas.openxmlformats.org/officeDocument/2006/relationships/customXml" Target="../ink/ink1703.xml"/><Relationship Id="rId267" Type="http://schemas.openxmlformats.org/officeDocument/2006/relationships/image" Target="../media/image657.png"/><Relationship Id="rId288" Type="http://schemas.openxmlformats.org/officeDocument/2006/relationships/customXml" Target="../ink/ink1727.xml"/><Relationship Id="rId15" Type="http://schemas.openxmlformats.org/officeDocument/2006/relationships/image" Target="../media/image1408.png"/><Relationship Id="rId36" Type="http://schemas.openxmlformats.org/officeDocument/2006/relationships/customXml" Target="../ink/ink1588.xml"/><Relationship Id="rId57" Type="http://schemas.openxmlformats.org/officeDocument/2006/relationships/customXml" Target="../ink/ink1600.xml"/><Relationship Id="rId106" Type="http://schemas.openxmlformats.org/officeDocument/2006/relationships/customXml" Target="../ink/ink1625.xml"/><Relationship Id="rId127" Type="http://schemas.openxmlformats.org/officeDocument/2006/relationships/customXml" Target="../ink/ink1637.xml"/><Relationship Id="rId262" Type="http://schemas.openxmlformats.org/officeDocument/2006/relationships/customXml" Target="../ink/ink1712.xml"/><Relationship Id="rId283" Type="http://schemas.openxmlformats.org/officeDocument/2006/relationships/customXml" Target="../ink/ink1724.xml"/><Relationship Id="rId313" Type="http://schemas.openxmlformats.org/officeDocument/2006/relationships/customXml" Target="../ink/ink1742.xml"/><Relationship Id="rId10" Type="http://schemas.openxmlformats.org/officeDocument/2006/relationships/customXml" Target="../ink/ink1575.xml"/><Relationship Id="rId31" Type="http://schemas.openxmlformats.org/officeDocument/2006/relationships/image" Target="../media/image1414.png"/><Relationship Id="rId52" Type="http://schemas.openxmlformats.org/officeDocument/2006/relationships/image" Target="../media/image1423.png"/><Relationship Id="rId73" Type="http://schemas.openxmlformats.org/officeDocument/2006/relationships/image" Target="../media/image1433.png"/><Relationship Id="rId78" Type="http://schemas.openxmlformats.org/officeDocument/2006/relationships/customXml" Target="../ink/ink1611.xml"/><Relationship Id="rId94" Type="http://schemas.openxmlformats.org/officeDocument/2006/relationships/customXml" Target="../ink/ink1619.xml"/><Relationship Id="rId99" Type="http://schemas.openxmlformats.org/officeDocument/2006/relationships/image" Target="../media/image1446.png"/><Relationship Id="rId101" Type="http://schemas.openxmlformats.org/officeDocument/2006/relationships/image" Target="../media/image1447.png"/><Relationship Id="rId122" Type="http://schemas.openxmlformats.org/officeDocument/2006/relationships/customXml" Target="../ink/ink1634.xml"/><Relationship Id="rId143" Type="http://schemas.openxmlformats.org/officeDocument/2006/relationships/image" Target="../media/image1464.png"/><Relationship Id="rId148" Type="http://schemas.openxmlformats.org/officeDocument/2006/relationships/customXml" Target="../ink/ink1649.xml"/><Relationship Id="rId164" Type="http://schemas.openxmlformats.org/officeDocument/2006/relationships/customXml" Target="../ink/ink1659.xml"/><Relationship Id="rId169" Type="http://schemas.openxmlformats.org/officeDocument/2006/relationships/image" Target="../media/image1474.png"/><Relationship Id="rId185" Type="http://schemas.openxmlformats.org/officeDocument/2006/relationships/image" Target="../media/image1482.png"/><Relationship Id="rId4" Type="http://schemas.openxmlformats.org/officeDocument/2006/relationships/customXml" Target="../ink/ink1572.xml"/><Relationship Id="rId9" Type="http://schemas.openxmlformats.org/officeDocument/2006/relationships/image" Target="../media/image1405.png"/><Relationship Id="rId180" Type="http://schemas.openxmlformats.org/officeDocument/2006/relationships/customXml" Target="../ink/ink1667.xml"/><Relationship Id="rId210" Type="http://schemas.openxmlformats.org/officeDocument/2006/relationships/image" Target="../media/image1494.png"/><Relationship Id="rId215" Type="http://schemas.openxmlformats.org/officeDocument/2006/relationships/customXml" Target="../ink/ink1686.xml"/><Relationship Id="rId236" Type="http://schemas.openxmlformats.org/officeDocument/2006/relationships/customXml" Target="../ink/ink1698.xml"/><Relationship Id="rId257" Type="http://schemas.openxmlformats.org/officeDocument/2006/relationships/customXml" Target="../ink/ink1709.xml"/><Relationship Id="rId278" Type="http://schemas.openxmlformats.org/officeDocument/2006/relationships/customXml" Target="../ink/ink1721.xml"/><Relationship Id="rId26" Type="http://schemas.openxmlformats.org/officeDocument/2006/relationships/customXml" Target="../ink/ink1583.xml"/><Relationship Id="rId231" Type="http://schemas.openxmlformats.org/officeDocument/2006/relationships/image" Target="../media/image1502.png"/><Relationship Id="rId252" Type="http://schemas.openxmlformats.org/officeDocument/2006/relationships/customXml" Target="../ink/ink1706.xml"/><Relationship Id="rId273" Type="http://schemas.openxmlformats.org/officeDocument/2006/relationships/customXml" Target="../ink/ink1718.xml"/><Relationship Id="rId294" Type="http://schemas.openxmlformats.org/officeDocument/2006/relationships/customXml" Target="../ink/ink1731.xml"/><Relationship Id="rId308" Type="http://schemas.openxmlformats.org/officeDocument/2006/relationships/customXml" Target="../ink/ink1739.xml"/><Relationship Id="rId47" Type="http://schemas.openxmlformats.org/officeDocument/2006/relationships/customXml" Target="../ink/ink1594.xml"/><Relationship Id="rId68" Type="http://schemas.openxmlformats.org/officeDocument/2006/relationships/image" Target="../media/image1431.png"/><Relationship Id="rId89" Type="http://schemas.openxmlformats.org/officeDocument/2006/relationships/image" Target="../media/image1441.png"/><Relationship Id="rId112" Type="http://schemas.openxmlformats.org/officeDocument/2006/relationships/customXml" Target="../ink/ink1628.xml"/><Relationship Id="rId133" Type="http://schemas.openxmlformats.org/officeDocument/2006/relationships/customXml" Target="../ink/ink1641.xml"/><Relationship Id="rId154" Type="http://schemas.openxmlformats.org/officeDocument/2006/relationships/customXml" Target="../ink/ink1653.xml"/><Relationship Id="rId175" Type="http://schemas.openxmlformats.org/officeDocument/2006/relationships/image" Target="../media/image1477.png"/><Relationship Id="rId196" Type="http://schemas.openxmlformats.org/officeDocument/2006/relationships/image" Target="../media/image1487.png"/><Relationship Id="rId200" Type="http://schemas.openxmlformats.org/officeDocument/2006/relationships/image" Target="../media/image1489.png"/><Relationship Id="rId16" Type="http://schemas.openxmlformats.org/officeDocument/2006/relationships/customXml" Target="../ink/ink1578.xml"/><Relationship Id="rId221" Type="http://schemas.openxmlformats.org/officeDocument/2006/relationships/image" Target="../media/image1497.png"/><Relationship Id="rId242" Type="http://schemas.openxmlformats.org/officeDocument/2006/relationships/customXml" Target="../ink/ink1701.xml"/><Relationship Id="rId263" Type="http://schemas.openxmlformats.org/officeDocument/2006/relationships/image" Target="../media/image1517.png"/><Relationship Id="rId284" Type="http://schemas.openxmlformats.org/officeDocument/2006/relationships/image" Target="../media/image1525.png"/><Relationship Id="rId37" Type="http://schemas.openxmlformats.org/officeDocument/2006/relationships/customXml" Target="../ink/ink1589.xml"/><Relationship Id="rId58" Type="http://schemas.openxmlformats.org/officeDocument/2006/relationships/image" Target="../media/image1426.png"/><Relationship Id="rId79" Type="http://schemas.openxmlformats.org/officeDocument/2006/relationships/image" Target="../media/image1436.png"/><Relationship Id="rId102" Type="http://schemas.openxmlformats.org/officeDocument/2006/relationships/customXml" Target="../ink/ink1623.xml"/><Relationship Id="rId123" Type="http://schemas.openxmlformats.org/officeDocument/2006/relationships/image" Target="../media/image1456.png"/><Relationship Id="rId144" Type="http://schemas.openxmlformats.org/officeDocument/2006/relationships/customXml" Target="../ink/ink1647.xml"/><Relationship Id="rId90" Type="http://schemas.openxmlformats.org/officeDocument/2006/relationships/customXml" Target="../ink/ink1617.xml"/><Relationship Id="rId165" Type="http://schemas.openxmlformats.org/officeDocument/2006/relationships/image" Target="../media/image1472.png"/><Relationship Id="rId186" Type="http://schemas.openxmlformats.org/officeDocument/2006/relationships/customXml" Target="../ink/ink1670.xml"/><Relationship Id="rId211" Type="http://schemas.openxmlformats.org/officeDocument/2006/relationships/customXml" Target="../ink/ink1683.xml"/><Relationship Id="rId232" Type="http://schemas.openxmlformats.org/officeDocument/2006/relationships/customXml" Target="../ink/ink1696.xml"/><Relationship Id="rId253" Type="http://schemas.openxmlformats.org/officeDocument/2006/relationships/image" Target="../media/image1513.png"/><Relationship Id="rId274" Type="http://schemas.openxmlformats.org/officeDocument/2006/relationships/image" Target="../media/image1521.png"/><Relationship Id="rId295" Type="http://schemas.openxmlformats.org/officeDocument/2006/relationships/customXml" Target="../ink/ink1732.xml"/><Relationship Id="rId309" Type="http://schemas.openxmlformats.org/officeDocument/2006/relationships/image" Target="../media/image1535.png"/><Relationship Id="rId27" Type="http://schemas.openxmlformats.org/officeDocument/2006/relationships/image" Target="../media/image592.png"/><Relationship Id="rId48" Type="http://schemas.openxmlformats.org/officeDocument/2006/relationships/image" Target="../media/image1422.png"/><Relationship Id="rId69" Type="http://schemas.openxmlformats.org/officeDocument/2006/relationships/customXml" Target="../ink/ink1606.xml"/><Relationship Id="rId113" Type="http://schemas.openxmlformats.org/officeDocument/2006/relationships/image" Target="../media/image1452.png"/><Relationship Id="rId134" Type="http://schemas.openxmlformats.org/officeDocument/2006/relationships/customXml" Target="../ink/ink1642.xml"/><Relationship Id="rId80" Type="http://schemas.openxmlformats.org/officeDocument/2006/relationships/customXml" Target="../ink/ink1612.xml"/><Relationship Id="rId155" Type="http://schemas.openxmlformats.org/officeDocument/2006/relationships/customXml" Target="../ink/ink1654.xml"/><Relationship Id="rId176" Type="http://schemas.openxmlformats.org/officeDocument/2006/relationships/customXml" Target="../ink/ink1665.xml"/><Relationship Id="rId197" Type="http://schemas.openxmlformats.org/officeDocument/2006/relationships/customXml" Target="../ink/ink1676.xml"/><Relationship Id="rId201" Type="http://schemas.openxmlformats.org/officeDocument/2006/relationships/customXml" Target="../ink/ink1678.xml"/><Relationship Id="rId222" Type="http://schemas.openxmlformats.org/officeDocument/2006/relationships/customXml" Target="../ink/ink1691.xml"/><Relationship Id="rId243" Type="http://schemas.openxmlformats.org/officeDocument/2006/relationships/image" Target="../media/image1508.png"/><Relationship Id="rId264" Type="http://schemas.openxmlformats.org/officeDocument/2006/relationships/customXml" Target="../ink/ink1713.xml"/><Relationship Id="rId285" Type="http://schemas.openxmlformats.org/officeDocument/2006/relationships/customXml" Target="../ink/ink1725.xml"/><Relationship Id="rId17" Type="http://schemas.openxmlformats.org/officeDocument/2006/relationships/image" Target="../media/image1409.png"/><Relationship Id="rId38" Type="http://schemas.openxmlformats.org/officeDocument/2006/relationships/image" Target="../media/image1417.png"/><Relationship Id="rId59" Type="http://schemas.openxmlformats.org/officeDocument/2006/relationships/customXml" Target="../ink/ink1601.xml"/><Relationship Id="rId103" Type="http://schemas.openxmlformats.org/officeDocument/2006/relationships/image" Target="../media/image1448.png"/><Relationship Id="rId124" Type="http://schemas.openxmlformats.org/officeDocument/2006/relationships/customXml" Target="../ink/ink1635.xml"/><Relationship Id="rId310" Type="http://schemas.openxmlformats.org/officeDocument/2006/relationships/customXml" Target="../ink/ink1740.xml"/><Relationship Id="rId70" Type="http://schemas.openxmlformats.org/officeDocument/2006/relationships/customXml" Target="../ink/ink1607.xml"/><Relationship Id="rId91" Type="http://schemas.openxmlformats.org/officeDocument/2006/relationships/image" Target="../media/image1442.png"/><Relationship Id="rId145" Type="http://schemas.openxmlformats.org/officeDocument/2006/relationships/image" Target="../media/image1465.png"/><Relationship Id="rId166" Type="http://schemas.openxmlformats.org/officeDocument/2006/relationships/customXml" Target="../ink/ink1660.xml"/><Relationship Id="rId187" Type="http://schemas.openxmlformats.org/officeDocument/2006/relationships/image" Target="../media/image1483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495.png"/><Relationship Id="rId233" Type="http://schemas.openxmlformats.org/officeDocument/2006/relationships/image" Target="../media/image1503.png"/><Relationship Id="rId254" Type="http://schemas.openxmlformats.org/officeDocument/2006/relationships/customXml" Target="../ink/ink1707.xml"/><Relationship Id="rId28" Type="http://schemas.openxmlformats.org/officeDocument/2006/relationships/customXml" Target="../ink/ink1584.xml"/><Relationship Id="rId49" Type="http://schemas.openxmlformats.org/officeDocument/2006/relationships/customXml" Target="../ink/ink1595.xml"/><Relationship Id="rId114" Type="http://schemas.openxmlformats.org/officeDocument/2006/relationships/customXml" Target="../ink/ink1629.xml"/><Relationship Id="rId275" Type="http://schemas.openxmlformats.org/officeDocument/2006/relationships/customXml" Target="../ink/ink1719.xml"/><Relationship Id="rId296" Type="http://schemas.openxmlformats.org/officeDocument/2006/relationships/image" Target="../media/image1529.png"/><Relationship Id="rId300" Type="http://schemas.openxmlformats.org/officeDocument/2006/relationships/image" Target="../media/image1531.png"/><Relationship Id="rId60" Type="http://schemas.openxmlformats.org/officeDocument/2006/relationships/image" Target="../media/image1427.png"/><Relationship Id="rId81" Type="http://schemas.openxmlformats.org/officeDocument/2006/relationships/image" Target="../media/image1437.png"/><Relationship Id="rId135" Type="http://schemas.openxmlformats.org/officeDocument/2006/relationships/image" Target="../media/image1460.png"/><Relationship Id="rId156" Type="http://schemas.openxmlformats.org/officeDocument/2006/relationships/image" Target="../media/image1468.png"/><Relationship Id="rId177" Type="http://schemas.openxmlformats.org/officeDocument/2006/relationships/image" Target="../media/image1478.png"/><Relationship Id="rId198" Type="http://schemas.openxmlformats.org/officeDocument/2006/relationships/image" Target="../media/image1488.png"/><Relationship Id="rId202" Type="http://schemas.openxmlformats.org/officeDocument/2006/relationships/image" Target="../media/image1490.png"/><Relationship Id="rId223" Type="http://schemas.openxmlformats.org/officeDocument/2006/relationships/image" Target="../media/image1498.png"/><Relationship Id="rId244" Type="http://schemas.openxmlformats.org/officeDocument/2006/relationships/customXml" Target="../ink/ink1702.xml"/><Relationship Id="rId18" Type="http://schemas.openxmlformats.org/officeDocument/2006/relationships/customXml" Target="../ink/ink1579.xml"/><Relationship Id="rId39" Type="http://schemas.openxmlformats.org/officeDocument/2006/relationships/customXml" Target="../ink/ink1590.xml"/><Relationship Id="rId265" Type="http://schemas.openxmlformats.org/officeDocument/2006/relationships/image" Target="../media/image1518.png"/><Relationship Id="rId286" Type="http://schemas.openxmlformats.org/officeDocument/2006/relationships/image" Target="../media/image1526.png"/><Relationship Id="rId50" Type="http://schemas.openxmlformats.org/officeDocument/2006/relationships/customXml" Target="../ink/ink1596.xml"/><Relationship Id="rId104" Type="http://schemas.openxmlformats.org/officeDocument/2006/relationships/customXml" Target="../ink/ink1624.xml"/><Relationship Id="rId125" Type="http://schemas.openxmlformats.org/officeDocument/2006/relationships/customXml" Target="../ink/ink1636.xml"/><Relationship Id="rId146" Type="http://schemas.openxmlformats.org/officeDocument/2006/relationships/customXml" Target="../ink/ink1648.xml"/><Relationship Id="rId167" Type="http://schemas.openxmlformats.org/officeDocument/2006/relationships/image" Target="../media/image1473.png"/><Relationship Id="rId188" Type="http://schemas.openxmlformats.org/officeDocument/2006/relationships/customXml" Target="../ink/ink1671.xml"/><Relationship Id="rId311" Type="http://schemas.openxmlformats.org/officeDocument/2006/relationships/image" Target="../media/image1536.png"/><Relationship Id="rId71" Type="http://schemas.openxmlformats.org/officeDocument/2006/relationships/image" Target="../media/image1432.png"/><Relationship Id="rId92" Type="http://schemas.openxmlformats.org/officeDocument/2006/relationships/customXml" Target="../ink/ink1618.xml"/><Relationship Id="rId213" Type="http://schemas.openxmlformats.org/officeDocument/2006/relationships/customXml" Target="../ink/ink1684.xml"/><Relationship Id="rId234" Type="http://schemas.openxmlformats.org/officeDocument/2006/relationships/customXml" Target="../ink/ink1697.xml"/><Relationship Id="rId2" Type="http://schemas.openxmlformats.org/officeDocument/2006/relationships/customXml" Target="../ink/ink1571.xml"/><Relationship Id="rId29" Type="http://schemas.openxmlformats.org/officeDocument/2006/relationships/image" Target="../media/image450.png"/><Relationship Id="rId255" Type="http://schemas.openxmlformats.org/officeDocument/2006/relationships/image" Target="../media/image1514.png"/><Relationship Id="rId276" Type="http://schemas.openxmlformats.org/officeDocument/2006/relationships/customXml" Target="../ink/ink1720.xml"/><Relationship Id="rId297" Type="http://schemas.openxmlformats.org/officeDocument/2006/relationships/customXml" Target="../ink/ink1733.xml"/><Relationship Id="rId40" Type="http://schemas.openxmlformats.org/officeDocument/2006/relationships/image" Target="../media/image1418.png"/><Relationship Id="rId115" Type="http://schemas.openxmlformats.org/officeDocument/2006/relationships/image" Target="../media/image1453.png"/><Relationship Id="rId136" Type="http://schemas.openxmlformats.org/officeDocument/2006/relationships/customXml" Target="../ink/ink1643.xml"/><Relationship Id="rId157" Type="http://schemas.openxmlformats.org/officeDocument/2006/relationships/customXml" Target="../ink/ink1655.xml"/><Relationship Id="rId178" Type="http://schemas.openxmlformats.org/officeDocument/2006/relationships/customXml" Target="../ink/ink1666.xml"/><Relationship Id="rId301" Type="http://schemas.openxmlformats.org/officeDocument/2006/relationships/customXml" Target="../ink/ink1735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05.xml"/><Relationship Id="rId21" Type="http://schemas.openxmlformats.org/officeDocument/2006/relationships/image" Target="../media/image1546.png"/><Relationship Id="rId42" Type="http://schemas.openxmlformats.org/officeDocument/2006/relationships/image" Target="../media/image1553.png"/><Relationship Id="rId63" Type="http://schemas.openxmlformats.org/officeDocument/2006/relationships/customXml" Target="../ink/ink1776.xml"/><Relationship Id="rId84" Type="http://schemas.openxmlformats.org/officeDocument/2006/relationships/customXml" Target="../ink/ink1788.xml"/><Relationship Id="rId138" Type="http://schemas.openxmlformats.org/officeDocument/2006/relationships/customXml" Target="../ink/ink1816.xml"/><Relationship Id="rId159" Type="http://schemas.openxmlformats.org/officeDocument/2006/relationships/image" Target="../media/image1605.png"/><Relationship Id="rId170" Type="http://schemas.openxmlformats.org/officeDocument/2006/relationships/customXml" Target="../ink/ink1835.xml"/><Relationship Id="rId191" Type="http://schemas.openxmlformats.org/officeDocument/2006/relationships/customXml" Target="../ink/ink1846.xml"/><Relationship Id="rId205" Type="http://schemas.openxmlformats.org/officeDocument/2006/relationships/image" Target="../media/image1626.png"/><Relationship Id="rId226" Type="http://schemas.openxmlformats.org/officeDocument/2006/relationships/image" Target="../media/image1636.png"/><Relationship Id="rId247" Type="http://schemas.openxmlformats.org/officeDocument/2006/relationships/customXml" Target="../ink/ink1878.xml"/><Relationship Id="rId107" Type="http://schemas.openxmlformats.org/officeDocument/2006/relationships/customXml" Target="../ink/ink1800.xml"/><Relationship Id="rId11" Type="http://schemas.openxmlformats.org/officeDocument/2006/relationships/customXml" Target="../ink/ink1748.xml"/><Relationship Id="rId32" Type="http://schemas.openxmlformats.org/officeDocument/2006/relationships/customXml" Target="../ink/ink1760.xml"/><Relationship Id="rId53" Type="http://schemas.openxmlformats.org/officeDocument/2006/relationships/customXml" Target="../ink/ink1771.xml"/><Relationship Id="rId74" Type="http://schemas.openxmlformats.org/officeDocument/2006/relationships/image" Target="../media/image1568.png"/><Relationship Id="rId128" Type="http://schemas.openxmlformats.org/officeDocument/2006/relationships/customXml" Target="../ink/ink1811.xml"/><Relationship Id="rId149" Type="http://schemas.openxmlformats.org/officeDocument/2006/relationships/customXml" Target="../ink/ink1823.xml"/><Relationship Id="rId5" Type="http://schemas.openxmlformats.org/officeDocument/2006/relationships/customXml" Target="../ink/ink1745.xml"/><Relationship Id="rId95" Type="http://schemas.openxmlformats.org/officeDocument/2006/relationships/image" Target="../media/image1578.png"/><Relationship Id="rId160" Type="http://schemas.openxmlformats.org/officeDocument/2006/relationships/customXml" Target="../ink/ink1830.xml"/><Relationship Id="rId181" Type="http://schemas.openxmlformats.org/officeDocument/2006/relationships/customXml" Target="../ink/ink1841.xml"/><Relationship Id="rId216" Type="http://schemas.openxmlformats.org/officeDocument/2006/relationships/customXml" Target="../ink/ink1860.xml"/><Relationship Id="rId237" Type="http://schemas.openxmlformats.org/officeDocument/2006/relationships/customXml" Target="../ink/ink1872.xml"/><Relationship Id="rId258" Type="http://schemas.openxmlformats.org/officeDocument/2006/relationships/image" Target="../media/image1649.png"/><Relationship Id="rId22" Type="http://schemas.openxmlformats.org/officeDocument/2006/relationships/customXml" Target="../ink/ink1754.xml"/><Relationship Id="rId43" Type="http://schemas.openxmlformats.org/officeDocument/2006/relationships/customXml" Target="../ink/ink1766.xml"/><Relationship Id="rId64" Type="http://schemas.openxmlformats.org/officeDocument/2006/relationships/customXml" Target="../ink/ink1777.xml"/><Relationship Id="rId118" Type="http://schemas.openxmlformats.org/officeDocument/2006/relationships/image" Target="../media/image1589.png"/><Relationship Id="rId139" Type="http://schemas.openxmlformats.org/officeDocument/2006/relationships/customXml" Target="../ink/ink1817.xml"/><Relationship Id="rId85" Type="http://schemas.openxmlformats.org/officeDocument/2006/relationships/image" Target="../media/image1573.png"/><Relationship Id="rId150" Type="http://schemas.openxmlformats.org/officeDocument/2006/relationships/image" Target="../media/image1602.png"/><Relationship Id="rId171" Type="http://schemas.openxmlformats.org/officeDocument/2006/relationships/image" Target="../media/image1611.png"/><Relationship Id="rId192" Type="http://schemas.openxmlformats.org/officeDocument/2006/relationships/image" Target="../media/image1621.png"/><Relationship Id="rId206" Type="http://schemas.openxmlformats.org/officeDocument/2006/relationships/customXml" Target="../ink/ink1855.xml"/><Relationship Id="rId227" Type="http://schemas.openxmlformats.org/officeDocument/2006/relationships/customXml" Target="../ink/ink1866.xml"/><Relationship Id="rId248" Type="http://schemas.openxmlformats.org/officeDocument/2006/relationships/image" Target="../media/image1644.png"/><Relationship Id="rId12" Type="http://schemas.openxmlformats.org/officeDocument/2006/relationships/image" Target="../media/image1544.png"/><Relationship Id="rId33" Type="http://schemas.openxmlformats.org/officeDocument/2006/relationships/customXml" Target="../ink/ink1761.xml"/><Relationship Id="rId108" Type="http://schemas.openxmlformats.org/officeDocument/2006/relationships/image" Target="../media/image1584.png"/><Relationship Id="rId129" Type="http://schemas.openxmlformats.org/officeDocument/2006/relationships/image" Target="../media/image1593.png"/><Relationship Id="rId54" Type="http://schemas.openxmlformats.org/officeDocument/2006/relationships/image" Target="../media/image1559.png"/><Relationship Id="rId70" Type="http://schemas.openxmlformats.org/officeDocument/2006/relationships/image" Target="../media/image1566.png"/><Relationship Id="rId75" Type="http://schemas.openxmlformats.org/officeDocument/2006/relationships/customXml" Target="../ink/ink1783.xml"/><Relationship Id="rId91" Type="http://schemas.openxmlformats.org/officeDocument/2006/relationships/image" Target="../media/image1576.png"/><Relationship Id="rId96" Type="http://schemas.openxmlformats.org/officeDocument/2006/relationships/customXml" Target="../ink/ink1794.xml"/><Relationship Id="rId140" Type="http://schemas.openxmlformats.org/officeDocument/2006/relationships/image" Target="../media/image1598.png"/><Relationship Id="rId145" Type="http://schemas.openxmlformats.org/officeDocument/2006/relationships/customXml" Target="../ink/ink1820.xml"/><Relationship Id="rId161" Type="http://schemas.openxmlformats.org/officeDocument/2006/relationships/image" Target="../media/image1606.png"/><Relationship Id="rId166" Type="http://schemas.openxmlformats.org/officeDocument/2006/relationships/customXml" Target="../ink/ink1833.xml"/><Relationship Id="rId182" Type="http://schemas.openxmlformats.org/officeDocument/2006/relationships/image" Target="../media/image1616.png"/><Relationship Id="rId187" Type="http://schemas.openxmlformats.org/officeDocument/2006/relationships/customXml" Target="../ink/ink1844.xml"/><Relationship Id="rId217" Type="http://schemas.openxmlformats.org/officeDocument/2006/relationships/image" Target="../media/image16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1.png"/><Relationship Id="rId212" Type="http://schemas.openxmlformats.org/officeDocument/2006/relationships/customXml" Target="../ink/ink1858.xml"/><Relationship Id="rId233" Type="http://schemas.openxmlformats.org/officeDocument/2006/relationships/customXml" Target="../ink/ink1869.xml"/><Relationship Id="rId238" Type="http://schemas.openxmlformats.org/officeDocument/2006/relationships/customXml" Target="../ink/ink1873.xml"/><Relationship Id="rId254" Type="http://schemas.openxmlformats.org/officeDocument/2006/relationships/image" Target="../media/image1647.png"/><Relationship Id="rId23" Type="http://schemas.openxmlformats.org/officeDocument/2006/relationships/image" Target="../media/image1547.png"/><Relationship Id="rId28" Type="http://schemas.openxmlformats.org/officeDocument/2006/relationships/customXml" Target="../ink/ink1757.xml"/><Relationship Id="rId49" Type="http://schemas.openxmlformats.org/officeDocument/2006/relationships/customXml" Target="../ink/ink1769.xml"/><Relationship Id="rId114" Type="http://schemas.openxmlformats.org/officeDocument/2006/relationships/image" Target="../media/image1587.png"/><Relationship Id="rId119" Type="http://schemas.openxmlformats.org/officeDocument/2006/relationships/customXml" Target="../ink/ink1806.xml"/><Relationship Id="rId44" Type="http://schemas.openxmlformats.org/officeDocument/2006/relationships/image" Target="../media/image1554.png"/><Relationship Id="rId60" Type="http://schemas.openxmlformats.org/officeDocument/2006/relationships/image" Target="../media/image1562.png"/><Relationship Id="rId65" Type="http://schemas.openxmlformats.org/officeDocument/2006/relationships/customXml" Target="../ink/ink1778.xml"/><Relationship Id="rId81" Type="http://schemas.openxmlformats.org/officeDocument/2006/relationships/image" Target="../media/image1571.png"/><Relationship Id="rId86" Type="http://schemas.openxmlformats.org/officeDocument/2006/relationships/customXml" Target="../ink/ink1789.xml"/><Relationship Id="rId130" Type="http://schemas.openxmlformats.org/officeDocument/2006/relationships/customXml" Target="../ink/ink1812.xml"/><Relationship Id="rId135" Type="http://schemas.openxmlformats.org/officeDocument/2006/relationships/image" Target="../media/image1596.png"/><Relationship Id="rId151" Type="http://schemas.openxmlformats.org/officeDocument/2006/relationships/customXml" Target="../ink/ink1824.xml"/><Relationship Id="rId156" Type="http://schemas.openxmlformats.org/officeDocument/2006/relationships/customXml" Target="../ink/ink1828.xml"/><Relationship Id="rId177" Type="http://schemas.openxmlformats.org/officeDocument/2006/relationships/customXml" Target="../ink/ink1839.xml"/><Relationship Id="rId198" Type="http://schemas.openxmlformats.org/officeDocument/2006/relationships/customXml" Target="../ink/ink1850.xml"/><Relationship Id="rId172" Type="http://schemas.openxmlformats.org/officeDocument/2006/relationships/customXml" Target="../ink/ink1836.xml"/><Relationship Id="rId193" Type="http://schemas.openxmlformats.org/officeDocument/2006/relationships/customXml" Target="../ink/ink1847.xml"/><Relationship Id="rId202" Type="http://schemas.openxmlformats.org/officeDocument/2006/relationships/customXml" Target="../ink/ink1853.xml"/><Relationship Id="rId207" Type="http://schemas.openxmlformats.org/officeDocument/2006/relationships/image" Target="../media/image1627.png"/><Relationship Id="rId223" Type="http://schemas.openxmlformats.org/officeDocument/2006/relationships/image" Target="../media/image1635.png"/><Relationship Id="rId228" Type="http://schemas.openxmlformats.org/officeDocument/2006/relationships/image" Target="../media/image1637.png"/><Relationship Id="rId244" Type="http://schemas.openxmlformats.org/officeDocument/2006/relationships/customXml" Target="../ink/ink1876.xml"/><Relationship Id="rId249" Type="http://schemas.openxmlformats.org/officeDocument/2006/relationships/customXml" Target="../ink/ink1879.xml"/><Relationship Id="rId13" Type="http://schemas.openxmlformats.org/officeDocument/2006/relationships/customXml" Target="../ink/ink1749.xml"/><Relationship Id="rId18" Type="http://schemas.openxmlformats.org/officeDocument/2006/relationships/customXml" Target="../ink/ink1752.xml"/><Relationship Id="rId39" Type="http://schemas.openxmlformats.org/officeDocument/2006/relationships/customXml" Target="../ink/ink1764.xml"/><Relationship Id="rId109" Type="http://schemas.openxmlformats.org/officeDocument/2006/relationships/customXml" Target="../ink/ink1801.xml"/><Relationship Id="rId34" Type="http://schemas.openxmlformats.org/officeDocument/2006/relationships/image" Target="../media/image1549.png"/><Relationship Id="rId50" Type="http://schemas.openxmlformats.org/officeDocument/2006/relationships/image" Target="../media/image1557.png"/><Relationship Id="rId55" Type="http://schemas.openxmlformats.org/officeDocument/2006/relationships/customXml" Target="../ink/ink1772.xml"/><Relationship Id="rId76" Type="http://schemas.openxmlformats.org/officeDocument/2006/relationships/image" Target="../media/image1569.png"/><Relationship Id="rId97" Type="http://schemas.openxmlformats.org/officeDocument/2006/relationships/image" Target="../media/image1579.png"/><Relationship Id="rId104" Type="http://schemas.openxmlformats.org/officeDocument/2006/relationships/image" Target="../media/image1582.png"/><Relationship Id="rId120" Type="http://schemas.openxmlformats.org/officeDocument/2006/relationships/image" Target="../media/image1450.png"/><Relationship Id="rId125" Type="http://schemas.openxmlformats.org/officeDocument/2006/relationships/customXml" Target="../ink/ink1809.xml"/><Relationship Id="rId141" Type="http://schemas.openxmlformats.org/officeDocument/2006/relationships/customXml" Target="../ink/ink1818.xml"/><Relationship Id="rId146" Type="http://schemas.openxmlformats.org/officeDocument/2006/relationships/customXml" Target="../ink/ink1821.xml"/><Relationship Id="rId167" Type="http://schemas.openxmlformats.org/officeDocument/2006/relationships/image" Target="../media/image1609.png"/><Relationship Id="rId188" Type="http://schemas.openxmlformats.org/officeDocument/2006/relationships/image" Target="../media/image1619.png"/><Relationship Id="rId7" Type="http://schemas.openxmlformats.org/officeDocument/2006/relationships/customXml" Target="../ink/ink1746.xml"/><Relationship Id="rId71" Type="http://schemas.openxmlformats.org/officeDocument/2006/relationships/customXml" Target="../ink/ink1781.xml"/><Relationship Id="rId92" Type="http://schemas.openxmlformats.org/officeDocument/2006/relationships/customXml" Target="../ink/ink1792.xml"/><Relationship Id="rId162" Type="http://schemas.openxmlformats.org/officeDocument/2006/relationships/customXml" Target="../ink/ink1831.xml"/><Relationship Id="rId183" Type="http://schemas.openxmlformats.org/officeDocument/2006/relationships/customXml" Target="../ink/ink1842.xml"/><Relationship Id="rId213" Type="http://schemas.openxmlformats.org/officeDocument/2006/relationships/image" Target="../media/image1630.png"/><Relationship Id="rId218" Type="http://schemas.openxmlformats.org/officeDocument/2006/relationships/customXml" Target="../ink/ink1861.xml"/><Relationship Id="rId234" Type="http://schemas.openxmlformats.org/officeDocument/2006/relationships/customXml" Target="../ink/ink1870.xml"/><Relationship Id="rId239" Type="http://schemas.openxmlformats.org/officeDocument/2006/relationships/image" Target="../media/image1640.png"/><Relationship Id="rId2" Type="http://schemas.openxmlformats.org/officeDocument/2006/relationships/image" Target="../media/image1539.png"/><Relationship Id="rId29" Type="http://schemas.openxmlformats.org/officeDocument/2006/relationships/customXml" Target="../ink/ink1758.xml"/><Relationship Id="rId250" Type="http://schemas.openxmlformats.org/officeDocument/2006/relationships/image" Target="../media/image1645.png"/><Relationship Id="rId255" Type="http://schemas.openxmlformats.org/officeDocument/2006/relationships/customXml" Target="../ink/ink1882.xml"/><Relationship Id="rId24" Type="http://schemas.openxmlformats.org/officeDocument/2006/relationships/customXml" Target="../ink/ink1755.xml"/><Relationship Id="rId40" Type="http://schemas.openxmlformats.org/officeDocument/2006/relationships/image" Target="../media/image1552.png"/><Relationship Id="rId45" Type="http://schemas.openxmlformats.org/officeDocument/2006/relationships/customXml" Target="../ink/ink1767.xml"/><Relationship Id="rId66" Type="http://schemas.openxmlformats.org/officeDocument/2006/relationships/image" Target="../media/image1564.png"/><Relationship Id="rId87" Type="http://schemas.openxmlformats.org/officeDocument/2006/relationships/image" Target="../media/image1574.png"/><Relationship Id="rId110" Type="http://schemas.openxmlformats.org/officeDocument/2006/relationships/image" Target="../media/image1585.png"/><Relationship Id="rId115" Type="http://schemas.openxmlformats.org/officeDocument/2006/relationships/customXml" Target="../ink/ink1804.xml"/><Relationship Id="rId131" Type="http://schemas.openxmlformats.org/officeDocument/2006/relationships/image" Target="../media/image1594.png"/><Relationship Id="rId136" Type="http://schemas.openxmlformats.org/officeDocument/2006/relationships/customXml" Target="../ink/ink1815.xml"/><Relationship Id="rId157" Type="http://schemas.openxmlformats.org/officeDocument/2006/relationships/image" Target="../media/image1604.png"/><Relationship Id="rId178" Type="http://schemas.openxmlformats.org/officeDocument/2006/relationships/image" Target="../media/image1614.png"/><Relationship Id="rId61" Type="http://schemas.openxmlformats.org/officeDocument/2006/relationships/customXml" Target="../ink/ink1775.xml"/><Relationship Id="rId82" Type="http://schemas.openxmlformats.org/officeDocument/2006/relationships/customXml" Target="../ink/ink1787.xml"/><Relationship Id="rId152" Type="http://schemas.openxmlformats.org/officeDocument/2006/relationships/image" Target="../media/image1603.png"/><Relationship Id="rId173" Type="http://schemas.openxmlformats.org/officeDocument/2006/relationships/customXml" Target="../ink/ink1837.xml"/><Relationship Id="rId194" Type="http://schemas.openxmlformats.org/officeDocument/2006/relationships/image" Target="../media/image1622.png"/><Relationship Id="rId199" Type="http://schemas.openxmlformats.org/officeDocument/2006/relationships/image" Target="../media/image1624.png"/><Relationship Id="rId203" Type="http://schemas.openxmlformats.org/officeDocument/2006/relationships/image" Target="../media/image1625.png"/><Relationship Id="rId208" Type="http://schemas.openxmlformats.org/officeDocument/2006/relationships/customXml" Target="../ink/ink1856.xml"/><Relationship Id="rId229" Type="http://schemas.openxmlformats.org/officeDocument/2006/relationships/customXml" Target="../ink/ink1867.xml"/><Relationship Id="rId19" Type="http://schemas.openxmlformats.org/officeDocument/2006/relationships/image" Target="../media/image1545.png"/><Relationship Id="rId224" Type="http://schemas.openxmlformats.org/officeDocument/2006/relationships/customXml" Target="../ink/ink1864.xml"/><Relationship Id="rId240" Type="http://schemas.openxmlformats.org/officeDocument/2006/relationships/customXml" Target="../ink/ink1874.xml"/><Relationship Id="rId245" Type="http://schemas.openxmlformats.org/officeDocument/2006/relationships/image" Target="../media/image1643.png"/><Relationship Id="rId14" Type="http://schemas.openxmlformats.org/officeDocument/2006/relationships/image" Target="../media/image450.png"/><Relationship Id="rId30" Type="http://schemas.openxmlformats.org/officeDocument/2006/relationships/image" Target="../media/image1548.png"/><Relationship Id="rId35" Type="http://schemas.openxmlformats.org/officeDocument/2006/relationships/customXml" Target="../ink/ink1762.xml"/><Relationship Id="rId56" Type="http://schemas.openxmlformats.org/officeDocument/2006/relationships/image" Target="../media/image1560.png"/><Relationship Id="rId77" Type="http://schemas.openxmlformats.org/officeDocument/2006/relationships/customXml" Target="../ink/ink1784.xml"/><Relationship Id="rId100" Type="http://schemas.openxmlformats.org/officeDocument/2006/relationships/image" Target="../media/image1580.png"/><Relationship Id="rId105" Type="http://schemas.openxmlformats.org/officeDocument/2006/relationships/customXml" Target="../ink/ink1799.xml"/><Relationship Id="rId126" Type="http://schemas.openxmlformats.org/officeDocument/2006/relationships/customXml" Target="../ink/ink1810.xml"/><Relationship Id="rId147" Type="http://schemas.openxmlformats.org/officeDocument/2006/relationships/customXml" Target="../ink/ink1822.xml"/><Relationship Id="rId168" Type="http://schemas.openxmlformats.org/officeDocument/2006/relationships/customXml" Target="../ink/ink1834.xml"/><Relationship Id="rId8" Type="http://schemas.openxmlformats.org/officeDocument/2006/relationships/image" Target="../media/image1542.png"/><Relationship Id="rId51" Type="http://schemas.openxmlformats.org/officeDocument/2006/relationships/customXml" Target="../ink/ink1770.xml"/><Relationship Id="rId72" Type="http://schemas.openxmlformats.org/officeDocument/2006/relationships/image" Target="../media/image1567.png"/><Relationship Id="rId93" Type="http://schemas.openxmlformats.org/officeDocument/2006/relationships/image" Target="../media/image1577.png"/><Relationship Id="rId98" Type="http://schemas.openxmlformats.org/officeDocument/2006/relationships/customXml" Target="../ink/ink1795.xml"/><Relationship Id="rId121" Type="http://schemas.openxmlformats.org/officeDocument/2006/relationships/customXml" Target="../ink/ink1807.xml"/><Relationship Id="rId142" Type="http://schemas.openxmlformats.org/officeDocument/2006/relationships/image" Target="../media/image1599.png"/><Relationship Id="rId163" Type="http://schemas.openxmlformats.org/officeDocument/2006/relationships/image" Target="../media/image1607.png"/><Relationship Id="rId184" Type="http://schemas.openxmlformats.org/officeDocument/2006/relationships/image" Target="../media/image1617.png"/><Relationship Id="rId189" Type="http://schemas.openxmlformats.org/officeDocument/2006/relationships/customXml" Target="../ink/ink1845.xml"/><Relationship Id="rId219" Type="http://schemas.openxmlformats.org/officeDocument/2006/relationships/image" Target="../media/image1633.png"/><Relationship Id="rId3" Type="http://schemas.openxmlformats.org/officeDocument/2006/relationships/customXml" Target="../ink/ink1744.xml"/><Relationship Id="rId214" Type="http://schemas.openxmlformats.org/officeDocument/2006/relationships/customXml" Target="../ink/ink1859.xml"/><Relationship Id="rId230" Type="http://schemas.openxmlformats.org/officeDocument/2006/relationships/image" Target="../media/image1638.png"/><Relationship Id="rId235" Type="http://schemas.openxmlformats.org/officeDocument/2006/relationships/image" Target="../media/image1639.png"/><Relationship Id="rId251" Type="http://schemas.openxmlformats.org/officeDocument/2006/relationships/customXml" Target="../ink/ink1880.xml"/><Relationship Id="rId256" Type="http://schemas.openxmlformats.org/officeDocument/2006/relationships/image" Target="../media/image1648.png"/><Relationship Id="rId25" Type="http://schemas.openxmlformats.org/officeDocument/2006/relationships/image" Target="../media/image584.png"/><Relationship Id="rId46" Type="http://schemas.openxmlformats.org/officeDocument/2006/relationships/image" Target="../media/image1555.png"/><Relationship Id="rId67" Type="http://schemas.openxmlformats.org/officeDocument/2006/relationships/customXml" Target="../ink/ink1779.xml"/><Relationship Id="rId116" Type="http://schemas.openxmlformats.org/officeDocument/2006/relationships/image" Target="../media/image1588.png"/><Relationship Id="rId137" Type="http://schemas.openxmlformats.org/officeDocument/2006/relationships/image" Target="../media/image1597.png"/><Relationship Id="rId158" Type="http://schemas.openxmlformats.org/officeDocument/2006/relationships/customXml" Target="../ink/ink1829.xml"/><Relationship Id="rId20" Type="http://schemas.openxmlformats.org/officeDocument/2006/relationships/customXml" Target="../ink/ink1753.xml"/><Relationship Id="rId41" Type="http://schemas.openxmlformats.org/officeDocument/2006/relationships/customXml" Target="../ink/ink1765.xml"/><Relationship Id="rId62" Type="http://schemas.openxmlformats.org/officeDocument/2006/relationships/image" Target="../media/image1563.png"/><Relationship Id="rId83" Type="http://schemas.openxmlformats.org/officeDocument/2006/relationships/image" Target="../media/image1572.png"/><Relationship Id="rId88" Type="http://schemas.openxmlformats.org/officeDocument/2006/relationships/customXml" Target="../ink/ink1790.xml"/><Relationship Id="rId111" Type="http://schemas.openxmlformats.org/officeDocument/2006/relationships/customXml" Target="../ink/ink1802.xml"/><Relationship Id="rId132" Type="http://schemas.openxmlformats.org/officeDocument/2006/relationships/customXml" Target="../ink/ink1813.xml"/><Relationship Id="rId153" Type="http://schemas.openxmlformats.org/officeDocument/2006/relationships/customXml" Target="../ink/ink1825.xml"/><Relationship Id="rId174" Type="http://schemas.openxmlformats.org/officeDocument/2006/relationships/image" Target="../media/image1612.png"/><Relationship Id="rId179" Type="http://schemas.openxmlformats.org/officeDocument/2006/relationships/customXml" Target="../ink/ink1840.xml"/><Relationship Id="rId195" Type="http://schemas.openxmlformats.org/officeDocument/2006/relationships/customXml" Target="../ink/ink1848.xml"/><Relationship Id="rId209" Type="http://schemas.openxmlformats.org/officeDocument/2006/relationships/image" Target="../media/image1628.png"/><Relationship Id="rId190" Type="http://schemas.openxmlformats.org/officeDocument/2006/relationships/image" Target="../media/image1620.png"/><Relationship Id="rId204" Type="http://schemas.openxmlformats.org/officeDocument/2006/relationships/customXml" Target="../ink/ink1854.xml"/><Relationship Id="rId220" Type="http://schemas.openxmlformats.org/officeDocument/2006/relationships/customXml" Target="../ink/ink1862.xml"/><Relationship Id="rId225" Type="http://schemas.openxmlformats.org/officeDocument/2006/relationships/customXml" Target="../ink/ink1865.xml"/><Relationship Id="rId241" Type="http://schemas.openxmlformats.org/officeDocument/2006/relationships/image" Target="../media/image1641.png"/><Relationship Id="rId246" Type="http://schemas.openxmlformats.org/officeDocument/2006/relationships/customXml" Target="../ink/ink1877.xml"/><Relationship Id="rId15" Type="http://schemas.openxmlformats.org/officeDocument/2006/relationships/customXml" Target="../ink/ink1750.xml"/><Relationship Id="rId36" Type="http://schemas.openxmlformats.org/officeDocument/2006/relationships/image" Target="../media/image1550.png"/><Relationship Id="rId57" Type="http://schemas.openxmlformats.org/officeDocument/2006/relationships/customXml" Target="../ink/ink1773.xml"/><Relationship Id="rId106" Type="http://schemas.openxmlformats.org/officeDocument/2006/relationships/image" Target="../media/image1583.png"/><Relationship Id="rId127" Type="http://schemas.openxmlformats.org/officeDocument/2006/relationships/image" Target="../media/image1592.png"/><Relationship Id="rId10" Type="http://schemas.openxmlformats.org/officeDocument/2006/relationships/image" Target="../media/image1543.png"/><Relationship Id="rId31" Type="http://schemas.openxmlformats.org/officeDocument/2006/relationships/customXml" Target="../ink/ink1759.xml"/><Relationship Id="rId52" Type="http://schemas.openxmlformats.org/officeDocument/2006/relationships/image" Target="../media/image1558.png"/><Relationship Id="rId73" Type="http://schemas.openxmlformats.org/officeDocument/2006/relationships/customXml" Target="../ink/ink1782.xml"/><Relationship Id="rId78" Type="http://schemas.openxmlformats.org/officeDocument/2006/relationships/customXml" Target="../ink/ink1785.xml"/><Relationship Id="rId94" Type="http://schemas.openxmlformats.org/officeDocument/2006/relationships/customXml" Target="../ink/ink1793.xml"/><Relationship Id="rId99" Type="http://schemas.openxmlformats.org/officeDocument/2006/relationships/customXml" Target="../ink/ink1796.xml"/><Relationship Id="rId101" Type="http://schemas.openxmlformats.org/officeDocument/2006/relationships/customXml" Target="../ink/ink1797.xml"/><Relationship Id="rId122" Type="http://schemas.openxmlformats.org/officeDocument/2006/relationships/image" Target="../media/image1590.png"/><Relationship Id="rId143" Type="http://schemas.openxmlformats.org/officeDocument/2006/relationships/customXml" Target="../ink/ink1819.xml"/><Relationship Id="rId148" Type="http://schemas.openxmlformats.org/officeDocument/2006/relationships/image" Target="../media/image1601.png"/><Relationship Id="rId164" Type="http://schemas.openxmlformats.org/officeDocument/2006/relationships/customXml" Target="../ink/ink1832.xml"/><Relationship Id="rId169" Type="http://schemas.openxmlformats.org/officeDocument/2006/relationships/image" Target="../media/image1610.png"/><Relationship Id="rId185" Type="http://schemas.openxmlformats.org/officeDocument/2006/relationships/customXml" Target="../ink/ink1843.xml"/><Relationship Id="rId4" Type="http://schemas.openxmlformats.org/officeDocument/2006/relationships/image" Target="../media/image1540.png"/><Relationship Id="rId9" Type="http://schemas.openxmlformats.org/officeDocument/2006/relationships/customXml" Target="../ink/ink1747.xml"/><Relationship Id="rId180" Type="http://schemas.openxmlformats.org/officeDocument/2006/relationships/image" Target="../media/image1615.png"/><Relationship Id="rId210" Type="http://schemas.openxmlformats.org/officeDocument/2006/relationships/customXml" Target="../ink/ink1857.xml"/><Relationship Id="rId215" Type="http://schemas.openxmlformats.org/officeDocument/2006/relationships/image" Target="../media/image1631.png"/><Relationship Id="rId236" Type="http://schemas.openxmlformats.org/officeDocument/2006/relationships/customXml" Target="../ink/ink1871.xml"/><Relationship Id="rId257" Type="http://schemas.openxmlformats.org/officeDocument/2006/relationships/customXml" Target="../ink/ink1883.xml"/><Relationship Id="rId26" Type="http://schemas.openxmlformats.org/officeDocument/2006/relationships/customXml" Target="../ink/ink1756.xml"/><Relationship Id="rId231" Type="http://schemas.openxmlformats.org/officeDocument/2006/relationships/customXml" Target="../ink/ink1868.xml"/><Relationship Id="rId252" Type="http://schemas.openxmlformats.org/officeDocument/2006/relationships/image" Target="../media/image1646.png"/><Relationship Id="rId47" Type="http://schemas.openxmlformats.org/officeDocument/2006/relationships/customXml" Target="../ink/ink1768.xml"/><Relationship Id="rId68" Type="http://schemas.openxmlformats.org/officeDocument/2006/relationships/image" Target="../media/image1565.png"/><Relationship Id="rId89" Type="http://schemas.openxmlformats.org/officeDocument/2006/relationships/image" Target="../media/image1575.png"/><Relationship Id="rId112" Type="http://schemas.openxmlformats.org/officeDocument/2006/relationships/image" Target="../media/image1586.png"/><Relationship Id="rId133" Type="http://schemas.openxmlformats.org/officeDocument/2006/relationships/image" Target="../media/image1595.png"/><Relationship Id="rId154" Type="http://schemas.openxmlformats.org/officeDocument/2006/relationships/customXml" Target="../ink/ink1826.xml"/><Relationship Id="rId175" Type="http://schemas.openxmlformats.org/officeDocument/2006/relationships/customXml" Target="../ink/ink1838.xml"/><Relationship Id="rId196" Type="http://schemas.openxmlformats.org/officeDocument/2006/relationships/image" Target="../media/image1623.png"/><Relationship Id="rId200" Type="http://schemas.openxmlformats.org/officeDocument/2006/relationships/customXml" Target="../ink/ink1851.xml"/><Relationship Id="rId16" Type="http://schemas.openxmlformats.org/officeDocument/2006/relationships/customXml" Target="../ink/ink1751.xml"/><Relationship Id="rId221" Type="http://schemas.openxmlformats.org/officeDocument/2006/relationships/image" Target="../media/image1634.png"/><Relationship Id="rId242" Type="http://schemas.openxmlformats.org/officeDocument/2006/relationships/customXml" Target="../ink/ink1875.xml"/><Relationship Id="rId37" Type="http://schemas.openxmlformats.org/officeDocument/2006/relationships/customXml" Target="../ink/ink1763.xml"/><Relationship Id="rId58" Type="http://schemas.openxmlformats.org/officeDocument/2006/relationships/image" Target="../media/image1561.png"/><Relationship Id="rId79" Type="http://schemas.openxmlformats.org/officeDocument/2006/relationships/image" Target="../media/image1570.png"/><Relationship Id="rId102" Type="http://schemas.openxmlformats.org/officeDocument/2006/relationships/image" Target="../media/image1581.png"/><Relationship Id="rId123" Type="http://schemas.openxmlformats.org/officeDocument/2006/relationships/customXml" Target="../ink/ink1808.xml"/><Relationship Id="rId144" Type="http://schemas.openxmlformats.org/officeDocument/2006/relationships/image" Target="../media/image1600.png"/><Relationship Id="rId90" Type="http://schemas.openxmlformats.org/officeDocument/2006/relationships/customXml" Target="../ink/ink1791.xml"/><Relationship Id="rId165" Type="http://schemas.openxmlformats.org/officeDocument/2006/relationships/image" Target="../media/image1608.png"/><Relationship Id="rId186" Type="http://schemas.openxmlformats.org/officeDocument/2006/relationships/image" Target="../media/image1618.png"/><Relationship Id="rId211" Type="http://schemas.openxmlformats.org/officeDocument/2006/relationships/image" Target="../media/image1629.png"/><Relationship Id="rId232" Type="http://schemas.openxmlformats.org/officeDocument/2006/relationships/image" Target="../media/image592.png"/><Relationship Id="rId253" Type="http://schemas.openxmlformats.org/officeDocument/2006/relationships/customXml" Target="../ink/ink1881.xml"/><Relationship Id="rId27" Type="http://schemas.openxmlformats.org/officeDocument/2006/relationships/image" Target="../media/image1504.png"/><Relationship Id="rId48" Type="http://schemas.openxmlformats.org/officeDocument/2006/relationships/image" Target="../media/image1556.png"/><Relationship Id="rId69" Type="http://schemas.openxmlformats.org/officeDocument/2006/relationships/customXml" Target="../ink/ink1780.xml"/><Relationship Id="rId113" Type="http://schemas.openxmlformats.org/officeDocument/2006/relationships/customXml" Target="../ink/ink1803.xml"/><Relationship Id="rId134" Type="http://schemas.openxmlformats.org/officeDocument/2006/relationships/customXml" Target="../ink/ink1814.xml"/><Relationship Id="rId80" Type="http://schemas.openxmlformats.org/officeDocument/2006/relationships/customXml" Target="../ink/ink1786.xml"/><Relationship Id="rId155" Type="http://schemas.openxmlformats.org/officeDocument/2006/relationships/customXml" Target="../ink/ink1827.xml"/><Relationship Id="rId176" Type="http://schemas.openxmlformats.org/officeDocument/2006/relationships/image" Target="../media/image1613.png"/><Relationship Id="rId197" Type="http://schemas.openxmlformats.org/officeDocument/2006/relationships/customXml" Target="../ink/ink1849.xml"/><Relationship Id="rId201" Type="http://schemas.openxmlformats.org/officeDocument/2006/relationships/customXml" Target="../ink/ink1852.xml"/><Relationship Id="rId222" Type="http://schemas.openxmlformats.org/officeDocument/2006/relationships/customXml" Target="../ink/ink1863.xml"/><Relationship Id="rId243" Type="http://schemas.openxmlformats.org/officeDocument/2006/relationships/image" Target="../media/image1642.png"/><Relationship Id="rId17" Type="http://schemas.openxmlformats.org/officeDocument/2006/relationships/image" Target="../media/image479.png"/><Relationship Id="rId38" Type="http://schemas.openxmlformats.org/officeDocument/2006/relationships/image" Target="../media/image1551.png"/><Relationship Id="rId59" Type="http://schemas.openxmlformats.org/officeDocument/2006/relationships/customXml" Target="../ink/ink1774.xml"/><Relationship Id="rId103" Type="http://schemas.openxmlformats.org/officeDocument/2006/relationships/customXml" Target="../ink/ink1798.xml"/><Relationship Id="rId124" Type="http://schemas.openxmlformats.org/officeDocument/2006/relationships/image" Target="../media/image159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en.wikipedia.org/wiki/Information_technology" TargetMode="External"/><Relationship Id="rId7" Type="http://schemas.openxmlformats.org/officeDocument/2006/relationships/hyperlink" Target="https://en.wikipedia.org/wiki/Facebook,_Inc." TargetMode="External"/><Relationship Id="rId2" Type="http://schemas.openxmlformats.org/officeDocument/2006/relationships/hyperlink" Target="https://en.wikipedia.org/wiki/Big_Tech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crosoft" TargetMode="External"/><Relationship Id="rId5" Type="http://schemas.openxmlformats.org/officeDocument/2006/relationships/hyperlink" Target="https://en.wikipedia.org/wiki/Apple_Inc." TargetMode="External"/><Relationship Id="rId4" Type="http://schemas.openxmlformats.org/officeDocument/2006/relationships/hyperlink" Target="https://en.wikipedia.org/wiki/Googl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12.png"/><Relationship Id="rId26" Type="http://schemas.openxmlformats.org/officeDocument/2006/relationships/image" Target="../media/image15.png"/><Relationship Id="rId39" Type="http://schemas.openxmlformats.org/officeDocument/2006/relationships/customXml" Target="../ink/ink21.xml"/><Relationship Id="rId21" Type="http://schemas.openxmlformats.org/officeDocument/2006/relationships/customXml" Target="../ink/ink11.xml"/><Relationship Id="rId34" Type="http://schemas.openxmlformats.org/officeDocument/2006/relationships/image" Target="../media/image18.png"/><Relationship Id="rId42" Type="http://schemas.openxmlformats.org/officeDocument/2006/relationships/image" Target="../media/image22.png"/><Relationship Id="rId47" Type="http://schemas.openxmlformats.org/officeDocument/2006/relationships/customXml" Target="../ink/ink25.xml"/><Relationship Id="rId50" Type="http://schemas.openxmlformats.org/officeDocument/2006/relationships/customXml" Target="../ink/ink27.xml"/><Relationship Id="rId55" Type="http://schemas.openxmlformats.org/officeDocument/2006/relationships/customXml" Target="../ink/ink30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17" Type="http://schemas.openxmlformats.org/officeDocument/2006/relationships/customXml" Target="../ink/ink8.xml"/><Relationship Id="rId25" Type="http://schemas.openxmlformats.org/officeDocument/2006/relationships/customXml" Target="../ink/ink13.xml"/><Relationship Id="rId33" Type="http://schemas.openxmlformats.org/officeDocument/2006/relationships/customXml" Target="../ink/ink18.xm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customXml" Target="../ink/ink32.xml"/><Relationship Id="rId2" Type="http://schemas.openxmlformats.org/officeDocument/2006/relationships/image" Target="../media/image4.png"/><Relationship Id="rId16" Type="http://schemas.openxmlformats.org/officeDocument/2006/relationships/image" Target="../media/image11.png"/><Relationship Id="rId20" Type="http://schemas.openxmlformats.org/officeDocument/2006/relationships/customXml" Target="../ink/ink10.xml"/><Relationship Id="rId29" Type="http://schemas.openxmlformats.org/officeDocument/2006/relationships/customXml" Target="../ink/ink16.xml"/><Relationship Id="rId41" Type="http://schemas.openxmlformats.org/officeDocument/2006/relationships/customXml" Target="../ink/ink22.xml"/><Relationship Id="rId5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image" Target="../media/image17.png"/><Relationship Id="rId37" Type="http://schemas.openxmlformats.org/officeDocument/2006/relationships/customXml" Target="../ink/ink20.xml"/><Relationship Id="rId40" Type="http://schemas.openxmlformats.org/officeDocument/2006/relationships/image" Target="../media/image21.png"/><Relationship Id="rId45" Type="http://schemas.openxmlformats.org/officeDocument/2006/relationships/customXml" Target="../ink/ink24.xml"/><Relationship Id="rId53" Type="http://schemas.openxmlformats.org/officeDocument/2006/relationships/customXml" Target="../ink/ink29.xml"/><Relationship Id="rId58" Type="http://schemas.openxmlformats.org/officeDocument/2006/relationships/image" Target="../media/image29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2.xml"/><Relationship Id="rId28" Type="http://schemas.openxmlformats.org/officeDocument/2006/relationships/customXml" Target="../ink/ink15.xml"/><Relationship Id="rId36" Type="http://schemas.openxmlformats.org/officeDocument/2006/relationships/image" Target="../media/image19.png"/><Relationship Id="rId49" Type="http://schemas.openxmlformats.org/officeDocument/2006/relationships/image" Target="../media/image25.png"/><Relationship Id="rId57" Type="http://schemas.openxmlformats.org/officeDocument/2006/relationships/customXml" Target="../ink/ink31.xml"/><Relationship Id="rId10" Type="http://schemas.openxmlformats.org/officeDocument/2006/relationships/image" Target="../media/image8.png"/><Relationship Id="rId19" Type="http://schemas.openxmlformats.org/officeDocument/2006/relationships/customXml" Target="../ink/ink9.xml"/><Relationship Id="rId31" Type="http://schemas.openxmlformats.org/officeDocument/2006/relationships/customXml" Target="../ink/ink17.xml"/><Relationship Id="rId44" Type="http://schemas.openxmlformats.org/officeDocument/2006/relationships/image" Target="../media/image23.png"/><Relationship Id="rId52" Type="http://schemas.openxmlformats.org/officeDocument/2006/relationships/customXml" Target="../ink/ink28.xml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Relationship Id="rId22" Type="http://schemas.openxmlformats.org/officeDocument/2006/relationships/image" Target="../media/image13.png"/><Relationship Id="rId27" Type="http://schemas.openxmlformats.org/officeDocument/2006/relationships/customXml" Target="../ink/ink14.xml"/><Relationship Id="rId30" Type="http://schemas.openxmlformats.org/officeDocument/2006/relationships/image" Target="../media/image16.png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48" Type="http://schemas.openxmlformats.org/officeDocument/2006/relationships/customXml" Target="../ink/ink26.xml"/><Relationship Id="rId56" Type="http://schemas.openxmlformats.org/officeDocument/2006/relationships/image" Target="../media/image28.png"/><Relationship Id="rId8" Type="http://schemas.openxmlformats.org/officeDocument/2006/relationships/image" Target="../media/image7.png"/><Relationship Id="rId51" Type="http://schemas.openxmlformats.org/officeDocument/2006/relationships/image" Target="../media/image26.png"/><Relationship Id="rId3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B046-67EC-4AC8-87D5-5D46D2DA8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823" y="149470"/>
            <a:ext cx="9144000" cy="9086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Production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D19C1-1DAB-478B-851A-876707363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16" y="1316037"/>
            <a:ext cx="11752384" cy="2306393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002060"/>
                </a:solidFill>
              </a:rPr>
              <a:t>Production</a:t>
            </a:r>
            <a:r>
              <a:rPr lang="en-US" dirty="0"/>
              <a:t> is the process by which raw materials and other inputs are converted into finished products is known as Production.</a:t>
            </a:r>
          </a:p>
          <a:p>
            <a:pPr algn="l"/>
            <a:r>
              <a:rPr lang="en-US" b="1" dirty="0">
                <a:solidFill>
                  <a:srgbClr val="002060"/>
                </a:solidFill>
              </a:rPr>
              <a:t>Production Management </a:t>
            </a:r>
            <a:r>
              <a:rPr lang="en-US" dirty="0"/>
              <a:t>is the process of planning, organizing, directing and controlling the activities of production function is known as Production Management.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28350-D9B3-431F-831F-883D38729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94" y="3613639"/>
            <a:ext cx="8972550" cy="23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93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E9A4-7F2A-479F-B7E9-5F2A4889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Three Categories of Inventory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3A9F3-F350-4B3E-82FE-3A177EC70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4859C-DBEF-4117-8225-EE4EBF414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579418"/>
            <a:ext cx="11801475" cy="511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877BE50-D0E2-4AAB-BD98-93D2FC7C19DD}"/>
              </a:ext>
            </a:extLst>
          </p:cNvPr>
          <p:cNvGrpSpPr/>
          <p:nvPr/>
        </p:nvGrpSpPr>
        <p:grpSpPr>
          <a:xfrm>
            <a:off x="641742" y="250698"/>
            <a:ext cx="5641200" cy="795240"/>
            <a:chOff x="641742" y="250698"/>
            <a:chExt cx="5641200" cy="79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2DD58A-1D83-41AA-A03D-1FA6D6E5621B}"/>
                    </a:ext>
                  </a:extLst>
                </p14:cNvPr>
                <p14:cNvContentPartPr/>
                <p14:nvPr/>
              </p14:nvContentPartPr>
              <p14:xfrm>
                <a:off x="957822" y="430338"/>
                <a:ext cx="97560" cy="61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2DD58A-1D83-41AA-A03D-1FA6D6E562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40182" y="412698"/>
                  <a:ext cx="13320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B42D8D-15A1-47A5-9059-ED99A724CC57}"/>
                    </a:ext>
                  </a:extLst>
                </p14:cNvPr>
                <p14:cNvContentPartPr/>
                <p14:nvPr/>
              </p14:nvContentPartPr>
              <p14:xfrm>
                <a:off x="641742" y="347538"/>
                <a:ext cx="699480" cy="215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B42D8D-15A1-47A5-9059-ED99A724CC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3742" y="329538"/>
                  <a:ext cx="7351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988CC13-469C-416C-8712-1392C791223F}"/>
                    </a:ext>
                  </a:extLst>
                </p14:cNvPr>
                <p14:cNvContentPartPr/>
                <p14:nvPr/>
              </p14:nvContentPartPr>
              <p14:xfrm>
                <a:off x="1202982" y="691338"/>
                <a:ext cx="214920" cy="23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988CC13-469C-416C-8712-1392C79122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85342" y="673338"/>
                  <a:ext cx="250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879A32-FF18-48ED-82FE-547C50007AA4}"/>
                    </a:ext>
                  </a:extLst>
                </p14:cNvPr>
                <p14:cNvContentPartPr/>
                <p14:nvPr/>
              </p14:nvContentPartPr>
              <p14:xfrm>
                <a:off x="1944582" y="397218"/>
                <a:ext cx="493920" cy="510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879A32-FF18-48ED-82FE-547C50007A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26942" y="379578"/>
                  <a:ext cx="52956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543777E-5298-4064-898C-C9FB47EA3F8F}"/>
                    </a:ext>
                  </a:extLst>
                </p14:cNvPr>
                <p14:cNvContentPartPr/>
                <p14:nvPr/>
              </p14:nvContentPartPr>
              <p14:xfrm>
                <a:off x="2602302" y="516738"/>
                <a:ext cx="374400" cy="29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543777E-5298-4064-898C-C9FB47EA3F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84662" y="499098"/>
                  <a:ext cx="410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76D364-02DE-421D-95D3-956787C8F14D}"/>
                    </a:ext>
                  </a:extLst>
                </p14:cNvPr>
                <p14:cNvContentPartPr/>
                <p14:nvPr/>
              </p14:nvContentPartPr>
              <p14:xfrm>
                <a:off x="3041142" y="250698"/>
                <a:ext cx="847080" cy="719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76D364-02DE-421D-95D3-956787C8F1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23142" y="232698"/>
                  <a:ext cx="88272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04F3FBD-0132-4211-B281-FFE02BA039CE}"/>
                    </a:ext>
                  </a:extLst>
                </p14:cNvPr>
                <p14:cNvContentPartPr/>
                <p14:nvPr/>
              </p14:nvContentPartPr>
              <p14:xfrm>
                <a:off x="3876342" y="349698"/>
                <a:ext cx="229680" cy="231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04F3FBD-0132-4211-B281-FFE02BA039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58342" y="331698"/>
                  <a:ext cx="265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3FBF4B-DD00-46A4-A24E-A5634E111519}"/>
                    </a:ext>
                  </a:extLst>
                </p14:cNvPr>
                <p14:cNvContentPartPr/>
                <p14:nvPr/>
              </p14:nvContentPartPr>
              <p14:xfrm>
                <a:off x="4448382" y="428898"/>
                <a:ext cx="1834560" cy="357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3FBF4B-DD00-46A4-A24E-A5634E1115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30742" y="411258"/>
                  <a:ext cx="1870200" cy="39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A19FC6-935F-41A3-840F-2570BB6A24A3}"/>
              </a:ext>
            </a:extLst>
          </p:cNvPr>
          <p:cNvGrpSpPr/>
          <p:nvPr/>
        </p:nvGrpSpPr>
        <p:grpSpPr>
          <a:xfrm>
            <a:off x="6424422" y="141978"/>
            <a:ext cx="1963800" cy="888480"/>
            <a:chOff x="6424422" y="141978"/>
            <a:chExt cx="1963800" cy="88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84D7D1-E01E-4309-A0FB-9869AF5AF533}"/>
                    </a:ext>
                  </a:extLst>
                </p14:cNvPr>
                <p14:cNvContentPartPr/>
                <p14:nvPr/>
              </p14:nvContentPartPr>
              <p14:xfrm>
                <a:off x="6980262" y="151338"/>
                <a:ext cx="1407960" cy="67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84D7D1-E01E-4309-A0FB-9869AF5AF53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62622" y="133338"/>
                  <a:ext cx="144360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C16D4F-0B9C-4918-AF34-35D9ABC58D1D}"/>
                    </a:ext>
                  </a:extLst>
                </p14:cNvPr>
                <p14:cNvContentPartPr/>
                <p14:nvPr/>
              </p14:nvContentPartPr>
              <p14:xfrm>
                <a:off x="7234782" y="325218"/>
                <a:ext cx="97920" cy="28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C16D4F-0B9C-4918-AF34-35D9ABC58D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16782" y="307218"/>
                  <a:ext cx="1335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4F48427-5481-4F7F-B7C5-22B20B867FAF}"/>
                    </a:ext>
                  </a:extLst>
                </p14:cNvPr>
                <p14:cNvContentPartPr/>
                <p14:nvPr/>
              </p14:nvContentPartPr>
              <p14:xfrm>
                <a:off x="7701702" y="210738"/>
                <a:ext cx="39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4F48427-5481-4F7F-B7C5-22B20B867F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84062" y="19309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A61E6C0-F798-40EC-82D4-9E4DB3712D09}"/>
                    </a:ext>
                  </a:extLst>
                </p14:cNvPr>
                <p14:cNvContentPartPr/>
                <p14:nvPr/>
              </p14:nvContentPartPr>
              <p14:xfrm>
                <a:off x="7886382" y="141978"/>
                <a:ext cx="360" cy="1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A61E6C0-F798-40EC-82D4-9E4DB3712D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68382" y="124338"/>
                  <a:ext cx="36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8AA076-58A4-4AE5-B431-CB927546B234}"/>
                    </a:ext>
                  </a:extLst>
                </p14:cNvPr>
                <p14:cNvContentPartPr/>
                <p14:nvPr/>
              </p14:nvContentPartPr>
              <p14:xfrm>
                <a:off x="6424422" y="234498"/>
                <a:ext cx="372600" cy="795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8AA076-58A4-4AE5-B431-CB927546B2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06782" y="216498"/>
                  <a:ext cx="408240" cy="83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F7DC34C-599E-40FA-986C-F28F5F6FFE57}"/>
              </a:ext>
            </a:extLst>
          </p:cNvPr>
          <p:cNvGrpSpPr/>
          <p:nvPr/>
        </p:nvGrpSpPr>
        <p:grpSpPr>
          <a:xfrm>
            <a:off x="8273742" y="77538"/>
            <a:ext cx="3166200" cy="1891080"/>
            <a:chOff x="8273742" y="77538"/>
            <a:chExt cx="3166200" cy="18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CAAB277-CE04-4726-B0D3-0F6323C9FB6F}"/>
                    </a:ext>
                  </a:extLst>
                </p14:cNvPr>
                <p14:cNvContentPartPr/>
                <p14:nvPr/>
              </p14:nvContentPartPr>
              <p14:xfrm>
                <a:off x="10120902" y="77538"/>
                <a:ext cx="1319040" cy="634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CAAB277-CE04-4726-B0D3-0F6323C9FB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02902" y="59898"/>
                  <a:ext cx="135468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4FD435C-5E5C-4830-A300-2C4840B7BF57}"/>
                    </a:ext>
                  </a:extLst>
                </p14:cNvPr>
                <p14:cNvContentPartPr/>
                <p14:nvPr/>
              </p14:nvContentPartPr>
              <p14:xfrm>
                <a:off x="8394342" y="254658"/>
                <a:ext cx="1613880" cy="79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4FD435C-5E5C-4830-A300-2C4840B7BF5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76702" y="237018"/>
                  <a:ext cx="1649520" cy="8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EE8C3E1-6FE7-48A3-825D-3901D70CA953}"/>
                    </a:ext>
                  </a:extLst>
                </p14:cNvPr>
                <p14:cNvContentPartPr/>
                <p14:nvPr/>
              </p14:nvContentPartPr>
              <p14:xfrm>
                <a:off x="9555702" y="272298"/>
                <a:ext cx="107280" cy="36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EE8C3E1-6FE7-48A3-825D-3901D70CA95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537702" y="254298"/>
                  <a:ext cx="1429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FB9D4C-920B-403E-BEB6-AE6E9B94FE28}"/>
                    </a:ext>
                  </a:extLst>
                </p14:cNvPr>
                <p14:cNvContentPartPr/>
                <p14:nvPr/>
              </p14:nvContentPartPr>
              <p14:xfrm>
                <a:off x="9319542" y="348618"/>
                <a:ext cx="3960" cy="29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FB9D4C-920B-403E-BEB6-AE6E9B94FE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01542" y="330978"/>
                  <a:ext cx="39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585CEB-C301-4AB1-A1EC-8F502BFF535F}"/>
                    </a:ext>
                  </a:extLst>
                </p14:cNvPr>
                <p14:cNvContentPartPr/>
                <p14:nvPr/>
              </p14:nvContentPartPr>
              <p14:xfrm>
                <a:off x="9440862" y="171858"/>
                <a:ext cx="19440" cy="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585CEB-C301-4AB1-A1EC-8F502BFF53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423222" y="154218"/>
                  <a:ext cx="55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600A48-9A6C-442E-916B-80BE42BA0E03}"/>
                    </a:ext>
                  </a:extLst>
                </p14:cNvPr>
                <p14:cNvContentPartPr/>
                <p14:nvPr/>
              </p14:nvContentPartPr>
              <p14:xfrm>
                <a:off x="8536902" y="201738"/>
                <a:ext cx="44280" cy="184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600A48-9A6C-442E-916B-80BE42BA0E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19262" y="184098"/>
                  <a:ext cx="799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DD8F07D-468F-4224-854E-3D568BFF134E}"/>
                    </a:ext>
                  </a:extLst>
                </p14:cNvPr>
                <p14:cNvContentPartPr/>
                <p14:nvPr/>
              </p14:nvContentPartPr>
              <p14:xfrm>
                <a:off x="10372542" y="751818"/>
                <a:ext cx="423720" cy="73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DD8F07D-468F-4224-854E-3D568BFF13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54902" y="734178"/>
                  <a:ext cx="45936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406E428-C110-4E07-A4FB-AF9CBBEF1343}"/>
                    </a:ext>
                  </a:extLst>
                </p14:cNvPr>
                <p14:cNvContentPartPr/>
                <p14:nvPr/>
              </p14:nvContentPartPr>
              <p14:xfrm>
                <a:off x="10568742" y="817338"/>
                <a:ext cx="333720" cy="27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406E428-C110-4E07-A4FB-AF9CBBEF134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51102" y="799338"/>
                  <a:ext cx="369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024C40D-4B96-4E73-9663-426E3024944A}"/>
                    </a:ext>
                  </a:extLst>
                </p14:cNvPr>
                <p14:cNvContentPartPr/>
                <p14:nvPr/>
              </p14:nvContentPartPr>
              <p14:xfrm>
                <a:off x="8667222" y="832818"/>
                <a:ext cx="1113840" cy="110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024C40D-4B96-4E73-9663-426E3024944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649582" y="814818"/>
                  <a:ext cx="1149480" cy="11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C34CAFF-D6B7-4329-8C4B-86965805A4B5}"/>
                    </a:ext>
                  </a:extLst>
                </p14:cNvPr>
                <p14:cNvContentPartPr/>
                <p14:nvPr/>
              </p14:nvContentPartPr>
              <p14:xfrm>
                <a:off x="8273742" y="1239618"/>
                <a:ext cx="694440" cy="72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C34CAFF-D6B7-4329-8C4B-86965805A4B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56102" y="1221978"/>
                  <a:ext cx="73008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978CB5-716B-4F47-B599-DBBD841EE1FB}"/>
                    </a:ext>
                  </a:extLst>
                </p14:cNvPr>
                <p14:cNvContentPartPr/>
                <p14:nvPr/>
              </p14:nvContentPartPr>
              <p14:xfrm>
                <a:off x="8906262" y="1654698"/>
                <a:ext cx="9360" cy="42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978CB5-716B-4F47-B599-DBBD841EE1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88262" y="1636698"/>
                  <a:ext cx="45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B38155-551B-4F8B-8206-EFEDF3FAD5C8}"/>
                    </a:ext>
                  </a:extLst>
                </p14:cNvPr>
                <p14:cNvContentPartPr/>
                <p14:nvPr/>
              </p14:nvContentPartPr>
              <p14:xfrm>
                <a:off x="9055662" y="1423938"/>
                <a:ext cx="113400" cy="123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B38155-551B-4F8B-8206-EFEDF3FAD5C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38022" y="1406298"/>
                  <a:ext cx="1490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9D98BB-F573-4E33-9A8B-F9658338DB9F}"/>
                    </a:ext>
                  </a:extLst>
                </p14:cNvPr>
                <p14:cNvContentPartPr/>
                <p14:nvPr/>
              </p14:nvContentPartPr>
              <p14:xfrm>
                <a:off x="8642742" y="1222698"/>
                <a:ext cx="360" cy="69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9D98BB-F573-4E33-9A8B-F9658338DB9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624742" y="1204698"/>
                  <a:ext cx="36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339C91C-90B1-409E-9049-2B7E5466FB95}"/>
                    </a:ext>
                  </a:extLst>
                </p14:cNvPr>
                <p14:cNvContentPartPr/>
                <p14:nvPr/>
              </p14:nvContentPartPr>
              <p14:xfrm>
                <a:off x="8466702" y="1273818"/>
                <a:ext cx="18000" cy="54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339C91C-90B1-409E-9049-2B7E5466FB9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49062" y="1255818"/>
                  <a:ext cx="5364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31720B8-B8A7-4E99-B17A-C515CE796C37}"/>
              </a:ext>
            </a:extLst>
          </p:cNvPr>
          <p:cNvGrpSpPr/>
          <p:nvPr/>
        </p:nvGrpSpPr>
        <p:grpSpPr>
          <a:xfrm>
            <a:off x="430782" y="1563618"/>
            <a:ext cx="3960720" cy="3043440"/>
            <a:chOff x="430782" y="1563618"/>
            <a:chExt cx="3960720" cy="30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770979E-3109-4C2E-A7B7-A315B8CE66A7}"/>
                    </a:ext>
                  </a:extLst>
                </p14:cNvPr>
                <p14:cNvContentPartPr/>
                <p14:nvPr/>
              </p14:nvContentPartPr>
              <p14:xfrm>
                <a:off x="676302" y="3924138"/>
                <a:ext cx="237960" cy="507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770979E-3109-4C2E-A7B7-A315B8CE66A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8302" y="3906138"/>
                  <a:ext cx="2736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281C24D-5297-43A1-ACC3-1123A24A6BB8}"/>
                    </a:ext>
                  </a:extLst>
                </p14:cNvPr>
                <p14:cNvContentPartPr/>
                <p14:nvPr/>
              </p14:nvContentPartPr>
              <p14:xfrm>
                <a:off x="711582" y="4286298"/>
                <a:ext cx="376200" cy="320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281C24D-5297-43A1-ACC3-1123A24A6BB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3942" y="4268658"/>
                  <a:ext cx="4118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3C469B6-DF2F-499E-90FA-6E3C0C88026D}"/>
                    </a:ext>
                  </a:extLst>
                </p14:cNvPr>
                <p14:cNvContentPartPr/>
                <p14:nvPr/>
              </p14:nvContentPartPr>
              <p14:xfrm>
                <a:off x="430782" y="3710298"/>
                <a:ext cx="230040" cy="299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3C469B6-DF2F-499E-90FA-6E3C0C8802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2782" y="3692298"/>
                  <a:ext cx="2656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A69E828-57B0-47BE-9BCC-DC53FD2C5076}"/>
                    </a:ext>
                  </a:extLst>
                </p14:cNvPr>
                <p14:cNvContentPartPr/>
                <p14:nvPr/>
              </p14:nvContentPartPr>
              <p14:xfrm>
                <a:off x="1125222" y="3859338"/>
                <a:ext cx="384480" cy="316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A69E828-57B0-47BE-9BCC-DC53FD2C50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7222" y="3841698"/>
                  <a:ext cx="4201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379AD80-F983-436B-81A9-65465F1E8CFE}"/>
                    </a:ext>
                  </a:extLst>
                </p14:cNvPr>
                <p14:cNvContentPartPr/>
                <p14:nvPr/>
              </p14:nvContentPartPr>
              <p14:xfrm>
                <a:off x="1668462" y="3018018"/>
                <a:ext cx="425160" cy="853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379AD80-F983-436B-81A9-65465F1E8C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50462" y="3000018"/>
                  <a:ext cx="46080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6CC7E8C-4BD9-42AB-A938-A9703EAA66F8}"/>
                    </a:ext>
                  </a:extLst>
                </p14:cNvPr>
                <p14:cNvContentPartPr/>
                <p14:nvPr/>
              </p14:nvContentPartPr>
              <p14:xfrm>
                <a:off x="1749102" y="3328338"/>
                <a:ext cx="334440" cy="373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6CC7E8C-4BD9-42AB-A938-A9703EAA66F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31462" y="3310338"/>
                  <a:ext cx="37008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342A2EB-56AC-4092-8F46-CC0047D4A3A4}"/>
                    </a:ext>
                  </a:extLst>
                </p14:cNvPr>
                <p14:cNvContentPartPr/>
                <p14:nvPr/>
              </p14:nvContentPartPr>
              <p14:xfrm>
                <a:off x="1969062" y="2777898"/>
                <a:ext cx="430200" cy="589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342A2EB-56AC-4092-8F46-CC0047D4A3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51422" y="2759898"/>
                  <a:ext cx="46584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C0701D-AEF0-4F55-B71C-3D1CA333EB0A}"/>
                    </a:ext>
                  </a:extLst>
                </p14:cNvPr>
                <p14:cNvContentPartPr/>
                <p14:nvPr/>
              </p14:nvContentPartPr>
              <p14:xfrm>
                <a:off x="2424102" y="1986258"/>
                <a:ext cx="713160" cy="110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6C0701D-AEF0-4F55-B71C-3D1CA333EB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06462" y="1968618"/>
                  <a:ext cx="748800" cy="11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3E3FE82-77C5-4605-8FD8-5706EFF9081E}"/>
                    </a:ext>
                  </a:extLst>
                </p14:cNvPr>
                <p14:cNvContentPartPr/>
                <p14:nvPr/>
              </p14:nvContentPartPr>
              <p14:xfrm>
                <a:off x="2760342" y="2045298"/>
                <a:ext cx="253800" cy="276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3E3FE82-77C5-4605-8FD8-5706EFF9081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42702" y="2027298"/>
                  <a:ext cx="289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21E2236-F403-4A50-B49F-227C7559FE87}"/>
                    </a:ext>
                  </a:extLst>
                </p14:cNvPr>
                <p14:cNvContentPartPr/>
                <p14:nvPr/>
              </p14:nvContentPartPr>
              <p14:xfrm>
                <a:off x="3177222" y="2179938"/>
                <a:ext cx="237240" cy="16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1E2236-F403-4A50-B49F-227C7559FE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59582" y="2161938"/>
                  <a:ext cx="272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B67C069-C0BF-434D-897F-94086071B2C8}"/>
                    </a:ext>
                  </a:extLst>
                </p14:cNvPr>
                <p14:cNvContentPartPr/>
                <p14:nvPr/>
              </p14:nvContentPartPr>
              <p14:xfrm>
                <a:off x="3094422" y="2079858"/>
                <a:ext cx="360" cy="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B67C069-C0BF-434D-897F-94086071B2C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76422" y="20622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FC4CC68-B2EE-483C-846F-AEFAF8836CC8}"/>
                    </a:ext>
                  </a:extLst>
                </p14:cNvPr>
                <p14:cNvContentPartPr/>
                <p14:nvPr/>
              </p14:nvContentPartPr>
              <p14:xfrm>
                <a:off x="3426342" y="1791858"/>
                <a:ext cx="593640" cy="459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FC4CC68-B2EE-483C-846F-AEFAF8836CC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08702" y="1774218"/>
                  <a:ext cx="62928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9739F6E-4BEA-4DED-979D-307B68B5C843}"/>
                    </a:ext>
                  </a:extLst>
                </p14:cNvPr>
                <p14:cNvContentPartPr/>
                <p14:nvPr/>
              </p14:nvContentPartPr>
              <p14:xfrm>
                <a:off x="3982542" y="1563618"/>
                <a:ext cx="408960" cy="363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9739F6E-4BEA-4DED-979D-307B68B5C84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64902" y="1545618"/>
                  <a:ext cx="444600" cy="39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D937582-033D-47AF-9C9C-2A211A9FF34B}"/>
              </a:ext>
            </a:extLst>
          </p:cNvPr>
          <p:cNvGrpSpPr/>
          <p:nvPr/>
        </p:nvGrpSpPr>
        <p:grpSpPr>
          <a:xfrm>
            <a:off x="5282862" y="3771498"/>
            <a:ext cx="528840" cy="731160"/>
            <a:chOff x="5282862" y="3771498"/>
            <a:chExt cx="528840" cy="73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037280E-67FD-4780-A682-622E0CB82AD5}"/>
                    </a:ext>
                  </a:extLst>
                </p14:cNvPr>
                <p14:cNvContentPartPr/>
                <p14:nvPr/>
              </p14:nvContentPartPr>
              <p14:xfrm>
                <a:off x="5282862" y="4002258"/>
                <a:ext cx="474120" cy="500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037280E-67FD-4780-A682-622E0CB82AD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64862" y="3984618"/>
                  <a:ext cx="50976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801E023-DDC2-4146-889B-1A984F8F9FC0}"/>
                    </a:ext>
                  </a:extLst>
                </p14:cNvPr>
                <p14:cNvContentPartPr/>
                <p14:nvPr/>
              </p14:nvContentPartPr>
              <p14:xfrm>
                <a:off x="5538462" y="3771498"/>
                <a:ext cx="273240" cy="233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801E023-DDC2-4146-889B-1A984F8F9F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20462" y="3753498"/>
                  <a:ext cx="30888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97CE028-9B0C-4E05-84AB-C216727D703A}"/>
              </a:ext>
            </a:extLst>
          </p:cNvPr>
          <p:cNvGrpSpPr/>
          <p:nvPr/>
        </p:nvGrpSpPr>
        <p:grpSpPr>
          <a:xfrm>
            <a:off x="3654942" y="4140858"/>
            <a:ext cx="1400760" cy="676800"/>
            <a:chOff x="3654942" y="4140858"/>
            <a:chExt cx="1400760" cy="67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E12125-0655-4670-97E4-7D04C58232F3}"/>
                    </a:ext>
                  </a:extLst>
                </p14:cNvPr>
                <p14:cNvContentPartPr/>
                <p14:nvPr/>
              </p14:nvContentPartPr>
              <p14:xfrm>
                <a:off x="4274142" y="4140858"/>
                <a:ext cx="781560" cy="39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E12125-0655-4670-97E4-7D04C58232F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56142" y="4122858"/>
                  <a:ext cx="8172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CCBE702-BC9B-4606-8F3F-4BBEFAFAD910}"/>
                    </a:ext>
                  </a:extLst>
                </p14:cNvPr>
                <p14:cNvContentPartPr/>
                <p14:nvPr/>
              </p14:nvContentPartPr>
              <p14:xfrm>
                <a:off x="3654942" y="4263978"/>
                <a:ext cx="567360" cy="553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CCBE702-BC9B-4606-8F3F-4BBEFAFAD91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36942" y="4245978"/>
                  <a:ext cx="60300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027374F-FF65-4DD6-9C03-98A8F1240019}"/>
                    </a:ext>
                  </a:extLst>
                </p14:cNvPr>
                <p14:cNvContentPartPr/>
                <p14:nvPr/>
              </p14:nvContentPartPr>
              <p14:xfrm>
                <a:off x="3905142" y="4237698"/>
                <a:ext cx="1620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027374F-FF65-4DD6-9C03-98A8F12400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87502" y="4220058"/>
                  <a:ext cx="5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BB0EEE2-EA5D-41DB-B02A-80D3EEB1BCDE}"/>
                    </a:ext>
                  </a:extLst>
                </p14:cNvPr>
                <p14:cNvContentPartPr/>
                <p14:nvPr/>
              </p14:nvContentPartPr>
              <p14:xfrm>
                <a:off x="4000182" y="4144098"/>
                <a:ext cx="10800" cy="5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BB0EEE2-EA5D-41DB-B02A-80D3EEB1BC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82542" y="4126458"/>
                  <a:ext cx="464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E16BA1B-7F98-4133-98B3-5762961E0C19}"/>
              </a:ext>
            </a:extLst>
          </p:cNvPr>
          <p:cNvGrpSpPr/>
          <p:nvPr/>
        </p:nvGrpSpPr>
        <p:grpSpPr>
          <a:xfrm>
            <a:off x="1596462" y="4554138"/>
            <a:ext cx="1517400" cy="750960"/>
            <a:chOff x="1596462" y="4554138"/>
            <a:chExt cx="1517400" cy="75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C5651FC-1A7B-42C1-B7C9-507D47D9AEE7}"/>
                    </a:ext>
                  </a:extLst>
                </p14:cNvPr>
                <p14:cNvContentPartPr/>
                <p14:nvPr/>
              </p14:nvContentPartPr>
              <p14:xfrm>
                <a:off x="2463702" y="4605618"/>
                <a:ext cx="650160" cy="437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C5651FC-1A7B-42C1-B7C9-507D47D9AEE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46062" y="4587618"/>
                  <a:ext cx="6858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1879C9F-5201-4B0E-8C91-09976929BADF}"/>
                    </a:ext>
                  </a:extLst>
                </p14:cNvPr>
                <p14:cNvContentPartPr/>
                <p14:nvPr/>
              </p14:nvContentPartPr>
              <p14:xfrm>
                <a:off x="1596462" y="4712178"/>
                <a:ext cx="654840" cy="592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1879C9F-5201-4B0E-8C91-09976929BAD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78822" y="4694538"/>
                  <a:ext cx="69048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D7B113-DC5A-4A03-BC64-A9365334D40E}"/>
                    </a:ext>
                  </a:extLst>
                </p14:cNvPr>
                <p14:cNvContentPartPr/>
                <p14:nvPr/>
              </p14:nvContentPartPr>
              <p14:xfrm>
                <a:off x="1930542" y="4615698"/>
                <a:ext cx="3960" cy="3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D7B113-DC5A-4A03-BC64-A9365334D4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12902" y="4597698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22C5EE-903C-4A67-AE1B-FEECC3EAC7CF}"/>
                    </a:ext>
                  </a:extLst>
                </p14:cNvPr>
                <p14:cNvContentPartPr/>
                <p14:nvPr/>
              </p14:nvContentPartPr>
              <p14:xfrm>
                <a:off x="2065902" y="4554138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22C5EE-903C-4A67-AE1B-FEECC3EAC7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048262" y="45361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1D2D7CC-4954-443D-9321-C4CCF2A519A0}"/>
              </a:ext>
            </a:extLst>
          </p:cNvPr>
          <p:cNvGrpSpPr/>
          <p:nvPr/>
        </p:nvGrpSpPr>
        <p:grpSpPr>
          <a:xfrm>
            <a:off x="6248742" y="2766018"/>
            <a:ext cx="5659200" cy="2705400"/>
            <a:chOff x="6248742" y="2766018"/>
            <a:chExt cx="5659200" cy="270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452866B-F37B-4E45-95D1-3528845AD50D}"/>
                    </a:ext>
                  </a:extLst>
                </p14:cNvPr>
                <p14:cNvContentPartPr/>
                <p14:nvPr/>
              </p14:nvContentPartPr>
              <p14:xfrm>
                <a:off x="10741542" y="3011898"/>
                <a:ext cx="257760" cy="395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452866B-F37B-4E45-95D1-3528845AD5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23902" y="2994258"/>
                  <a:ext cx="29340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FBF9160-5EDB-4D51-80B1-B87B90B833D1}"/>
                    </a:ext>
                  </a:extLst>
                </p14:cNvPr>
                <p14:cNvContentPartPr/>
                <p14:nvPr/>
              </p14:nvContentPartPr>
              <p14:xfrm>
                <a:off x="11217462" y="2784378"/>
                <a:ext cx="473760" cy="509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FBF9160-5EDB-4D51-80B1-B87B90B833D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199462" y="2766738"/>
                  <a:ext cx="50940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C303EE0-BB58-4A7D-849D-053E6498A3D9}"/>
                    </a:ext>
                  </a:extLst>
                </p14:cNvPr>
                <p14:cNvContentPartPr/>
                <p14:nvPr/>
              </p14:nvContentPartPr>
              <p14:xfrm>
                <a:off x="11307822" y="2902098"/>
                <a:ext cx="187920" cy="69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C303EE0-BB58-4A7D-849D-053E6498A3D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289822" y="2884098"/>
                  <a:ext cx="223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76110F1-49C8-4EDF-8F02-F817C3DC0421}"/>
                    </a:ext>
                  </a:extLst>
                </p14:cNvPr>
                <p14:cNvContentPartPr/>
                <p14:nvPr/>
              </p14:nvContentPartPr>
              <p14:xfrm>
                <a:off x="11621742" y="2766018"/>
                <a:ext cx="286200" cy="304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76110F1-49C8-4EDF-8F02-F817C3DC042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603742" y="2748378"/>
                  <a:ext cx="3218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EEDD371-648F-4D5D-A831-A1A57BF817F1}"/>
                    </a:ext>
                  </a:extLst>
                </p14:cNvPr>
                <p14:cNvContentPartPr/>
                <p14:nvPr/>
              </p14:nvContentPartPr>
              <p14:xfrm>
                <a:off x="9124782" y="2934858"/>
                <a:ext cx="1427040" cy="900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EEDD371-648F-4D5D-A831-A1A57BF817F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06782" y="2916858"/>
                  <a:ext cx="146268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050C99-73D1-4F5E-8457-248BF0EA30EC}"/>
                    </a:ext>
                  </a:extLst>
                </p14:cNvPr>
                <p14:cNvContentPartPr/>
                <p14:nvPr/>
              </p14:nvContentPartPr>
              <p14:xfrm>
                <a:off x="10481982" y="3351378"/>
                <a:ext cx="7560" cy="16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050C99-73D1-4F5E-8457-248BF0EA30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63982" y="3333378"/>
                  <a:ext cx="432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03EFE9-60F4-4C12-A5AE-EC337006E21D}"/>
                    </a:ext>
                  </a:extLst>
                </p14:cNvPr>
                <p14:cNvContentPartPr/>
                <p14:nvPr/>
              </p14:nvContentPartPr>
              <p14:xfrm>
                <a:off x="7614222" y="3173538"/>
                <a:ext cx="678240" cy="1063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03EFE9-60F4-4C12-A5AE-EC337006E2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96582" y="3155898"/>
                  <a:ext cx="71388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90BC3A5-324E-4690-AC63-202C6DC5BCC0}"/>
                    </a:ext>
                  </a:extLst>
                </p14:cNvPr>
                <p14:cNvContentPartPr/>
                <p14:nvPr/>
              </p14:nvContentPartPr>
              <p14:xfrm>
                <a:off x="8414142" y="3680778"/>
                <a:ext cx="3960" cy="38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90BC3A5-324E-4690-AC63-202C6DC5BCC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96142" y="3663138"/>
                  <a:ext cx="39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F4A10D-1FE1-4B99-A5B0-859AD246A4EA}"/>
                    </a:ext>
                  </a:extLst>
                </p14:cNvPr>
                <p14:cNvContentPartPr/>
                <p14:nvPr/>
              </p14:nvContentPartPr>
              <p14:xfrm>
                <a:off x="8563542" y="3555138"/>
                <a:ext cx="27720" cy="14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9F4A10D-1FE1-4B99-A5B0-859AD246A4E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545542" y="3537498"/>
                  <a:ext cx="63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CD77EA9-900A-4753-BEDF-960F4DDFA41D}"/>
                    </a:ext>
                  </a:extLst>
                </p14:cNvPr>
                <p14:cNvContentPartPr/>
                <p14:nvPr/>
              </p14:nvContentPartPr>
              <p14:xfrm>
                <a:off x="8598462" y="3692298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CD77EA9-900A-4753-BEDF-960F4DDFA4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80462" y="36746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7AD514-D36E-4838-916D-81329B464109}"/>
                    </a:ext>
                  </a:extLst>
                </p14:cNvPr>
                <p14:cNvContentPartPr/>
                <p14:nvPr/>
              </p14:nvContentPartPr>
              <p14:xfrm>
                <a:off x="7271142" y="3507618"/>
                <a:ext cx="308880" cy="438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7AD514-D36E-4838-916D-81329B46410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253142" y="3489978"/>
                  <a:ext cx="3445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7D3EB88-AA27-4AC0-A535-E51CD6B77627}"/>
                    </a:ext>
                  </a:extLst>
                </p14:cNvPr>
                <p14:cNvContentPartPr/>
                <p14:nvPr/>
              </p14:nvContentPartPr>
              <p14:xfrm>
                <a:off x="6248742" y="3575658"/>
                <a:ext cx="899640" cy="576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7D3EB88-AA27-4AC0-A535-E51CD6B776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230742" y="3558018"/>
                  <a:ext cx="9352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62FF1A7-F0F0-4067-830F-12A0C8A971E7}"/>
                    </a:ext>
                  </a:extLst>
                </p14:cNvPr>
                <p14:cNvContentPartPr/>
                <p14:nvPr/>
              </p14:nvContentPartPr>
              <p14:xfrm>
                <a:off x="6418302" y="3862938"/>
                <a:ext cx="3960" cy="5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62FF1A7-F0F0-4067-830F-12A0C8A971E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00302" y="3844938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50A6FCF-D188-4922-B8F3-C395F7506B31}"/>
                    </a:ext>
                  </a:extLst>
                </p14:cNvPr>
                <p14:cNvContentPartPr/>
                <p14:nvPr/>
              </p14:nvContentPartPr>
              <p14:xfrm>
                <a:off x="6584982" y="3753858"/>
                <a:ext cx="93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50A6FCF-D188-4922-B8F3-C395F7506B3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66982" y="3736218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545C9DD-1963-4853-AD51-ED5A0D72F331}"/>
                    </a:ext>
                  </a:extLst>
                </p14:cNvPr>
                <p14:cNvContentPartPr/>
                <p14:nvPr/>
              </p14:nvContentPartPr>
              <p14:xfrm>
                <a:off x="6892782" y="3539298"/>
                <a:ext cx="360" cy="3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545C9DD-1963-4853-AD51-ED5A0D72F3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74782" y="352165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26E9A39-EBB7-488C-8AEB-7A2D8EDA3D0D}"/>
                    </a:ext>
                  </a:extLst>
                </p14:cNvPr>
                <p14:cNvContentPartPr/>
                <p14:nvPr/>
              </p14:nvContentPartPr>
              <p14:xfrm>
                <a:off x="6971982" y="3435258"/>
                <a:ext cx="40320" cy="37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26E9A39-EBB7-488C-8AEB-7A2D8EDA3D0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54342" y="3417618"/>
                  <a:ext cx="759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529DA3-0512-4946-BA8A-AD7C6AD7E4FB}"/>
                    </a:ext>
                  </a:extLst>
                </p14:cNvPr>
                <p14:cNvContentPartPr/>
                <p14:nvPr/>
              </p14:nvContentPartPr>
              <p14:xfrm>
                <a:off x="9080502" y="4123938"/>
                <a:ext cx="1874520" cy="1347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C529DA3-0512-4946-BA8A-AD7C6AD7E4F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062862" y="4106298"/>
                  <a:ext cx="1910160" cy="13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5A29832-B294-41D3-BA2B-12AF453FE27E}"/>
                    </a:ext>
                  </a:extLst>
                </p14:cNvPr>
                <p14:cNvContentPartPr/>
                <p14:nvPr/>
              </p14:nvContentPartPr>
              <p14:xfrm>
                <a:off x="9284262" y="4507338"/>
                <a:ext cx="9360" cy="20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5A29832-B294-41D3-BA2B-12AF453FE27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266622" y="4489698"/>
                  <a:ext cx="45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FB18805-E32E-4E8D-B2E8-1D0632564C2D}"/>
                    </a:ext>
                  </a:extLst>
                </p14:cNvPr>
                <p14:cNvContentPartPr/>
                <p14:nvPr/>
              </p14:nvContentPartPr>
              <p14:xfrm>
                <a:off x="9442302" y="4422018"/>
                <a:ext cx="3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FB18805-E32E-4E8D-B2E8-1D0632564C2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24662" y="44043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882F118-BA7C-408B-9DC7-637061FE3BD7}"/>
                    </a:ext>
                  </a:extLst>
                </p14:cNvPr>
                <p14:cNvContentPartPr/>
                <p14:nvPr/>
              </p14:nvContentPartPr>
              <p14:xfrm>
                <a:off x="10233942" y="3999738"/>
                <a:ext cx="52200" cy="79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882F118-BA7C-408B-9DC7-637061FE3B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216302" y="3982098"/>
                  <a:ext cx="878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01B1C56-3E06-4741-B31F-F7E85762B961}"/>
                    </a:ext>
                  </a:extLst>
                </p14:cNvPr>
                <p14:cNvContentPartPr/>
                <p14:nvPr/>
              </p14:nvContentPartPr>
              <p14:xfrm>
                <a:off x="10497462" y="3912258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01B1C56-3E06-4741-B31F-F7E85762B96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79822" y="38946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185E69-90AE-4CDE-962D-25FFAEA95577}"/>
                    </a:ext>
                  </a:extLst>
                </p14:cNvPr>
                <p14:cNvContentPartPr/>
                <p14:nvPr/>
              </p14:nvContentPartPr>
              <p14:xfrm>
                <a:off x="10366062" y="4896858"/>
                <a:ext cx="900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185E69-90AE-4CDE-962D-25FFAEA955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348062" y="4879218"/>
                  <a:ext cx="446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552B94A-E048-473C-A592-6CCE6C68DC7E}"/>
                    </a:ext>
                  </a:extLst>
                </p14:cNvPr>
                <p14:cNvContentPartPr/>
                <p14:nvPr/>
              </p14:nvContentPartPr>
              <p14:xfrm>
                <a:off x="10585662" y="4809018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552B94A-E048-473C-A592-6CCE6C68DC7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67662" y="47910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1EB59C0-821E-43E7-A900-9DABF8BF76AC}"/>
                    </a:ext>
                  </a:extLst>
                </p14:cNvPr>
                <p14:cNvContentPartPr/>
                <p14:nvPr/>
              </p14:nvContentPartPr>
              <p14:xfrm>
                <a:off x="8571822" y="4826658"/>
                <a:ext cx="292320" cy="325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1EB59C0-821E-43E7-A900-9DABF8BF76A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554182" y="4808658"/>
                  <a:ext cx="3279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AFDEB9-7D67-459E-B81E-DE0027319A21}"/>
                    </a:ext>
                  </a:extLst>
                </p14:cNvPr>
                <p14:cNvContentPartPr/>
                <p14:nvPr/>
              </p14:nvContentPartPr>
              <p14:xfrm>
                <a:off x="7860102" y="4722258"/>
                <a:ext cx="299880" cy="315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DAFDEB9-7D67-459E-B81E-DE0027319A2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842102" y="4704258"/>
                  <a:ext cx="3355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084EF11-AD86-4728-9D44-0FB6B6511364}"/>
                    </a:ext>
                  </a:extLst>
                </p14:cNvPr>
                <p14:cNvContentPartPr/>
                <p14:nvPr/>
              </p14:nvContentPartPr>
              <p14:xfrm>
                <a:off x="6943542" y="4959138"/>
                <a:ext cx="916560" cy="441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084EF11-AD86-4728-9D44-0FB6B65113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925902" y="4941498"/>
                  <a:ext cx="9522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2014EE8-E685-4E07-AD33-095FCB08DAAB}"/>
                    </a:ext>
                  </a:extLst>
                </p14:cNvPr>
                <p14:cNvContentPartPr/>
                <p14:nvPr/>
              </p14:nvContentPartPr>
              <p14:xfrm>
                <a:off x="7543302" y="5341818"/>
                <a:ext cx="3960" cy="3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2014EE8-E685-4E07-AD33-095FCB08DAA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525662" y="5324178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917ACD1-76E9-4F32-A14E-1ED0D94CBCC1}"/>
                    </a:ext>
                  </a:extLst>
                </p14:cNvPr>
                <p14:cNvContentPartPr/>
                <p14:nvPr/>
              </p14:nvContentPartPr>
              <p14:xfrm>
                <a:off x="7666782" y="5297898"/>
                <a:ext cx="360" cy="3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917ACD1-76E9-4F32-A14E-1ED0D94CBCC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48782" y="528025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B5D1B9A-AB75-441E-AA43-253978FD3CDB}"/>
              </a:ext>
            </a:extLst>
          </p:cNvPr>
          <p:cNvGrpSpPr/>
          <p:nvPr/>
        </p:nvGrpSpPr>
        <p:grpSpPr>
          <a:xfrm>
            <a:off x="5318502" y="5151738"/>
            <a:ext cx="1236960" cy="650160"/>
            <a:chOff x="5318502" y="5151738"/>
            <a:chExt cx="123696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F93585C-4B9B-46A9-884D-5D8BABB7D074}"/>
                    </a:ext>
                  </a:extLst>
                </p14:cNvPr>
                <p14:cNvContentPartPr/>
                <p14:nvPr/>
              </p14:nvContentPartPr>
              <p14:xfrm>
                <a:off x="6435582" y="5151738"/>
                <a:ext cx="119880" cy="285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F93585C-4B9B-46A9-884D-5D8BABB7D07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17942" y="5134098"/>
                  <a:ext cx="155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775CEAE-CE63-417A-B531-CDD270355649}"/>
                    </a:ext>
                  </a:extLst>
                </p14:cNvPr>
                <p14:cNvContentPartPr/>
                <p14:nvPr/>
              </p14:nvContentPartPr>
              <p14:xfrm>
                <a:off x="5600742" y="5205018"/>
                <a:ext cx="624600" cy="406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775CEAE-CE63-417A-B531-CDD2703556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82742" y="5187378"/>
                  <a:ext cx="6602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564FE4B-8020-4B05-8EF6-6FD4A9B75318}"/>
                    </a:ext>
                  </a:extLst>
                </p14:cNvPr>
                <p14:cNvContentPartPr/>
                <p14:nvPr/>
              </p14:nvContentPartPr>
              <p14:xfrm>
                <a:off x="5930862" y="5266218"/>
                <a:ext cx="12600" cy="5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564FE4B-8020-4B05-8EF6-6FD4A9B7531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13222" y="5248218"/>
                  <a:ext cx="48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C9181C7-1C24-4F16-9CCA-62241853E28C}"/>
                    </a:ext>
                  </a:extLst>
                </p14:cNvPr>
                <p14:cNvContentPartPr/>
                <p14:nvPr/>
              </p14:nvContentPartPr>
              <p14:xfrm>
                <a:off x="5318502" y="5353698"/>
                <a:ext cx="214560" cy="448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C9181C7-1C24-4F16-9CCA-62241853E2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300862" y="5336058"/>
                  <a:ext cx="2502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F825D06-D826-46FE-B273-8C798B2D5197}"/>
                    </a:ext>
                  </a:extLst>
                </p14:cNvPr>
                <p14:cNvContentPartPr/>
                <p14:nvPr/>
              </p14:nvContentPartPr>
              <p14:xfrm>
                <a:off x="5450622" y="5248578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F825D06-D826-46FE-B273-8C798B2D51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32982" y="52309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B32E8D2-A47A-4E43-91BE-A42226571754}"/>
                  </a:ext>
                </a:extLst>
              </p14:cNvPr>
              <p14:cNvContentPartPr/>
              <p14:nvPr/>
            </p14:nvContentPartPr>
            <p14:xfrm>
              <a:off x="4270182" y="5257578"/>
              <a:ext cx="416880" cy="595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B32E8D2-A47A-4E43-91BE-A4222657175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252542" y="5239578"/>
                <a:ext cx="4525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3006B86-83F4-4C7A-AD66-3108CB6B60B7}"/>
                  </a:ext>
                </a:extLst>
              </p14:cNvPr>
              <p14:cNvContentPartPr/>
              <p14:nvPr/>
            </p14:nvContentPartPr>
            <p14:xfrm>
              <a:off x="4684182" y="5477178"/>
              <a:ext cx="133560" cy="2721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3006B86-83F4-4C7A-AD66-3108CB6B60B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4666542" y="5459538"/>
                <a:ext cx="169200" cy="30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DBA0570-48CF-45BB-B0FB-89686B9FD2BF}"/>
              </a:ext>
            </a:extLst>
          </p:cNvPr>
          <p:cNvGrpSpPr/>
          <p:nvPr/>
        </p:nvGrpSpPr>
        <p:grpSpPr>
          <a:xfrm>
            <a:off x="2215302" y="5353338"/>
            <a:ext cx="1767960" cy="996120"/>
            <a:chOff x="2215302" y="5353338"/>
            <a:chExt cx="1767960" cy="99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4422D17-B556-454F-B7C0-B010BABDF94E}"/>
                    </a:ext>
                  </a:extLst>
                </p14:cNvPr>
                <p14:cNvContentPartPr/>
                <p14:nvPr/>
              </p14:nvContentPartPr>
              <p14:xfrm>
                <a:off x="3586542" y="5353338"/>
                <a:ext cx="396720" cy="551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4422D17-B556-454F-B7C0-B010BABDF94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568902" y="5335338"/>
                  <a:ext cx="43236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12805D8-B273-4688-BAFC-C59231514D2F}"/>
                    </a:ext>
                  </a:extLst>
                </p14:cNvPr>
                <p14:cNvContentPartPr/>
                <p14:nvPr/>
              </p14:nvContentPartPr>
              <p14:xfrm>
                <a:off x="3833142" y="5486178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12805D8-B273-4688-BAFC-C59231514D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15142" y="54685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C341FFB-14D5-4811-A3F2-4270C6573194}"/>
                    </a:ext>
                  </a:extLst>
                </p14:cNvPr>
                <p14:cNvContentPartPr/>
                <p14:nvPr/>
              </p14:nvContentPartPr>
              <p14:xfrm>
                <a:off x="3912342" y="5456298"/>
                <a:ext cx="360" cy="3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C341FFB-14D5-4811-A3F2-4270C65731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94342" y="543829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2E2B04C-1541-45A6-BD2B-FED25B0B8645}"/>
                    </a:ext>
                  </a:extLst>
                </p14:cNvPr>
                <p14:cNvContentPartPr/>
                <p14:nvPr/>
              </p14:nvContentPartPr>
              <p14:xfrm>
                <a:off x="2520942" y="5600658"/>
                <a:ext cx="724680" cy="724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2E2B04C-1541-45A6-BD2B-FED25B0B864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503302" y="5582658"/>
                  <a:ext cx="76032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8EFD3B9-FA5D-4B74-A74D-1E300F85C164}"/>
                    </a:ext>
                  </a:extLst>
                </p14:cNvPr>
                <p14:cNvContentPartPr/>
                <p14:nvPr/>
              </p14:nvContentPartPr>
              <p14:xfrm>
                <a:off x="3330942" y="6066498"/>
                <a:ext cx="259200" cy="282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8EFD3B9-FA5D-4B74-A74D-1E300F85C16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312942" y="6048498"/>
                  <a:ext cx="294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563AD60-6C48-4924-BEE5-2D2815130FA4}"/>
                    </a:ext>
                  </a:extLst>
                </p14:cNvPr>
                <p14:cNvContentPartPr/>
                <p14:nvPr/>
              </p14:nvContentPartPr>
              <p14:xfrm>
                <a:off x="2215302" y="6264138"/>
                <a:ext cx="10800" cy="22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563AD60-6C48-4924-BEE5-2D2815130FA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197662" y="6246138"/>
                  <a:ext cx="4644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34BAF687-37C1-4E02-BF43-D4872655E059}"/>
                  </a:ext>
                </a:extLst>
              </p14:cNvPr>
              <p14:cNvContentPartPr/>
              <p14:nvPr/>
            </p14:nvContentPartPr>
            <p14:xfrm>
              <a:off x="6208422" y="2487738"/>
              <a:ext cx="419400" cy="115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34BAF687-37C1-4E02-BF43-D4872655E059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190422" y="2470098"/>
                <a:ext cx="45504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2EF0611-992E-4F08-8E98-109FD5991D7A}"/>
              </a:ext>
            </a:extLst>
          </p:cNvPr>
          <p:cNvGrpSpPr/>
          <p:nvPr/>
        </p:nvGrpSpPr>
        <p:grpSpPr>
          <a:xfrm>
            <a:off x="3859422" y="2399898"/>
            <a:ext cx="2558880" cy="1153440"/>
            <a:chOff x="3859422" y="2399898"/>
            <a:chExt cx="2558880" cy="11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1628BE9-DE8C-4087-8EAD-2EE6CC882E6D}"/>
                    </a:ext>
                  </a:extLst>
                </p14:cNvPr>
                <p14:cNvContentPartPr/>
                <p14:nvPr/>
              </p14:nvContentPartPr>
              <p14:xfrm>
                <a:off x="3859422" y="2417538"/>
                <a:ext cx="1425600" cy="3571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1628BE9-DE8C-4087-8EAD-2EE6CC882E6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841422" y="2399898"/>
                  <a:ext cx="14612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CCFA26D-6F3A-4C84-B49B-19D0A0DBC698}"/>
                    </a:ext>
                  </a:extLst>
                </p14:cNvPr>
                <p14:cNvContentPartPr/>
                <p14:nvPr/>
              </p14:nvContentPartPr>
              <p14:xfrm>
                <a:off x="5089182" y="2559018"/>
                <a:ext cx="296640" cy="369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CCFA26D-6F3A-4C84-B49B-19D0A0DBC69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071542" y="2541018"/>
                  <a:ext cx="3322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697F69A-5911-4E65-A0F2-C9C44216FE7A}"/>
                    </a:ext>
                  </a:extLst>
                </p14:cNvPr>
                <p14:cNvContentPartPr/>
                <p14:nvPr/>
              </p14:nvContentPartPr>
              <p14:xfrm>
                <a:off x="4693542" y="2593578"/>
                <a:ext cx="1724760" cy="645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697F69A-5911-4E65-A0F2-C9C44216FE7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675902" y="2575578"/>
                  <a:ext cx="1760400" cy="68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7520B88-79D9-4CE3-B9F8-BC0EBF181FA6}"/>
                    </a:ext>
                  </a:extLst>
                </p14:cNvPr>
                <p14:cNvContentPartPr/>
                <p14:nvPr/>
              </p14:nvContentPartPr>
              <p14:xfrm>
                <a:off x="5405622" y="2461458"/>
                <a:ext cx="283320" cy="481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7520B88-79D9-4CE3-B9F8-BC0EBF181FA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387622" y="2443818"/>
                  <a:ext cx="31896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F521D0-6BA2-479B-9B13-FE233773B21C}"/>
                    </a:ext>
                  </a:extLst>
                </p14:cNvPr>
                <p14:cNvContentPartPr/>
                <p14:nvPr/>
              </p14:nvContentPartPr>
              <p14:xfrm>
                <a:off x="5404182" y="2399898"/>
                <a:ext cx="222840" cy="479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F521D0-6BA2-479B-9B13-FE233773B21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386182" y="2382258"/>
                  <a:ext cx="258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BC27175-8B93-4E56-9698-506C8F7AB3D5}"/>
                    </a:ext>
                  </a:extLst>
                </p14:cNvPr>
                <p14:cNvContentPartPr/>
                <p14:nvPr/>
              </p14:nvContentPartPr>
              <p14:xfrm>
                <a:off x="6232902" y="2918658"/>
                <a:ext cx="157320" cy="316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BC27175-8B93-4E56-9698-506C8F7AB3D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215262" y="2901018"/>
                  <a:ext cx="192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CADAB46-7E08-4E23-8995-536EC1FC6AC8}"/>
                    </a:ext>
                  </a:extLst>
                </p14:cNvPr>
                <p14:cNvContentPartPr/>
                <p14:nvPr/>
              </p14:nvContentPartPr>
              <p14:xfrm>
                <a:off x="5805942" y="2665938"/>
                <a:ext cx="5760" cy="33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CADAB46-7E08-4E23-8995-536EC1FC6AC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788302" y="2647938"/>
                  <a:ext cx="41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4FA2391-FB86-4358-82AD-097B2739D418}"/>
                    </a:ext>
                  </a:extLst>
                </p14:cNvPr>
                <p14:cNvContentPartPr/>
                <p14:nvPr/>
              </p14:nvContentPartPr>
              <p14:xfrm>
                <a:off x="4247502" y="3102978"/>
                <a:ext cx="572040" cy="450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4FA2391-FB86-4358-82AD-097B2739D41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29502" y="3085338"/>
                  <a:ext cx="60768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4CE5A8F-05F4-40F6-A641-6D5C92CFFC8D}"/>
                    </a:ext>
                  </a:extLst>
                </p14:cNvPr>
                <p14:cNvContentPartPr/>
                <p14:nvPr/>
              </p14:nvContentPartPr>
              <p14:xfrm>
                <a:off x="4322022" y="2830818"/>
                <a:ext cx="309600" cy="319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4CE5A8F-05F4-40F6-A641-6D5C92CFFC8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304022" y="2812818"/>
                  <a:ext cx="345240" cy="354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050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FF21-2513-4DFD-820B-BEB00464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4C73C-FBE5-417A-A6AA-1F1D31BF7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E2BEA-F2B9-4A5C-B984-06197BA5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752475"/>
            <a:ext cx="91059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26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4567-439D-4899-9B47-A24B8206E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92" y="259618"/>
            <a:ext cx="10515600" cy="61961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ABC Analysis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9727F-F2D9-46BE-AAAF-211D1419B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840886"/>
            <a:ext cx="10037884" cy="4351338"/>
          </a:xfrm>
        </p:spPr>
        <p:txBody>
          <a:bodyPr/>
          <a:lstStyle/>
          <a:p>
            <a:pPr algn="just"/>
            <a:r>
              <a:rPr lang="en-US" dirty="0"/>
              <a:t>ABC analysis is a management tool.</a:t>
            </a:r>
          </a:p>
          <a:p>
            <a:pPr algn="just"/>
            <a:r>
              <a:rPr lang="en-US" dirty="0"/>
              <a:t>ABC analysis also known as always better plan.</a:t>
            </a:r>
          </a:p>
          <a:p>
            <a:pPr algn="just"/>
            <a:r>
              <a:rPr lang="en-US" dirty="0"/>
              <a:t>ABC analysis is an approach for classifying inventory items based on the items consumption values.</a:t>
            </a:r>
          </a:p>
          <a:p>
            <a:pPr algn="just"/>
            <a:r>
              <a:rPr lang="en-US" dirty="0"/>
              <a:t>ABC analysis is based on Pareto principle which also referred to as the 80/20 rule where 80 percent of the output is determined by 20 percent of the input.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D3562-5636-408D-A41E-FB343E8D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752" y="218708"/>
            <a:ext cx="16097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28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E5E4-BDE9-4FCB-9DE8-89A1833A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6329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ABC Analysis Classification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B26250-B3EB-49E9-B884-AA3940E2944D}"/>
              </a:ext>
            </a:extLst>
          </p:cNvPr>
          <p:cNvSpPr txBox="1"/>
          <p:nvPr/>
        </p:nvSpPr>
        <p:spPr>
          <a:xfrm>
            <a:off x="202223" y="1371600"/>
            <a:ext cx="1120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ABC analysis we can divide into 3 categories like A, B and C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A009C0-CA26-4DF3-873E-6F757F685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881554"/>
            <a:ext cx="7981950" cy="46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05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849A-832F-487C-A6C9-F8566FE8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E4D04-B2B2-4C5C-8E0E-56DAB30E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8FF7D-3A2D-4349-8429-FA90B70A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0"/>
            <a:ext cx="9843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55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4083-8752-43AB-AEA2-45D54E3A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84AA5-4A3F-4EE5-9BC8-345172BE1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95965-21A2-45C5-A20E-EA01C85E0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85" y="0"/>
            <a:ext cx="1054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19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56630-BD77-4A7B-852F-0D2B3246D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97FA2-9423-49E9-B1A9-7691E36BA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2BD8E-312A-4CF7-8BCD-B002DA50D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71" y="0"/>
            <a:ext cx="10102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3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E59325-9B5B-4549-BA96-958BD9BB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14" y="436419"/>
            <a:ext cx="9334500" cy="4267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9D41643-8C73-47E2-A0A1-7BAD727CA20A}"/>
                  </a:ext>
                </a:extLst>
              </p14:cNvPr>
              <p14:cNvContentPartPr/>
              <p14:nvPr/>
            </p14:nvContentPartPr>
            <p14:xfrm>
              <a:off x="1740462" y="6128058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9D41643-8C73-47E2-A0A1-7BAD727CA2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2822" y="611005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592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7103-2D4B-450D-A9EC-7418C434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458FD-9F8D-48AC-92B9-057A80C4F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4A2D6-7F6E-4513-9C94-158D9BCA8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330806"/>
            <a:ext cx="10372436" cy="42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7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398E3-C6A2-42E9-A21B-24C97E6B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31" y="127732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Objectives of Production Management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BAB1EB-DA89-42BF-95FD-164A82AB5C78}"/>
              </a:ext>
            </a:extLst>
          </p:cNvPr>
          <p:cNvSpPr/>
          <p:nvPr/>
        </p:nvSpPr>
        <p:spPr>
          <a:xfrm>
            <a:off x="905607" y="2347546"/>
            <a:ext cx="2611315" cy="15738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Ultimate/Main Objectives</a:t>
            </a:r>
            <a:endParaRPr lang="th-TH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6F51F3-7390-461D-8734-DF4DE65D5621}"/>
              </a:ext>
            </a:extLst>
          </p:cNvPr>
          <p:cNvSpPr/>
          <p:nvPr/>
        </p:nvSpPr>
        <p:spPr>
          <a:xfrm>
            <a:off x="7379676" y="2315307"/>
            <a:ext cx="2916116" cy="15738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Intermediate Objectives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E839D5-619E-499F-A81B-6838AA30AB3B}"/>
              </a:ext>
            </a:extLst>
          </p:cNvPr>
          <p:cNvSpPr txBox="1"/>
          <p:nvPr/>
        </p:nvSpPr>
        <p:spPr>
          <a:xfrm>
            <a:off x="1178169" y="4422531"/>
            <a:ext cx="23387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Quality</a:t>
            </a:r>
          </a:p>
          <a:p>
            <a:r>
              <a:rPr lang="en-US" dirty="0"/>
              <a:t>Right Quantity</a:t>
            </a:r>
          </a:p>
          <a:p>
            <a:r>
              <a:rPr lang="en-US" dirty="0"/>
              <a:t>Right Time</a:t>
            </a:r>
          </a:p>
          <a:p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B0E9C-DB96-487A-B3CF-82EA52BE19C8}"/>
              </a:ext>
            </a:extLst>
          </p:cNvPr>
          <p:cNvSpPr txBox="1"/>
          <p:nvPr/>
        </p:nvSpPr>
        <p:spPr>
          <a:xfrm>
            <a:off x="3420207" y="5978769"/>
            <a:ext cx="8836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Ultimate objectives are used to produce goods and services</a:t>
            </a:r>
            <a:endParaRPr lang="th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973E1-70B1-47EA-8864-D2907C7C573A}"/>
              </a:ext>
            </a:extLst>
          </p:cNvPr>
          <p:cNvSpPr txBox="1"/>
          <p:nvPr/>
        </p:nvSpPr>
        <p:spPr>
          <a:xfrm>
            <a:off x="7605346" y="4070838"/>
            <a:ext cx="46599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Machinery and Equipment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Materials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Manpower allocation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Manufacturing services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333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72FD9A-27AD-4955-B2FA-36C99BCCE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7" y="699721"/>
            <a:ext cx="92964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06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A4ED6-B64F-4A67-92C8-8BB794A8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841BC-CCBF-464C-BC6C-CAC62F50B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3" y="161001"/>
            <a:ext cx="11060723" cy="35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43D03-052A-47FD-ADB3-895B3C1E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MRP (Material Requirement Planning)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46666-9257-46EF-92C2-6CFC59138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362075"/>
            <a:ext cx="107632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8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17BA-6DF3-45C4-B6C5-4D2DC0DA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2BC42-4904-4572-83C3-529AC018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21319-54AE-4F0B-B3D3-18DEB8113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581514"/>
            <a:ext cx="11119338" cy="57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97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3FB6D-8586-46F6-B69C-845330FF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A8D84-5F18-4719-BAE3-877A65A5D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5B210-A439-4E72-9825-23FDFA71C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417"/>
            <a:ext cx="12192000" cy="467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2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AA1E626-BDAC-4C45-92A0-FA7B77159246}"/>
              </a:ext>
            </a:extLst>
          </p:cNvPr>
          <p:cNvGrpSpPr/>
          <p:nvPr/>
        </p:nvGrpSpPr>
        <p:grpSpPr>
          <a:xfrm>
            <a:off x="4332564" y="64335"/>
            <a:ext cx="6056640" cy="970920"/>
            <a:chOff x="4332564" y="64335"/>
            <a:chExt cx="6056640" cy="97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B06F7F-0CEF-4E05-B572-A006B74D062C}"/>
                    </a:ext>
                  </a:extLst>
                </p14:cNvPr>
                <p14:cNvContentPartPr/>
                <p14:nvPr/>
              </p14:nvContentPartPr>
              <p14:xfrm>
                <a:off x="4821084" y="328935"/>
                <a:ext cx="28440" cy="4575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B06F7F-0CEF-4E05-B572-A006B74D062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803084" y="311295"/>
                  <a:ext cx="6408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AA6B30-7AD3-43B3-BBCF-31F8CE8043FD}"/>
                    </a:ext>
                  </a:extLst>
                </p14:cNvPr>
                <p14:cNvContentPartPr/>
                <p14:nvPr/>
              </p14:nvContentPartPr>
              <p14:xfrm>
                <a:off x="4553244" y="184215"/>
                <a:ext cx="386640" cy="102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AA6B30-7AD3-43B3-BBCF-31F8CE8043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35604" y="166215"/>
                  <a:ext cx="422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02DB1E-064A-4D63-9EFB-A5393942CD73}"/>
                    </a:ext>
                  </a:extLst>
                </p14:cNvPr>
                <p14:cNvContentPartPr/>
                <p14:nvPr/>
              </p14:nvContentPartPr>
              <p14:xfrm>
                <a:off x="5032404" y="378255"/>
                <a:ext cx="226080" cy="205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02DB1E-064A-4D63-9EFB-A5393942CD7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14764" y="360615"/>
                  <a:ext cx="261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FB55F83-3744-41D1-857F-9412C360E69F}"/>
                    </a:ext>
                  </a:extLst>
                </p14:cNvPr>
                <p14:cNvContentPartPr/>
                <p14:nvPr/>
              </p14:nvContentPartPr>
              <p14:xfrm>
                <a:off x="5402844" y="202575"/>
                <a:ext cx="110880" cy="356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FB55F83-3744-41D1-857F-9412C360E69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85204" y="184935"/>
                  <a:ext cx="1465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222DC7-D2F2-4E1B-964A-DEEB9DCBFFE9}"/>
                    </a:ext>
                  </a:extLst>
                </p14:cNvPr>
                <p14:cNvContentPartPr/>
                <p14:nvPr/>
              </p14:nvContentPartPr>
              <p14:xfrm>
                <a:off x="5320044" y="360975"/>
                <a:ext cx="168120" cy="63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222DC7-D2F2-4E1B-964A-DEEB9DCBFFE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02044" y="343335"/>
                  <a:ext cx="203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5724154-B602-46A3-A590-37BA8CAB0B6F}"/>
                    </a:ext>
                  </a:extLst>
                </p14:cNvPr>
                <p14:cNvContentPartPr/>
                <p14:nvPr/>
              </p14:nvContentPartPr>
              <p14:xfrm>
                <a:off x="5691204" y="158655"/>
                <a:ext cx="587160" cy="396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5724154-B602-46A3-A590-37BA8CAB0B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73204" y="140655"/>
                  <a:ext cx="6228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85B3CB-B1B3-4A8A-9EB4-22D43C6F84FA}"/>
                    </a:ext>
                  </a:extLst>
                </p14:cNvPr>
                <p14:cNvContentPartPr/>
                <p14:nvPr/>
              </p14:nvContentPartPr>
              <p14:xfrm>
                <a:off x="6714684" y="180975"/>
                <a:ext cx="280080" cy="483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85B3CB-B1B3-4A8A-9EB4-22D43C6F84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96684" y="163335"/>
                  <a:ext cx="3157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BDA54F-F0CC-4304-8B05-BB49B6B76160}"/>
                    </a:ext>
                  </a:extLst>
                </p14:cNvPr>
                <p14:cNvContentPartPr/>
                <p14:nvPr/>
              </p14:nvContentPartPr>
              <p14:xfrm>
                <a:off x="7010244" y="203655"/>
                <a:ext cx="497520" cy="268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BDA54F-F0CC-4304-8B05-BB49B6B761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92244" y="186015"/>
                  <a:ext cx="5331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CD7250-4568-4E9A-BFFF-7AA1F1D8E795}"/>
                    </a:ext>
                  </a:extLst>
                </p14:cNvPr>
                <p14:cNvContentPartPr/>
                <p14:nvPr/>
              </p14:nvContentPartPr>
              <p14:xfrm>
                <a:off x="7628364" y="102855"/>
                <a:ext cx="442440" cy="287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CD7250-4568-4E9A-BFFF-7AA1F1D8E7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10724" y="85215"/>
                  <a:ext cx="4780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5E89E2B-4153-478C-B67E-1261524EE546}"/>
                    </a:ext>
                  </a:extLst>
                </p14:cNvPr>
                <p14:cNvContentPartPr/>
                <p14:nvPr/>
              </p14:nvContentPartPr>
              <p14:xfrm>
                <a:off x="8220564" y="95295"/>
                <a:ext cx="427320" cy="270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5E89E2B-4153-478C-B67E-1261524EE5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202924" y="77295"/>
                  <a:ext cx="4629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95B968-610D-457B-8A4D-478D241A546C}"/>
                    </a:ext>
                  </a:extLst>
                </p14:cNvPr>
                <p14:cNvContentPartPr/>
                <p14:nvPr/>
              </p14:nvContentPartPr>
              <p14:xfrm>
                <a:off x="8718804" y="69015"/>
                <a:ext cx="185040" cy="182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95B968-610D-457B-8A4D-478D241A54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00804" y="51375"/>
                  <a:ext cx="2206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52B330-0EDC-4F95-B6C8-41A965B53651}"/>
                    </a:ext>
                  </a:extLst>
                </p14:cNvPr>
                <p14:cNvContentPartPr/>
                <p14:nvPr/>
              </p14:nvContentPartPr>
              <p14:xfrm>
                <a:off x="9373284" y="110415"/>
                <a:ext cx="270720" cy="345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52B330-0EDC-4F95-B6C8-41A965B536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55644" y="92775"/>
                  <a:ext cx="306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BEB3DBA-32D2-4CCB-B7A5-856CC7442AA1}"/>
                    </a:ext>
                  </a:extLst>
                </p14:cNvPr>
                <p14:cNvContentPartPr/>
                <p14:nvPr/>
              </p14:nvContentPartPr>
              <p14:xfrm>
                <a:off x="9774684" y="200055"/>
                <a:ext cx="184320" cy="160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BEB3DBA-32D2-4CCB-B7A5-856CC7442A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56684" y="182415"/>
                  <a:ext cx="2199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78F44B8-358A-421F-9726-B5BD4AFF72FF}"/>
                    </a:ext>
                  </a:extLst>
                </p14:cNvPr>
                <p14:cNvContentPartPr/>
                <p14:nvPr/>
              </p14:nvContentPartPr>
              <p14:xfrm>
                <a:off x="10047564" y="82695"/>
                <a:ext cx="150480" cy="370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78F44B8-358A-421F-9726-B5BD4AFF72F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29564" y="64695"/>
                  <a:ext cx="1861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8B3BB9-194A-4592-B3D1-E87396D9D3EA}"/>
                    </a:ext>
                  </a:extLst>
                </p14:cNvPr>
                <p14:cNvContentPartPr/>
                <p14:nvPr/>
              </p14:nvContentPartPr>
              <p14:xfrm>
                <a:off x="10187244" y="64335"/>
                <a:ext cx="201960" cy="330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F8B3BB9-194A-4592-B3D1-E87396D9D3E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69604" y="46695"/>
                  <a:ext cx="2376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913E827-B82C-493E-A8E4-73BF3F9FB791}"/>
                    </a:ext>
                  </a:extLst>
                </p14:cNvPr>
                <p14:cNvContentPartPr/>
                <p14:nvPr/>
              </p14:nvContentPartPr>
              <p14:xfrm>
                <a:off x="10196604" y="184215"/>
                <a:ext cx="14760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913E827-B82C-493E-A8E4-73BF3F9FB7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178964" y="166215"/>
                  <a:ext cx="183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F30664D-6EE7-49C1-8A45-9E3A3E309738}"/>
                    </a:ext>
                  </a:extLst>
                </p14:cNvPr>
                <p14:cNvContentPartPr/>
                <p14:nvPr/>
              </p14:nvContentPartPr>
              <p14:xfrm>
                <a:off x="4332564" y="581655"/>
                <a:ext cx="5892120" cy="453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F30664D-6EE7-49C1-8A45-9E3A3E30973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14564" y="563655"/>
                  <a:ext cx="5927760" cy="489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0A2B8EF-2829-40CA-BC81-D8C74C3C7F3B}"/>
                  </a:ext>
                </a:extLst>
              </p14:cNvPr>
              <p14:cNvContentPartPr/>
              <p14:nvPr/>
            </p14:nvContentPartPr>
            <p14:xfrm>
              <a:off x="1249884" y="812415"/>
              <a:ext cx="5585040" cy="996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0A2B8EF-2829-40CA-BC81-D8C74C3C7F3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31884" y="794775"/>
                <a:ext cx="5620680" cy="10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933917F-6863-480F-8C34-1DC149BBF6D7}"/>
                  </a:ext>
                </a:extLst>
              </p14:cNvPr>
              <p14:cNvContentPartPr/>
              <p14:nvPr/>
            </p14:nvContentPartPr>
            <p14:xfrm>
              <a:off x="450324" y="2228295"/>
              <a:ext cx="301320" cy="4600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933917F-6863-480F-8C34-1DC149BBF6D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2324" y="2210295"/>
                <a:ext cx="33696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041EF1C-0185-4253-8D01-F5711AC0330F}"/>
                  </a:ext>
                </a:extLst>
              </p14:cNvPr>
              <p14:cNvContentPartPr/>
              <p14:nvPr/>
            </p14:nvContentPartPr>
            <p14:xfrm>
              <a:off x="914004" y="2068815"/>
              <a:ext cx="748800" cy="354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041EF1C-0185-4253-8D01-F5711AC033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6364" y="2051175"/>
                <a:ext cx="7844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A40C0DF-4BCA-4CFB-8BA7-F57950AE1EF0}"/>
                  </a:ext>
                </a:extLst>
              </p14:cNvPr>
              <p14:cNvContentPartPr/>
              <p14:nvPr/>
            </p14:nvContentPartPr>
            <p14:xfrm>
              <a:off x="1705644" y="1860375"/>
              <a:ext cx="466920" cy="3020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A40C0DF-4BCA-4CFB-8BA7-F57950AE1E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87644" y="1842735"/>
                <a:ext cx="50256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556E262-93C3-4069-97D9-ED3BA1156A8B}"/>
                  </a:ext>
                </a:extLst>
              </p14:cNvPr>
              <p14:cNvContentPartPr/>
              <p14:nvPr/>
            </p14:nvContentPartPr>
            <p14:xfrm>
              <a:off x="2190204" y="1792335"/>
              <a:ext cx="351720" cy="267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556E262-93C3-4069-97D9-ED3BA1156A8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72204" y="1774335"/>
                <a:ext cx="38736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914BEB5-5D7C-4144-81AD-A7014D61E9E1}"/>
                  </a:ext>
                </a:extLst>
              </p14:cNvPr>
              <p14:cNvContentPartPr/>
              <p14:nvPr/>
            </p14:nvContentPartPr>
            <p14:xfrm>
              <a:off x="2585844" y="1679655"/>
              <a:ext cx="249840" cy="2545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914BEB5-5D7C-4144-81AD-A7014D61E9E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67844" y="1661655"/>
                <a:ext cx="2854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A0DB922-F02D-484A-BCF0-1F7F9CBEBE8C}"/>
                  </a:ext>
                </a:extLst>
              </p14:cNvPr>
              <p14:cNvContentPartPr/>
              <p14:nvPr/>
            </p14:nvContentPartPr>
            <p14:xfrm>
              <a:off x="3056004" y="1687575"/>
              <a:ext cx="437760" cy="225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A0DB922-F02D-484A-BCF0-1F7F9CBEBE8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38364" y="1669935"/>
                <a:ext cx="47340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240271B-E81C-4F64-94F5-0D9EF32363CC}"/>
                  </a:ext>
                </a:extLst>
              </p14:cNvPr>
              <p14:cNvContentPartPr/>
              <p14:nvPr/>
            </p14:nvContentPartPr>
            <p14:xfrm>
              <a:off x="3582324" y="1680735"/>
              <a:ext cx="128520" cy="2577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240271B-E81C-4F64-94F5-0D9EF32363C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64324" y="1663095"/>
                <a:ext cx="1641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4C8F0E-B4C8-4634-8006-5F64E55473F5}"/>
                  </a:ext>
                </a:extLst>
              </p14:cNvPr>
              <p14:cNvContentPartPr/>
              <p14:nvPr/>
            </p14:nvContentPartPr>
            <p14:xfrm>
              <a:off x="3777444" y="1680735"/>
              <a:ext cx="146160" cy="2505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4C8F0E-B4C8-4634-8006-5F64E55473F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59444" y="1663095"/>
                <a:ext cx="1818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56C16B0-BB76-4213-B0DA-3C78581B81D7}"/>
                  </a:ext>
                </a:extLst>
              </p14:cNvPr>
              <p14:cNvContentPartPr/>
              <p14:nvPr/>
            </p14:nvContentPartPr>
            <p14:xfrm>
              <a:off x="3709764" y="1689735"/>
              <a:ext cx="334080" cy="1170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56C16B0-BB76-4213-B0DA-3C78581B81D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691764" y="1671735"/>
                <a:ext cx="36972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D80F06E-0820-4A4E-BD81-360A12B889C3}"/>
                  </a:ext>
                </a:extLst>
              </p14:cNvPr>
              <p14:cNvContentPartPr/>
              <p14:nvPr/>
            </p14:nvContentPartPr>
            <p14:xfrm>
              <a:off x="4839444" y="1906455"/>
              <a:ext cx="574200" cy="144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D80F06E-0820-4A4E-BD81-360A12B889C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21444" y="1888815"/>
                <a:ext cx="6098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597FAD8-D903-40AD-88F4-C3C57032C160}"/>
                  </a:ext>
                </a:extLst>
              </p14:cNvPr>
              <p14:cNvContentPartPr/>
              <p14:nvPr/>
            </p14:nvContentPartPr>
            <p14:xfrm>
              <a:off x="5088564" y="1677855"/>
              <a:ext cx="92520" cy="390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597FAD8-D903-40AD-88F4-C3C57032C1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70924" y="1659855"/>
                <a:ext cx="12816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F969AF9-59A3-4213-98C1-9045F3EAE050}"/>
                  </a:ext>
                </a:extLst>
              </p14:cNvPr>
              <p14:cNvContentPartPr/>
              <p14:nvPr/>
            </p14:nvContentPartPr>
            <p14:xfrm>
              <a:off x="6770124" y="885135"/>
              <a:ext cx="3512880" cy="363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F969AF9-59A3-4213-98C1-9045F3EAE05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52124" y="867495"/>
                <a:ext cx="354852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C8B0E43-9CC2-4655-A8C5-EA051C780461}"/>
                  </a:ext>
                </a:extLst>
              </p14:cNvPr>
              <p14:cNvContentPartPr/>
              <p14:nvPr/>
            </p14:nvContentPartPr>
            <p14:xfrm>
              <a:off x="8432244" y="1458975"/>
              <a:ext cx="360000" cy="2804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C8B0E43-9CC2-4655-A8C5-EA051C78046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414604" y="1440975"/>
                <a:ext cx="39564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488AFF5-5B67-46DC-90C3-C8AB5A7D2F77}"/>
                  </a:ext>
                </a:extLst>
              </p14:cNvPr>
              <p14:cNvContentPartPr/>
              <p14:nvPr/>
            </p14:nvContentPartPr>
            <p14:xfrm>
              <a:off x="8840124" y="1551135"/>
              <a:ext cx="177480" cy="195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488AFF5-5B67-46DC-90C3-C8AB5A7D2F7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822484" y="1533495"/>
                <a:ext cx="2131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0D6572F-DB8F-47AF-B87F-62D7B1299887}"/>
                  </a:ext>
                </a:extLst>
              </p14:cNvPr>
              <p14:cNvContentPartPr/>
              <p14:nvPr/>
            </p14:nvContentPartPr>
            <p14:xfrm>
              <a:off x="9141804" y="1456455"/>
              <a:ext cx="184680" cy="2995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0D6572F-DB8F-47AF-B87F-62D7B129988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123804" y="1438455"/>
                <a:ext cx="2203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01C34FC-720F-471D-9980-AC5E9EA6097B}"/>
                  </a:ext>
                </a:extLst>
              </p14:cNvPr>
              <p14:cNvContentPartPr/>
              <p14:nvPr/>
            </p14:nvContentPartPr>
            <p14:xfrm>
              <a:off x="9402084" y="1402815"/>
              <a:ext cx="137520" cy="288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01C34FC-720F-471D-9980-AC5E9EA6097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84444" y="1384815"/>
                <a:ext cx="17316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DDFCAB2-501F-41B1-B941-FF3336A721A7}"/>
                  </a:ext>
                </a:extLst>
              </p14:cNvPr>
              <p14:cNvContentPartPr/>
              <p14:nvPr/>
            </p14:nvContentPartPr>
            <p14:xfrm>
              <a:off x="9614844" y="1395255"/>
              <a:ext cx="175680" cy="3517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DDFCAB2-501F-41B1-B941-FF3336A721A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96844" y="1377255"/>
                <a:ext cx="21132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B2BA889-150C-4FD7-A1BB-3A0C0873C044}"/>
                  </a:ext>
                </a:extLst>
              </p14:cNvPr>
              <p14:cNvContentPartPr/>
              <p14:nvPr/>
            </p14:nvContentPartPr>
            <p14:xfrm>
              <a:off x="9826884" y="1496055"/>
              <a:ext cx="31320" cy="507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B2BA889-150C-4FD7-A1BB-3A0C0873C04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809244" y="1478415"/>
                <a:ext cx="669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10A8BAD-36AD-4A35-9A69-F8B5F181D7FA}"/>
                  </a:ext>
                </a:extLst>
              </p14:cNvPr>
              <p14:cNvContentPartPr/>
              <p14:nvPr/>
            </p14:nvContentPartPr>
            <p14:xfrm>
              <a:off x="9808524" y="1348095"/>
              <a:ext cx="36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10A8BAD-36AD-4A35-9A69-F8B5F181D7F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790884" y="133009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E516906-0299-4BF8-A38C-188D8078DA56}"/>
                  </a:ext>
                </a:extLst>
              </p14:cNvPr>
              <p14:cNvContentPartPr/>
              <p14:nvPr/>
            </p14:nvContentPartPr>
            <p14:xfrm>
              <a:off x="9910044" y="1449975"/>
              <a:ext cx="176760" cy="644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E516906-0299-4BF8-A38C-188D8078DA5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92404" y="1431975"/>
                <a:ext cx="2124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9ABF8DA-6BD9-449D-B9BD-ED2AC6431324}"/>
                  </a:ext>
                </a:extLst>
              </p14:cNvPr>
              <p14:cNvContentPartPr/>
              <p14:nvPr/>
            </p14:nvContentPartPr>
            <p14:xfrm>
              <a:off x="10104084" y="1375095"/>
              <a:ext cx="261000" cy="3628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9ABF8DA-6BD9-449D-B9BD-ED2AC643132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086084" y="1357455"/>
                <a:ext cx="296640" cy="39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769F4EC7-FDDD-4397-B6B4-FF4B0A6BAE80}"/>
              </a:ext>
            </a:extLst>
          </p:cNvPr>
          <p:cNvGrpSpPr/>
          <p:nvPr/>
        </p:nvGrpSpPr>
        <p:grpSpPr>
          <a:xfrm>
            <a:off x="10604484" y="941655"/>
            <a:ext cx="838080" cy="548280"/>
            <a:chOff x="10604484" y="941655"/>
            <a:chExt cx="83808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D66D781-BB0C-48DF-8F7A-68C1A37EC509}"/>
                    </a:ext>
                  </a:extLst>
                </p14:cNvPr>
                <p14:cNvContentPartPr/>
                <p14:nvPr/>
              </p14:nvContentPartPr>
              <p14:xfrm>
                <a:off x="10604484" y="1246575"/>
                <a:ext cx="146520" cy="243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D66D781-BB0C-48DF-8F7A-68C1A37EC50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86484" y="1228575"/>
                  <a:ext cx="1821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A3E648-6DE0-4645-95B3-541194F4BEE1}"/>
                    </a:ext>
                  </a:extLst>
                </p14:cNvPr>
                <p14:cNvContentPartPr/>
                <p14:nvPr/>
              </p14:nvContentPartPr>
              <p14:xfrm>
                <a:off x="10888524" y="1228575"/>
                <a:ext cx="123840" cy="2322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A3E648-6DE0-4645-95B3-541194F4BEE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870524" y="1210575"/>
                  <a:ext cx="159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D58AAC8-DE54-4517-85BD-6BEE0B7E5442}"/>
                    </a:ext>
                  </a:extLst>
                </p14:cNvPr>
                <p14:cNvContentPartPr/>
                <p14:nvPr/>
              </p14:nvContentPartPr>
              <p14:xfrm>
                <a:off x="11174364" y="1107615"/>
                <a:ext cx="93960" cy="309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D58AAC8-DE54-4517-85BD-6BEE0B7E544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56364" y="1089975"/>
                  <a:ext cx="12960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C276E0E-17A8-4CC4-A2CD-E517076C818B}"/>
                    </a:ext>
                  </a:extLst>
                </p14:cNvPr>
                <p14:cNvContentPartPr/>
                <p14:nvPr/>
              </p14:nvContentPartPr>
              <p14:xfrm>
                <a:off x="11091204" y="1154415"/>
                <a:ext cx="112680" cy="238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C276E0E-17A8-4CC4-A2CD-E517076C81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73204" y="1136415"/>
                  <a:ext cx="1483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AB7546-35AA-42FA-BD2F-3326D2342690}"/>
                    </a:ext>
                  </a:extLst>
                </p14:cNvPr>
                <p14:cNvContentPartPr/>
                <p14:nvPr/>
              </p14:nvContentPartPr>
              <p14:xfrm>
                <a:off x="11267964" y="941655"/>
                <a:ext cx="174600" cy="241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AB7546-35AA-42FA-BD2F-3326D234269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50324" y="924015"/>
                  <a:ext cx="210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EA557A6-3F88-4906-A302-3008C6F9E815}"/>
                    </a:ext>
                  </a:extLst>
                </p14:cNvPr>
                <p14:cNvContentPartPr/>
                <p14:nvPr/>
              </p14:nvContentPartPr>
              <p14:xfrm>
                <a:off x="11249604" y="1006095"/>
                <a:ext cx="97920" cy="561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EA557A6-3F88-4906-A302-3008C6F9E8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31604" y="988455"/>
                  <a:ext cx="13356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79C2563-72FB-4819-AD38-D92EC10C879B}"/>
                  </a:ext>
                </a:extLst>
              </p14:cNvPr>
              <p14:cNvContentPartPr/>
              <p14:nvPr/>
            </p14:nvContentPartPr>
            <p14:xfrm>
              <a:off x="1662164" y="2465684"/>
              <a:ext cx="64440" cy="731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79C2563-72FB-4819-AD38-D92EC10C879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644164" y="2447684"/>
                <a:ext cx="10008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AE32265-E59F-4AD5-B881-8577C48A17D4}"/>
                  </a:ext>
                </a:extLst>
              </p14:cNvPr>
              <p14:cNvContentPartPr/>
              <p14:nvPr/>
            </p14:nvContentPartPr>
            <p14:xfrm>
              <a:off x="1272644" y="2998124"/>
              <a:ext cx="570600" cy="3128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AE32265-E59F-4AD5-B881-8577C48A17D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54644" y="2980484"/>
                <a:ext cx="606240" cy="34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7766FCD9-17A6-4965-AC4F-BC208A7B43C4}"/>
              </a:ext>
            </a:extLst>
          </p:cNvPr>
          <p:cNvGrpSpPr/>
          <p:nvPr/>
        </p:nvGrpSpPr>
        <p:grpSpPr>
          <a:xfrm>
            <a:off x="1013084" y="3416804"/>
            <a:ext cx="1461960" cy="667800"/>
            <a:chOff x="1013084" y="3416804"/>
            <a:chExt cx="1461960" cy="66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C1157F2-B3DF-4FD2-A0E5-657DE1765520}"/>
                    </a:ext>
                  </a:extLst>
                </p14:cNvPr>
                <p14:cNvContentPartPr/>
                <p14:nvPr/>
              </p14:nvContentPartPr>
              <p14:xfrm>
                <a:off x="1013084" y="3644684"/>
                <a:ext cx="387360" cy="4399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C1157F2-B3DF-4FD2-A0E5-657DE176552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95444" y="3626684"/>
                  <a:ext cx="4230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7FAAC3F-D93B-4B6D-8B44-E8E914D3D48A}"/>
                    </a:ext>
                  </a:extLst>
                </p14:cNvPr>
                <p14:cNvContentPartPr/>
                <p14:nvPr/>
              </p14:nvContentPartPr>
              <p14:xfrm>
                <a:off x="1598804" y="3555404"/>
                <a:ext cx="276480" cy="4406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7FAAC3F-D93B-4B6D-8B44-E8E914D3D48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80804" y="3537764"/>
                  <a:ext cx="3121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A6F752A-BF97-4D4A-B934-4C973BAF58A7}"/>
                    </a:ext>
                  </a:extLst>
                </p14:cNvPr>
                <p14:cNvContentPartPr/>
                <p14:nvPr/>
              </p14:nvContentPartPr>
              <p14:xfrm>
                <a:off x="1514564" y="3611204"/>
                <a:ext cx="385560" cy="316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A6F752A-BF97-4D4A-B934-4C973BAF58A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96564" y="3593204"/>
                  <a:ext cx="4212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7B67C62-C16A-442D-99B4-5061E572E28D}"/>
                    </a:ext>
                  </a:extLst>
                </p14:cNvPr>
                <p14:cNvContentPartPr/>
                <p14:nvPr/>
              </p14:nvContentPartPr>
              <p14:xfrm>
                <a:off x="1551644" y="3730364"/>
                <a:ext cx="372600" cy="1119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7B67C62-C16A-442D-99B4-5061E572E28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33644" y="3712724"/>
                  <a:ext cx="408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B1CE1D0-AE85-4896-BC65-3DADA1F93C55}"/>
                    </a:ext>
                  </a:extLst>
                </p14:cNvPr>
                <p14:cNvContentPartPr/>
                <p14:nvPr/>
              </p14:nvContentPartPr>
              <p14:xfrm>
                <a:off x="1680524" y="3565124"/>
                <a:ext cx="145800" cy="374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B1CE1D0-AE85-4896-BC65-3DADA1F93C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62884" y="3547124"/>
                  <a:ext cx="1814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FDAD152-B556-46E7-AA98-E7BF57B28B7B}"/>
                    </a:ext>
                  </a:extLst>
                </p14:cNvPr>
                <p14:cNvContentPartPr/>
                <p14:nvPr/>
              </p14:nvContentPartPr>
              <p14:xfrm>
                <a:off x="2079044" y="3528044"/>
                <a:ext cx="97920" cy="298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DAD152-B556-46E7-AA98-E7BF57B28B7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61404" y="3510044"/>
                  <a:ext cx="13356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060FDF1-6364-4B91-A008-5A698D695D02}"/>
                    </a:ext>
                  </a:extLst>
                </p14:cNvPr>
                <p14:cNvContentPartPr/>
                <p14:nvPr/>
              </p14:nvContentPartPr>
              <p14:xfrm>
                <a:off x="2173364" y="3416804"/>
                <a:ext cx="301680" cy="390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060FDF1-6364-4B91-A008-5A698D695D0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55364" y="3399164"/>
                  <a:ext cx="337320" cy="42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815BD54-A967-43B6-A2D1-5F29DF873252}"/>
              </a:ext>
            </a:extLst>
          </p:cNvPr>
          <p:cNvGrpSpPr/>
          <p:nvPr/>
        </p:nvGrpSpPr>
        <p:grpSpPr>
          <a:xfrm>
            <a:off x="5771844" y="1098975"/>
            <a:ext cx="2378520" cy="1838309"/>
            <a:chOff x="5771844" y="1098975"/>
            <a:chExt cx="2378520" cy="183830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A6D804A-9377-4AA3-881E-BE44D5B8730E}"/>
                    </a:ext>
                  </a:extLst>
                </p14:cNvPr>
                <p14:cNvContentPartPr/>
                <p14:nvPr/>
              </p14:nvContentPartPr>
              <p14:xfrm>
                <a:off x="6633684" y="1098975"/>
                <a:ext cx="220680" cy="518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A6D804A-9377-4AA3-881E-BE44D5B873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16044" y="1080975"/>
                  <a:ext cx="25632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4DB12A-5CB4-4FA8-99E8-7B83DD0BA637}"/>
                    </a:ext>
                  </a:extLst>
                </p14:cNvPr>
                <p14:cNvContentPartPr/>
                <p14:nvPr/>
              </p14:nvContentPartPr>
              <p14:xfrm>
                <a:off x="5771844" y="1845615"/>
                <a:ext cx="371520" cy="206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4DB12A-5CB4-4FA8-99E8-7B83DD0BA63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54204" y="1827615"/>
                  <a:ext cx="407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0EB7514-DA67-4F91-9FFC-2A821017A481}"/>
                    </a:ext>
                  </a:extLst>
                </p14:cNvPr>
                <p14:cNvContentPartPr/>
                <p14:nvPr/>
              </p14:nvContentPartPr>
              <p14:xfrm>
                <a:off x="6197004" y="1717815"/>
                <a:ext cx="203400" cy="1717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0EB7514-DA67-4F91-9FFC-2A821017A48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79364" y="1700175"/>
                  <a:ext cx="239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CA5B28-3F32-47A7-BDA7-88EFF65CCE9C}"/>
                    </a:ext>
                  </a:extLst>
                </p14:cNvPr>
                <p14:cNvContentPartPr/>
                <p14:nvPr/>
              </p14:nvContentPartPr>
              <p14:xfrm>
                <a:off x="6549804" y="1694775"/>
                <a:ext cx="109800" cy="255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CA5B28-3F32-47A7-BDA7-88EFF65CCE9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31804" y="1676775"/>
                  <a:ext cx="145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9132DF5-FCC4-4F7C-A193-E0125D24D19C}"/>
                    </a:ext>
                  </a:extLst>
                </p14:cNvPr>
                <p14:cNvContentPartPr/>
                <p14:nvPr/>
              </p14:nvContentPartPr>
              <p14:xfrm>
                <a:off x="6685164" y="1654815"/>
                <a:ext cx="355680" cy="267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9132DF5-FCC4-4F7C-A193-E0125D24D19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67164" y="1637175"/>
                  <a:ext cx="3913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08E4BDA-3B89-4A10-92BB-FC50600AF3A2}"/>
                    </a:ext>
                  </a:extLst>
                </p14:cNvPr>
                <p14:cNvContentPartPr/>
                <p14:nvPr/>
              </p14:nvContentPartPr>
              <p14:xfrm>
                <a:off x="7074684" y="1653015"/>
                <a:ext cx="18360" cy="74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08E4BDA-3B89-4A10-92BB-FC50600AF3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7044" y="1635015"/>
                  <a:ext cx="54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B85AF3D-88EB-4483-8E54-DE541D39A0CA}"/>
                    </a:ext>
                  </a:extLst>
                </p14:cNvPr>
                <p14:cNvContentPartPr/>
                <p14:nvPr/>
              </p14:nvContentPartPr>
              <p14:xfrm>
                <a:off x="7028244" y="1532775"/>
                <a:ext cx="360" cy="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B85AF3D-88EB-4483-8E54-DE541D39A0C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10604" y="151477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5E7B324-65B6-4B31-A4DE-2EB0D314790F}"/>
                    </a:ext>
                  </a:extLst>
                </p14:cNvPr>
                <p14:cNvContentPartPr/>
                <p14:nvPr/>
              </p14:nvContentPartPr>
              <p14:xfrm>
                <a:off x="7111764" y="1634295"/>
                <a:ext cx="163800" cy="110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5E7B324-65B6-4B31-A4DE-2EB0D314790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094124" y="1616655"/>
                  <a:ext cx="199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532DB81-0683-4EDB-8A9E-4D494912A192}"/>
                    </a:ext>
                  </a:extLst>
                </p14:cNvPr>
                <p14:cNvContentPartPr/>
                <p14:nvPr/>
              </p14:nvContentPartPr>
              <p14:xfrm>
                <a:off x="7262604" y="1469055"/>
                <a:ext cx="183600" cy="435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32DB81-0683-4EDB-8A9E-4D494912A19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244964" y="1451415"/>
                  <a:ext cx="2192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C8AA1A2-B06E-4883-9982-D30956FEC7EB}"/>
                    </a:ext>
                  </a:extLst>
                </p14:cNvPr>
                <p14:cNvContentPartPr/>
                <p14:nvPr/>
              </p14:nvContentPartPr>
              <p14:xfrm>
                <a:off x="6002244" y="2127855"/>
                <a:ext cx="254160" cy="1731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C8AA1A2-B06E-4883-9982-D30956FEC7E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984604" y="2109855"/>
                  <a:ext cx="289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3E17B9-CC22-42BF-90E6-09BE109DA77F}"/>
                    </a:ext>
                  </a:extLst>
                </p14:cNvPr>
                <p14:cNvContentPartPr/>
                <p14:nvPr/>
              </p14:nvContentPartPr>
              <p14:xfrm>
                <a:off x="6390324" y="2089695"/>
                <a:ext cx="132120" cy="165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3E17B9-CC22-42BF-90E6-09BE109DA77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72684" y="2071695"/>
                  <a:ext cx="167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B1B1C2-6D9C-4D13-8F03-B0A469E4FAD8}"/>
                    </a:ext>
                  </a:extLst>
                </p14:cNvPr>
                <p14:cNvContentPartPr/>
                <p14:nvPr/>
              </p14:nvContentPartPr>
              <p14:xfrm>
                <a:off x="6617484" y="2035695"/>
                <a:ext cx="102960" cy="227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B1B1C2-6D9C-4D13-8F03-B0A469E4FAD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99844" y="2018055"/>
                  <a:ext cx="1386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3A41939-C080-4297-93B6-42F9EA80936E}"/>
                    </a:ext>
                  </a:extLst>
                </p14:cNvPr>
                <p14:cNvContentPartPr/>
                <p14:nvPr/>
              </p14:nvContentPartPr>
              <p14:xfrm>
                <a:off x="6585084" y="2034255"/>
                <a:ext cx="109080" cy="136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3A41939-C080-4297-93B6-42F9EA80936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67084" y="2016255"/>
                  <a:ext cx="144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3C4788D-81FB-40F4-A8E8-28E122903B50}"/>
                    </a:ext>
                  </a:extLst>
                </p14:cNvPr>
                <p14:cNvContentPartPr/>
                <p14:nvPr/>
              </p14:nvContentPartPr>
              <p14:xfrm>
                <a:off x="6770124" y="1947495"/>
                <a:ext cx="114480" cy="344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3C4788D-81FB-40F4-A8E8-28E122903B5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52124" y="1929495"/>
                  <a:ext cx="1501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2E909A2-D953-40D5-83F2-57D3FCC1EA36}"/>
                    </a:ext>
                  </a:extLst>
                </p14:cNvPr>
                <p14:cNvContentPartPr/>
                <p14:nvPr/>
              </p14:nvContentPartPr>
              <p14:xfrm>
                <a:off x="6742044" y="2040735"/>
                <a:ext cx="82440" cy="9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2E909A2-D953-40D5-83F2-57D3FCC1EA3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24404" y="2022735"/>
                  <a:ext cx="1180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0D69BF7-8477-452E-8779-6A3E4A96D455}"/>
                    </a:ext>
                  </a:extLst>
                </p14:cNvPr>
                <p14:cNvContentPartPr/>
                <p14:nvPr/>
              </p14:nvContentPartPr>
              <p14:xfrm>
                <a:off x="7638084" y="1609455"/>
                <a:ext cx="512280" cy="108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0D69BF7-8477-452E-8779-6A3E4A96D45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20444" y="1591815"/>
                  <a:ext cx="5479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72AFDC4-D8BD-4CA5-AD39-D909CCFC526F}"/>
                    </a:ext>
                  </a:extLst>
                </p14:cNvPr>
                <p14:cNvContentPartPr/>
                <p14:nvPr/>
              </p14:nvContentPartPr>
              <p14:xfrm>
                <a:off x="7905924" y="1412535"/>
                <a:ext cx="158040" cy="437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72AFDC4-D8BD-4CA5-AD39-D909CCFC526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888284" y="1394895"/>
                  <a:ext cx="1936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A744E1-A0CA-412B-93C8-2D4F494484DC}"/>
                    </a:ext>
                  </a:extLst>
                </p14:cNvPr>
                <p14:cNvContentPartPr/>
                <p14:nvPr/>
              </p14:nvContentPartPr>
              <p14:xfrm>
                <a:off x="6517844" y="2308724"/>
                <a:ext cx="366480" cy="628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A744E1-A0CA-412B-93C8-2D4F494484D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500204" y="2290724"/>
                  <a:ext cx="402120" cy="66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A52F1DE-D3CC-4CA4-AE6C-425EF107CE73}"/>
              </a:ext>
            </a:extLst>
          </p:cNvPr>
          <p:cNvGrpSpPr/>
          <p:nvPr/>
        </p:nvGrpSpPr>
        <p:grpSpPr>
          <a:xfrm>
            <a:off x="3056804" y="3389444"/>
            <a:ext cx="765720" cy="387360"/>
            <a:chOff x="3056804" y="3389444"/>
            <a:chExt cx="76572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353F285-0942-4F3E-97E4-0533E254D266}"/>
                    </a:ext>
                  </a:extLst>
                </p14:cNvPr>
                <p14:cNvContentPartPr/>
                <p14:nvPr/>
              </p14:nvContentPartPr>
              <p14:xfrm>
                <a:off x="3056804" y="3601484"/>
                <a:ext cx="765720" cy="19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353F285-0942-4F3E-97E4-0533E254D26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038804" y="3583844"/>
                  <a:ext cx="801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CD6057E-9983-407A-BDBD-286F2E943D42}"/>
                    </a:ext>
                  </a:extLst>
                </p14:cNvPr>
                <p14:cNvContentPartPr/>
                <p14:nvPr/>
              </p14:nvContentPartPr>
              <p14:xfrm>
                <a:off x="3463244" y="3389444"/>
                <a:ext cx="68760" cy="387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CD6057E-9983-407A-BDBD-286F2E943D4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445244" y="3371444"/>
                  <a:ext cx="104400" cy="42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EF99912-8E87-448B-A664-91D44BE33A5C}"/>
                  </a:ext>
                </a:extLst>
              </p14:cNvPr>
              <p14:cNvContentPartPr/>
              <p14:nvPr/>
            </p14:nvContentPartPr>
            <p14:xfrm>
              <a:off x="6389324" y="3148964"/>
              <a:ext cx="242640" cy="2494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EF99912-8E87-448B-A664-91D44BE33A5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71324" y="3130964"/>
                <a:ext cx="2782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9BBC6F7-C260-4C09-8616-E01A58B8D9FF}"/>
                  </a:ext>
                </a:extLst>
              </p14:cNvPr>
              <p14:cNvContentPartPr/>
              <p14:nvPr/>
            </p14:nvContentPartPr>
            <p14:xfrm>
              <a:off x="6114284" y="3444524"/>
              <a:ext cx="1107360" cy="745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9BBC6F7-C260-4C09-8616-E01A58B8D9FF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6096284" y="3426524"/>
                <a:ext cx="11430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0D10F34-7FEF-4C33-AFA7-66F1EAEDF2D2}"/>
                  </a:ext>
                </a:extLst>
              </p14:cNvPr>
              <p14:cNvContentPartPr/>
              <p14:nvPr/>
            </p14:nvContentPartPr>
            <p14:xfrm>
              <a:off x="6243164" y="3611204"/>
              <a:ext cx="174960" cy="2692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0D10F34-7FEF-4C33-AFA7-66F1EAEDF2D2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6225524" y="3593204"/>
                <a:ext cx="2106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B7F7B30-778B-424F-A229-343181313780}"/>
                  </a:ext>
                </a:extLst>
              </p14:cNvPr>
              <p14:cNvContentPartPr/>
              <p14:nvPr/>
            </p14:nvContentPartPr>
            <p14:xfrm>
              <a:off x="6280244" y="3716324"/>
              <a:ext cx="184320" cy="151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B7F7B30-778B-424F-A229-34318131378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6262604" y="3698324"/>
                <a:ext cx="2199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8D2FDDF-FE8F-4E64-A8E6-D4C3F570E9BD}"/>
                  </a:ext>
                </a:extLst>
              </p14:cNvPr>
              <p14:cNvContentPartPr/>
              <p14:nvPr/>
            </p14:nvContentPartPr>
            <p14:xfrm>
              <a:off x="6243164" y="3563684"/>
              <a:ext cx="208440" cy="385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8D2FDDF-FE8F-4E64-A8E6-D4C3F570E9B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225524" y="3546044"/>
                <a:ext cx="2440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00A28F4-6881-4105-A1E1-CDCA49BA48ED}"/>
                  </a:ext>
                </a:extLst>
              </p14:cNvPr>
              <p14:cNvContentPartPr/>
              <p14:nvPr/>
            </p14:nvContentPartPr>
            <p14:xfrm>
              <a:off x="6363404" y="3841964"/>
              <a:ext cx="110160" cy="280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00A28F4-6881-4105-A1E1-CDCA49BA48E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345404" y="3824324"/>
                <a:ext cx="1458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1B5115A-6EB0-4F45-98A1-3F92C390DC37}"/>
                  </a:ext>
                </a:extLst>
              </p14:cNvPr>
              <p14:cNvContentPartPr/>
              <p14:nvPr/>
            </p14:nvContentPartPr>
            <p14:xfrm>
              <a:off x="6593804" y="3574124"/>
              <a:ext cx="207000" cy="2048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1B5115A-6EB0-4F45-98A1-3F92C390DC3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6576164" y="3556124"/>
                <a:ext cx="2426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4ABE98E-153D-4DF6-B788-E4285A3043AF}"/>
                  </a:ext>
                </a:extLst>
              </p14:cNvPr>
              <p14:cNvContentPartPr/>
              <p14:nvPr/>
            </p14:nvContentPartPr>
            <p14:xfrm>
              <a:off x="6677684" y="3574124"/>
              <a:ext cx="39600" cy="241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4ABE98E-153D-4DF6-B788-E4285A3043A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659684" y="3556124"/>
                <a:ext cx="752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182AA8C-E937-4181-BDA3-18CED0E4F320}"/>
                  </a:ext>
                </a:extLst>
              </p14:cNvPr>
              <p14:cNvContentPartPr/>
              <p14:nvPr/>
            </p14:nvContentPartPr>
            <p14:xfrm>
              <a:off x="6912764" y="3536324"/>
              <a:ext cx="294840" cy="198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182AA8C-E937-4181-BDA3-18CED0E4F32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894764" y="3518324"/>
                <a:ext cx="3304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D943A10-EA75-4D99-A436-C75034D76E0F}"/>
                  </a:ext>
                </a:extLst>
              </p14:cNvPr>
              <p14:cNvContentPartPr/>
              <p14:nvPr/>
            </p14:nvContentPartPr>
            <p14:xfrm>
              <a:off x="7093484" y="3629204"/>
              <a:ext cx="136440" cy="288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D943A10-EA75-4D99-A436-C75034D76E0F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075484" y="3611564"/>
                <a:ext cx="172080" cy="3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9B59F1D-990F-4221-82B2-3F0A26AB19EC}"/>
              </a:ext>
            </a:extLst>
          </p:cNvPr>
          <p:cNvGrpSpPr/>
          <p:nvPr/>
        </p:nvGrpSpPr>
        <p:grpSpPr>
          <a:xfrm>
            <a:off x="7268444" y="3106844"/>
            <a:ext cx="677160" cy="327600"/>
            <a:chOff x="7268444" y="3106844"/>
            <a:chExt cx="67716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DDF2CCB-F2EB-42BF-8F14-AF231FA1BC7E}"/>
                    </a:ext>
                  </a:extLst>
                </p14:cNvPr>
                <p14:cNvContentPartPr/>
                <p14:nvPr/>
              </p14:nvContentPartPr>
              <p14:xfrm>
                <a:off x="7391564" y="3213764"/>
                <a:ext cx="90000" cy="2134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DDF2CCB-F2EB-42BF-8F14-AF231FA1BC7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373564" y="3196124"/>
                  <a:ext cx="125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CACEF8F-3735-485F-9E6B-E602611BFFDE}"/>
                    </a:ext>
                  </a:extLst>
                </p14:cNvPr>
                <p14:cNvContentPartPr/>
                <p14:nvPr/>
              </p14:nvContentPartPr>
              <p14:xfrm>
                <a:off x="7268444" y="3269204"/>
                <a:ext cx="273600" cy="151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CACEF8F-3735-485F-9E6B-E602611BFF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50804" y="3251564"/>
                  <a:ext cx="309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474BD17-D600-4E21-9193-BF2A7AD1CD18}"/>
                    </a:ext>
                  </a:extLst>
                </p14:cNvPr>
                <p14:cNvContentPartPr/>
                <p14:nvPr/>
              </p14:nvContentPartPr>
              <p14:xfrm>
                <a:off x="7278164" y="3361364"/>
                <a:ext cx="174600" cy="471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474BD17-D600-4E21-9193-BF2A7AD1CD1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60164" y="3343364"/>
                  <a:ext cx="2102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1AB7D52-D328-4790-9BC9-BF3AE6D0DD17}"/>
                    </a:ext>
                  </a:extLst>
                </p14:cNvPr>
                <p14:cNvContentPartPr/>
                <p14:nvPr/>
              </p14:nvContentPartPr>
              <p14:xfrm>
                <a:off x="7379684" y="3232124"/>
                <a:ext cx="106920" cy="2023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1AB7D52-D328-4790-9BC9-BF3AE6D0DD1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61684" y="3214484"/>
                  <a:ext cx="142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7F57294-7068-418B-8FE1-286D45F1EFC9}"/>
                    </a:ext>
                  </a:extLst>
                </p14:cNvPr>
                <p14:cNvContentPartPr/>
                <p14:nvPr/>
              </p14:nvContentPartPr>
              <p14:xfrm>
                <a:off x="7627724" y="3106844"/>
                <a:ext cx="317880" cy="285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7F57294-7068-418B-8FE1-286D45F1EFC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609724" y="3089204"/>
                  <a:ext cx="353520" cy="32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C1E41F8-368A-4BB1-B4C5-738263C53BE2}"/>
                  </a:ext>
                </a:extLst>
              </p14:cNvPr>
              <p14:cNvContentPartPr/>
              <p14:nvPr/>
            </p14:nvContentPartPr>
            <p14:xfrm>
              <a:off x="10002564" y="1837844"/>
              <a:ext cx="368640" cy="7729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C1E41F8-368A-4BB1-B4C5-738263C53BE2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9984924" y="1819844"/>
                <a:ext cx="404280" cy="80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56C22A5-323D-477F-8F3C-66D8AACCD8A7}"/>
              </a:ext>
            </a:extLst>
          </p:cNvPr>
          <p:cNvGrpSpPr/>
          <p:nvPr/>
        </p:nvGrpSpPr>
        <p:grpSpPr>
          <a:xfrm>
            <a:off x="8303444" y="2548844"/>
            <a:ext cx="3271600" cy="1006920"/>
            <a:chOff x="8303444" y="2548844"/>
            <a:chExt cx="3271600" cy="100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FB2434E-DD7B-4A11-B0DE-8EC8776099C1}"/>
                    </a:ext>
                  </a:extLst>
                </p14:cNvPr>
                <p14:cNvContentPartPr/>
                <p14:nvPr/>
              </p14:nvContentPartPr>
              <p14:xfrm>
                <a:off x="8303444" y="3148604"/>
                <a:ext cx="361440" cy="39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FB2434E-DD7B-4A11-B0DE-8EC8776099C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285444" y="3130964"/>
                  <a:ext cx="397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5486E74-2E8D-46DC-959A-156B8404477E}"/>
                    </a:ext>
                  </a:extLst>
                </p14:cNvPr>
                <p14:cNvContentPartPr/>
                <p14:nvPr/>
              </p14:nvContentPartPr>
              <p14:xfrm>
                <a:off x="8451044" y="3103244"/>
                <a:ext cx="56160" cy="202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5486E74-2E8D-46DC-959A-156B8404477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33044" y="3085244"/>
                  <a:ext cx="91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9DA6E0F-97DD-49C1-AAFF-C66B6EEFD39D}"/>
                    </a:ext>
                  </a:extLst>
                </p14:cNvPr>
                <p14:cNvContentPartPr/>
                <p14:nvPr/>
              </p14:nvContentPartPr>
              <p14:xfrm>
                <a:off x="9023364" y="2890484"/>
                <a:ext cx="234720" cy="233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9DA6E0F-97DD-49C1-AAFF-C66B6EEFD39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005724" y="2872844"/>
                  <a:ext cx="2703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707265-8DE8-4203-9D7F-C978A16E1678}"/>
                    </a:ext>
                  </a:extLst>
                </p14:cNvPr>
                <p14:cNvContentPartPr/>
                <p14:nvPr/>
              </p14:nvContentPartPr>
              <p14:xfrm>
                <a:off x="9078804" y="2966084"/>
                <a:ext cx="164160" cy="262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707265-8DE8-4203-9D7F-C978A16E167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061164" y="2948444"/>
                  <a:ext cx="199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2A4FB68-ADB5-45F3-917A-8EA65F87F89D}"/>
                    </a:ext>
                  </a:extLst>
                </p14:cNvPr>
                <p14:cNvContentPartPr/>
                <p14:nvPr/>
              </p14:nvContentPartPr>
              <p14:xfrm>
                <a:off x="9056484" y="2842604"/>
                <a:ext cx="184320" cy="21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2A4FB68-ADB5-45F3-917A-8EA65F87F89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038844" y="2824604"/>
                  <a:ext cx="219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309F2BE-016A-4FA1-AA7C-DD351AA54959}"/>
                    </a:ext>
                  </a:extLst>
                </p14:cNvPr>
                <p14:cNvContentPartPr/>
                <p14:nvPr/>
              </p14:nvContentPartPr>
              <p14:xfrm>
                <a:off x="9374004" y="2836484"/>
                <a:ext cx="212760" cy="2577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09F2BE-016A-4FA1-AA7C-DD351AA5495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356004" y="2818844"/>
                  <a:ext cx="2484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322906D-17CA-4FE0-9B45-D661AF8C946B}"/>
                    </a:ext>
                  </a:extLst>
                </p14:cNvPr>
                <p14:cNvContentPartPr/>
                <p14:nvPr/>
              </p14:nvContentPartPr>
              <p14:xfrm>
                <a:off x="9696924" y="2789684"/>
                <a:ext cx="316800" cy="315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322906D-17CA-4FE0-9B45-D661AF8C946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679284" y="2771684"/>
                  <a:ext cx="3524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2D74344-A423-4208-B5B9-76CF6378D314}"/>
                    </a:ext>
                  </a:extLst>
                </p14:cNvPr>
                <p14:cNvContentPartPr/>
                <p14:nvPr/>
              </p14:nvContentPartPr>
              <p14:xfrm>
                <a:off x="9901044" y="2955644"/>
                <a:ext cx="234000" cy="2152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2D74344-A423-4208-B5B9-76CF6378D31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883044" y="2937644"/>
                  <a:ext cx="2696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7BEAF69-CBCD-4D10-A15C-C3A0E11201EC}"/>
                    </a:ext>
                  </a:extLst>
                </p14:cNvPr>
                <p14:cNvContentPartPr/>
                <p14:nvPr/>
              </p14:nvContentPartPr>
              <p14:xfrm>
                <a:off x="9069804" y="3224564"/>
                <a:ext cx="1149840" cy="63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7BEAF69-CBCD-4D10-A15C-C3A0E11201E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052164" y="3206564"/>
                  <a:ext cx="11854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ADC38A3-D24F-4689-97C1-07B5B78B9867}"/>
                    </a:ext>
                  </a:extLst>
                </p14:cNvPr>
                <p14:cNvContentPartPr/>
                <p14:nvPr/>
              </p14:nvContentPartPr>
              <p14:xfrm>
                <a:off x="9476244" y="3285404"/>
                <a:ext cx="350280" cy="270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ADC38A3-D24F-4689-97C1-07B5B78B986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458244" y="3267404"/>
                  <a:ext cx="3859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B4C081A-7874-4B16-96BE-1EAE07CA1697}"/>
                    </a:ext>
                  </a:extLst>
                </p14:cNvPr>
                <p14:cNvContentPartPr/>
                <p14:nvPr/>
              </p14:nvContentPartPr>
              <p14:xfrm>
                <a:off x="10390644" y="3197204"/>
                <a:ext cx="289440" cy="26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B4C081A-7874-4B16-96BE-1EAE07CA169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372644" y="3179564"/>
                  <a:ext cx="3250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AD84054-7553-4B1B-911E-6DF1B812A2BC}"/>
                    </a:ext>
                  </a:extLst>
                </p14:cNvPr>
                <p14:cNvContentPartPr/>
                <p14:nvPr/>
              </p14:nvContentPartPr>
              <p14:xfrm>
                <a:off x="10473444" y="3103244"/>
                <a:ext cx="82080" cy="239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AD84054-7553-4B1B-911E-6DF1B812A2B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455804" y="3085244"/>
                  <a:ext cx="1177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5688A0F-9EBE-4A04-9AFA-0E7AA24F5975}"/>
                    </a:ext>
                  </a:extLst>
                </p14:cNvPr>
                <p14:cNvContentPartPr/>
                <p14:nvPr/>
              </p14:nvContentPartPr>
              <p14:xfrm>
                <a:off x="10768284" y="2871404"/>
                <a:ext cx="215280" cy="381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5688A0F-9EBE-4A04-9AFA-0E7AA24F597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750644" y="2853764"/>
                  <a:ext cx="25092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3CCBE89-3572-415B-B78D-D9686AD7F70A}"/>
                    </a:ext>
                  </a:extLst>
                </p14:cNvPr>
                <p14:cNvContentPartPr/>
                <p14:nvPr/>
              </p14:nvContentPartPr>
              <p14:xfrm>
                <a:off x="11051964" y="3020084"/>
                <a:ext cx="3960" cy="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3CCBE89-3572-415B-B78D-D9686AD7F70A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033964" y="3002084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C7500F0-D0A7-4DAE-82F2-3A8D725109E8}"/>
                    </a:ext>
                  </a:extLst>
                </p14:cNvPr>
                <p14:cNvContentPartPr/>
                <p14:nvPr/>
              </p14:nvContentPartPr>
              <p14:xfrm>
                <a:off x="11121444" y="2750444"/>
                <a:ext cx="213480" cy="449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C7500F0-D0A7-4DAE-82F2-3A8D725109E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103444" y="2732804"/>
                  <a:ext cx="24912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37649D2-64E2-4801-AE81-0C754902BD98}"/>
                    </a:ext>
                  </a:extLst>
                </p14:cNvPr>
                <p14:cNvContentPartPr/>
                <p14:nvPr/>
              </p14:nvContentPartPr>
              <p14:xfrm>
                <a:off x="11166444" y="2548844"/>
                <a:ext cx="408600" cy="897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37649D2-64E2-4801-AE81-0C754902BD9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148804" y="2530844"/>
                  <a:ext cx="44424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0923B76-B1A4-4F72-9945-A1BB8CFC7335}"/>
                    </a:ext>
                  </a:extLst>
                </p14:cNvPr>
                <p14:cNvContentPartPr/>
                <p14:nvPr/>
              </p14:nvContentPartPr>
              <p14:xfrm>
                <a:off x="8746524" y="2853404"/>
                <a:ext cx="322560" cy="6516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0923B76-B1A4-4F72-9945-A1BB8CFC733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728884" y="2835764"/>
                  <a:ext cx="358200" cy="68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3F0058A-906F-4132-87EF-C250A91CE7B6}"/>
              </a:ext>
            </a:extLst>
          </p:cNvPr>
          <p:cNvGrpSpPr/>
          <p:nvPr/>
        </p:nvGrpSpPr>
        <p:grpSpPr>
          <a:xfrm>
            <a:off x="11614542" y="2408580"/>
            <a:ext cx="678600" cy="600840"/>
            <a:chOff x="11614542" y="2408580"/>
            <a:chExt cx="678600" cy="60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2A607E9-72F3-4E86-8DFC-5C7D7E2157FC}"/>
                    </a:ext>
                  </a:extLst>
                </p14:cNvPr>
                <p14:cNvContentPartPr/>
                <p14:nvPr/>
              </p14:nvContentPartPr>
              <p14:xfrm>
                <a:off x="11662422" y="2874780"/>
                <a:ext cx="83880" cy="1087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2A607E9-72F3-4E86-8DFC-5C7D7E2157F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644782" y="2856780"/>
                  <a:ext cx="119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DD62E96-6B7F-4AFB-9F3D-2A2B5D53A507}"/>
                    </a:ext>
                  </a:extLst>
                </p14:cNvPr>
                <p14:cNvContentPartPr/>
                <p14:nvPr/>
              </p14:nvContentPartPr>
              <p14:xfrm>
                <a:off x="11614542" y="2848500"/>
                <a:ext cx="160560" cy="144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DD62E96-6B7F-4AFB-9F3D-2A2B5D53A50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596542" y="2830500"/>
                  <a:ext cx="196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1742E0C-AE00-4814-90CF-0454B507D5D4}"/>
                    </a:ext>
                  </a:extLst>
                </p14:cNvPr>
                <p14:cNvContentPartPr/>
                <p14:nvPr/>
              </p14:nvContentPartPr>
              <p14:xfrm>
                <a:off x="11649462" y="2929140"/>
                <a:ext cx="87480" cy="342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1742E0C-AE00-4814-90CF-0454B507D5D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631462" y="2911140"/>
                  <a:ext cx="123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8712393-84EA-4B7D-B017-6E29FDB99A95}"/>
                    </a:ext>
                  </a:extLst>
                </p14:cNvPr>
                <p14:cNvContentPartPr/>
                <p14:nvPr/>
              </p14:nvContentPartPr>
              <p14:xfrm>
                <a:off x="11684382" y="2795580"/>
                <a:ext cx="103320" cy="2138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8712393-84EA-4B7D-B017-6E29FDB99A9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666742" y="2777940"/>
                  <a:ext cx="138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3D55CD9-462D-4DC9-9100-91F6D5413325}"/>
                    </a:ext>
                  </a:extLst>
                </p14:cNvPr>
                <p14:cNvContentPartPr/>
                <p14:nvPr/>
              </p14:nvContentPartPr>
              <p14:xfrm>
                <a:off x="11675742" y="2893860"/>
                <a:ext cx="60120" cy="25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3D55CD9-462D-4DC9-9100-91F6D541332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658102" y="2875860"/>
                  <a:ext cx="95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BF17682-CD9A-4A76-A73D-67F5EB0C9594}"/>
                    </a:ext>
                  </a:extLst>
                </p14:cNvPr>
                <p14:cNvContentPartPr/>
                <p14:nvPr/>
              </p14:nvContentPartPr>
              <p14:xfrm>
                <a:off x="11843142" y="2734020"/>
                <a:ext cx="65520" cy="1994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BF17682-CD9A-4A76-A73D-67F5EB0C959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825142" y="2716380"/>
                  <a:ext cx="101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952C6FB-432F-46A9-AF4D-8D693063DBBB}"/>
                    </a:ext>
                  </a:extLst>
                </p14:cNvPr>
                <p14:cNvContentPartPr/>
                <p14:nvPr/>
              </p14:nvContentPartPr>
              <p14:xfrm>
                <a:off x="11898582" y="2681460"/>
                <a:ext cx="163080" cy="2786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952C6FB-432F-46A9-AF4D-8D693063DBB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880582" y="2663460"/>
                  <a:ext cx="198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EF55001-D54C-4ADD-8DB5-244E544837E6}"/>
                    </a:ext>
                  </a:extLst>
                </p14:cNvPr>
                <p14:cNvContentPartPr/>
                <p14:nvPr/>
              </p14:nvContentPartPr>
              <p14:xfrm>
                <a:off x="12027462" y="2531700"/>
                <a:ext cx="147600" cy="2912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EF55001-D54C-4ADD-8DB5-244E544837E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2009822" y="2514060"/>
                  <a:ext cx="1832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91E0770-8A6D-4CC3-81C1-9C1D79A38800}"/>
                    </a:ext>
                  </a:extLst>
                </p14:cNvPr>
                <p14:cNvContentPartPr/>
                <p14:nvPr/>
              </p14:nvContentPartPr>
              <p14:xfrm>
                <a:off x="12115662" y="2708100"/>
                <a:ext cx="177480" cy="114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91E0770-8A6D-4CC3-81C1-9C1D79A3880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2097662" y="2690460"/>
                  <a:ext cx="21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ECEE5C1-FB02-457D-A76F-FA3622F7B8BE}"/>
                    </a:ext>
                  </a:extLst>
                </p14:cNvPr>
                <p14:cNvContentPartPr/>
                <p14:nvPr/>
              </p14:nvContentPartPr>
              <p14:xfrm>
                <a:off x="11869422" y="2408580"/>
                <a:ext cx="281160" cy="1234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ECEE5C1-FB02-457D-A76F-FA3622F7B8B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851422" y="2390580"/>
                  <a:ext cx="316800" cy="15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9AF7B7E-E48C-4F77-8233-F627CF9C7046}"/>
              </a:ext>
            </a:extLst>
          </p:cNvPr>
          <p:cNvGrpSpPr/>
          <p:nvPr/>
        </p:nvGrpSpPr>
        <p:grpSpPr>
          <a:xfrm>
            <a:off x="9152502" y="3866538"/>
            <a:ext cx="2948400" cy="1567080"/>
            <a:chOff x="9152502" y="3866538"/>
            <a:chExt cx="2948400" cy="156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9DA4698-A360-496E-8A31-D08C7AE6FA31}"/>
                    </a:ext>
                  </a:extLst>
                </p14:cNvPr>
                <p14:cNvContentPartPr/>
                <p14:nvPr/>
              </p14:nvContentPartPr>
              <p14:xfrm>
                <a:off x="9278142" y="5019978"/>
                <a:ext cx="140040" cy="362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9DA4698-A360-496E-8A31-D08C7AE6FA3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260142" y="5001978"/>
                  <a:ext cx="1756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6C0E48C-CF8A-45AD-B4EE-BF6552E5D470}"/>
                    </a:ext>
                  </a:extLst>
                </p14:cNvPr>
                <p14:cNvContentPartPr/>
                <p14:nvPr/>
              </p14:nvContentPartPr>
              <p14:xfrm>
                <a:off x="9231342" y="5355138"/>
                <a:ext cx="285840" cy="784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6C0E48C-CF8A-45AD-B4EE-BF6552E5D47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213702" y="5337498"/>
                  <a:ext cx="321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3659D4E-90AA-4424-8DE7-8026DCEFD69D}"/>
                    </a:ext>
                  </a:extLst>
                </p14:cNvPr>
                <p14:cNvContentPartPr/>
                <p14:nvPr/>
              </p14:nvContentPartPr>
              <p14:xfrm>
                <a:off x="9152502" y="4977858"/>
                <a:ext cx="186120" cy="1303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3659D4E-90AA-4424-8DE7-8026DCEFD69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134502" y="4960218"/>
                  <a:ext cx="2217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C20DBF4-9E3D-4692-BA28-01747E5555D1}"/>
                    </a:ext>
                  </a:extLst>
                </p14:cNvPr>
                <p14:cNvContentPartPr/>
                <p14:nvPr/>
              </p14:nvContentPartPr>
              <p14:xfrm>
                <a:off x="9618702" y="5014938"/>
                <a:ext cx="467280" cy="1638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C20DBF4-9E3D-4692-BA28-01747E5555D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600702" y="4996938"/>
                  <a:ext cx="5029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5B1A85A-B0AA-45B6-98A5-B6F31A2A37EE}"/>
                    </a:ext>
                  </a:extLst>
                </p14:cNvPr>
                <p14:cNvContentPartPr/>
                <p14:nvPr/>
              </p14:nvContentPartPr>
              <p14:xfrm>
                <a:off x="9899862" y="4923138"/>
                <a:ext cx="312120" cy="299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5B1A85A-B0AA-45B6-98A5-B6F31A2A37E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881862" y="4905498"/>
                  <a:ext cx="3477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0AD7322-F0B2-4EBA-90D1-097E2325B13C}"/>
                    </a:ext>
                  </a:extLst>
                </p14:cNvPr>
                <p14:cNvContentPartPr/>
                <p14:nvPr/>
              </p14:nvContentPartPr>
              <p14:xfrm>
                <a:off x="10330782" y="4641978"/>
                <a:ext cx="167040" cy="3362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0AD7322-F0B2-4EBA-90D1-097E2325B13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312782" y="4624338"/>
                  <a:ext cx="2026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75B3B2B-36DF-4EBE-9F6B-E4EA550BFD4E}"/>
                    </a:ext>
                  </a:extLst>
                </p14:cNvPr>
                <p14:cNvContentPartPr/>
                <p14:nvPr/>
              </p14:nvContentPartPr>
              <p14:xfrm>
                <a:off x="10383342" y="4928538"/>
                <a:ext cx="206280" cy="565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75B3B2B-36DF-4EBE-9F6B-E4EA550BFD4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365342" y="4910538"/>
                  <a:ext cx="2419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4F89766-5AFC-4465-B2AA-D682320F9494}"/>
                    </a:ext>
                  </a:extLst>
                </p14:cNvPr>
                <p14:cNvContentPartPr/>
                <p14:nvPr/>
              </p14:nvContentPartPr>
              <p14:xfrm>
                <a:off x="10163742" y="4546938"/>
                <a:ext cx="255240" cy="1130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4F89766-5AFC-4465-B2AA-D682320F949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145742" y="4528938"/>
                  <a:ext cx="290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6D0B4BC-C63B-4C7D-A9D3-190638AC490F}"/>
                    </a:ext>
                  </a:extLst>
                </p14:cNvPr>
                <p14:cNvContentPartPr/>
                <p14:nvPr/>
              </p14:nvContentPartPr>
              <p14:xfrm>
                <a:off x="10559382" y="4667178"/>
                <a:ext cx="288720" cy="2268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6D0B4BC-C63B-4C7D-A9D3-190638AC490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541382" y="4649178"/>
                  <a:ext cx="3243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AF84D83-B33D-4DAD-AAA1-1031072C131D}"/>
                    </a:ext>
                  </a:extLst>
                </p14:cNvPr>
                <p14:cNvContentPartPr/>
                <p14:nvPr/>
              </p14:nvContentPartPr>
              <p14:xfrm>
                <a:off x="10743702" y="4474938"/>
                <a:ext cx="160560" cy="19512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AF84D83-B33D-4DAD-AAA1-1031072C131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726062" y="4457298"/>
                  <a:ext cx="1962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9F17071-E6C2-46A6-A04C-DB569DA09735}"/>
                    </a:ext>
                  </a:extLst>
                </p14:cNvPr>
                <p14:cNvContentPartPr/>
                <p14:nvPr/>
              </p14:nvContentPartPr>
              <p14:xfrm>
                <a:off x="10988502" y="4402218"/>
                <a:ext cx="187200" cy="2232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9F17071-E6C2-46A6-A04C-DB569DA0973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970502" y="4384218"/>
                  <a:ext cx="2228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695BD2F-8D31-423A-A07F-05BA963F72F4}"/>
                    </a:ext>
                  </a:extLst>
                </p14:cNvPr>
                <p14:cNvContentPartPr/>
                <p14:nvPr/>
              </p14:nvContentPartPr>
              <p14:xfrm>
                <a:off x="11218542" y="4393938"/>
                <a:ext cx="285840" cy="1792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695BD2F-8D31-423A-A07F-05BA963F72F4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00902" y="4375938"/>
                  <a:ext cx="321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8C1D12B-97FE-48E5-9D61-F7CFD93F1F5B}"/>
                    </a:ext>
                  </a:extLst>
                </p14:cNvPr>
                <p14:cNvContentPartPr/>
                <p14:nvPr/>
              </p14:nvContentPartPr>
              <p14:xfrm>
                <a:off x="11429502" y="4215738"/>
                <a:ext cx="244800" cy="2228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8C1D12B-97FE-48E5-9D61-F7CFD93F1F5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411502" y="4197738"/>
                  <a:ext cx="280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F974770-5A53-4BD6-9284-EEDE89AB93E0}"/>
                    </a:ext>
                  </a:extLst>
                </p14:cNvPr>
                <p14:cNvContentPartPr/>
                <p14:nvPr/>
              </p14:nvContentPartPr>
              <p14:xfrm>
                <a:off x="11368302" y="3866538"/>
                <a:ext cx="732600" cy="468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F974770-5A53-4BD6-9284-EEDE89AB93E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350302" y="3848898"/>
                  <a:ext cx="76824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721843B-D307-4AAD-ACFB-E950703EEFF1}"/>
                    </a:ext>
                  </a:extLst>
                </p14:cNvPr>
                <p14:cNvContentPartPr/>
                <p14:nvPr/>
              </p14:nvContentPartPr>
              <p14:xfrm>
                <a:off x="10504662" y="5040498"/>
                <a:ext cx="401760" cy="3448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721843B-D307-4AAD-ACFB-E950703EEFF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486662" y="5022858"/>
                  <a:ext cx="4374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FEC5B2C-90D8-4C51-A383-F0E721F0CABE}"/>
                    </a:ext>
                  </a:extLst>
                </p14:cNvPr>
                <p14:cNvContentPartPr/>
                <p14:nvPr/>
              </p14:nvContentPartPr>
              <p14:xfrm>
                <a:off x="10856022" y="5079738"/>
                <a:ext cx="278280" cy="216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FEC5B2C-90D8-4C51-A383-F0E721F0CAB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838022" y="5062098"/>
                  <a:ext cx="313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F947BC6-3988-4F0A-87BE-F3EFD914A75E}"/>
                    </a:ext>
                  </a:extLst>
                </p14:cNvPr>
                <p14:cNvContentPartPr/>
                <p14:nvPr/>
              </p14:nvContentPartPr>
              <p14:xfrm>
                <a:off x="11237262" y="4809018"/>
                <a:ext cx="262800" cy="4320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F947BC6-3988-4F0A-87BE-F3EFD914A75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219622" y="4791018"/>
                  <a:ext cx="2984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4BBFCD3-5B6D-40F8-B10D-E91285DD4797}"/>
                    </a:ext>
                  </a:extLst>
                </p14:cNvPr>
                <p14:cNvContentPartPr/>
                <p14:nvPr/>
              </p14:nvContentPartPr>
              <p14:xfrm>
                <a:off x="11297382" y="4765098"/>
                <a:ext cx="203040" cy="4438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4BBFCD3-5B6D-40F8-B10D-E91285DD479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279382" y="4747098"/>
                  <a:ext cx="23868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ECB070E-0E79-4B94-92C0-F2F4B9F3F7D0}"/>
                    </a:ext>
                  </a:extLst>
                </p14:cNvPr>
                <p14:cNvContentPartPr/>
                <p14:nvPr/>
              </p14:nvContentPartPr>
              <p14:xfrm>
                <a:off x="11632182" y="4641978"/>
                <a:ext cx="183240" cy="3924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ECB070E-0E79-4B94-92C0-F2F4B9F3F7D0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614182" y="4624338"/>
                  <a:ext cx="2188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BFC0936-E507-48B8-B917-F47CC17EA4CC}"/>
                    </a:ext>
                  </a:extLst>
                </p14:cNvPr>
                <p14:cNvContentPartPr/>
                <p14:nvPr/>
              </p14:nvContentPartPr>
              <p14:xfrm>
                <a:off x="11579262" y="4800378"/>
                <a:ext cx="193320" cy="87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BFC0936-E507-48B8-B917-F47CC17EA4C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561262" y="4782738"/>
                  <a:ext cx="22896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2DA10DE3-C22A-4B0A-B9DC-C4B6B22538A9}"/>
                  </a:ext>
                </a:extLst>
              </p14:cNvPr>
              <p14:cNvContentPartPr/>
              <p14:nvPr/>
            </p14:nvContentPartPr>
            <p14:xfrm>
              <a:off x="5984862" y="4825938"/>
              <a:ext cx="364680" cy="36288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2DA10DE3-C22A-4B0A-B9DC-C4B6B22538A9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5966862" y="4807938"/>
                <a:ext cx="40032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23C95681-6477-45A1-99D2-FD09090CCE3B}"/>
                  </a:ext>
                </a:extLst>
              </p14:cNvPr>
              <p14:cNvContentPartPr/>
              <p14:nvPr/>
            </p14:nvContentPartPr>
            <p14:xfrm>
              <a:off x="6163062" y="5011338"/>
              <a:ext cx="176040" cy="21132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23C95681-6477-45A1-99D2-FD09090CCE3B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145062" y="4993338"/>
                <a:ext cx="2116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2F1EC952-775F-441B-9897-E0D406E41B4E}"/>
                  </a:ext>
                </a:extLst>
              </p14:cNvPr>
              <p14:cNvContentPartPr/>
              <p14:nvPr/>
            </p14:nvContentPartPr>
            <p14:xfrm>
              <a:off x="6435582" y="4959498"/>
              <a:ext cx="226440" cy="22176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2F1EC952-775F-441B-9897-E0D406E41B4E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417942" y="4941498"/>
                <a:ext cx="2620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25E7A662-8490-4CAD-B190-B62AF3E07295}"/>
                  </a:ext>
                </a:extLst>
              </p14:cNvPr>
              <p14:cNvContentPartPr/>
              <p14:nvPr/>
            </p14:nvContentPartPr>
            <p14:xfrm>
              <a:off x="6654822" y="4942938"/>
              <a:ext cx="202680" cy="21132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25E7A662-8490-4CAD-B190-B62AF3E07295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6637182" y="4924938"/>
                <a:ext cx="238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34BEC2A9-4F49-47FB-AB62-139EBA734AC4}"/>
                  </a:ext>
                </a:extLst>
              </p14:cNvPr>
              <p14:cNvContentPartPr/>
              <p14:nvPr/>
            </p14:nvContentPartPr>
            <p14:xfrm>
              <a:off x="6822582" y="4864098"/>
              <a:ext cx="181800" cy="14976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34BEC2A9-4F49-47FB-AB62-139EBA734AC4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6804582" y="4846098"/>
                <a:ext cx="2174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D54D71AA-BDF6-417D-AF68-D5B6F53B6D1B}"/>
                  </a:ext>
                </a:extLst>
              </p14:cNvPr>
              <p14:cNvContentPartPr/>
              <p14:nvPr/>
            </p14:nvContentPartPr>
            <p14:xfrm>
              <a:off x="6997542" y="4716858"/>
              <a:ext cx="96120" cy="214560"/>
            </p14:xfrm>
          </p:contentPart>
        </mc:Choice>
        <mc:Fallback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D54D71AA-BDF6-417D-AF68-D5B6F53B6D1B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6979902" y="4698858"/>
                <a:ext cx="1317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BD1750C3-4B70-4231-A0D5-B46BBE123B46}"/>
                  </a:ext>
                </a:extLst>
              </p14:cNvPr>
              <p14:cNvContentPartPr/>
              <p14:nvPr/>
            </p14:nvContentPartPr>
            <p14:xfrm>
              <a:off x="7006902" y="4803258"/>
              <a:ext cx="51840" cy="3276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BD1750C3-4B70-4231-A0D5-B46BBE123B46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6989262" y="4785258"/>
                <a:ext cx="874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906F81AF-11EF-4E22-8830-5D558D9231F1}"/>
                  </a:ext>
                </a:extLst>
              </p14:cNvPr>
              <p14:cNvContentPartPr/>
              <p14:nvPr/>
            </p14:nvContentPartPr>
            <p14:xfrm>
              <a:off x="7165662" y="4861938"/>
              <a:ext cx="32040" cy="46800"/>
            </p14:xfrm>
          </p:contentPart>
        </mc:Choice>
        <mc:Fallback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906F81AF-11EF-4E22-8830-5D558D9231F1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7147662" y="4843938"/>
                <a:ext cx="676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990D9302-0ADD-4E0C-8DD5-E962C7AB9081}"/>
                  </a:ext>
                </a:extLst>
              </p14:cNvPr>
              <p14:cNvContentPartPr/>
              <p14:nvPr/>
            </p14:nvContentPartPr>
            <p14:xfrm>
              <a:off x="7188342" y="4791378"/>
              <a:ext cx="3960" cy="93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990D9302-0ADD-4E0C-8DD5-E962C7AB9081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7170342" y="4773738"/>
                <a:ext cx="396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CAED150B-C908-40F0-B43B-05C7C33429B1}"/>
                  </a:ext>
                </a:extLst>
              </p14:cNvPr>
              <p14:cNvContentPartPr/>
              <p14:nvPr/>
            </p14:nvContentPartPr>
            <p14:xfrm>
              <a:off x="7182942" y="4598058"/>
              <a:ext cx="123120" cy="272880"/>
            </p14:xfrm>
          </p:contentPart>
        </mc:Choice>
        <mc:Fallback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CAED150B-C908-40F0-B43B-05C7C33429B1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7165302" y="4580058"/>
                <a:ext cx="15876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B05810E8-3358-4978-8718-E3B4B110E088}"/>
                  </a:ext>
                </a:extLst>
              </p14:cNvPr>
              <p14:cNvContentPartPr/>
              <p14:nvPr/>
            </p14:nvContentPartPr>
            <p14:xfrm>
              <a:off x="7182942" y="4713618"/>
              <a:ext cx="60480" cy="3420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B05810E8-3358-4978-8718-E3B4B110E088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7165302" y="4695978"/>
                <a:ext cx="961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5568C731-1946-4054-B365-2644ED7200CD}"/>
                  </a:ext>
                </a:extLst>
              </p14:cNvPr>
              <p14:cNvContentPartPr/>
              <p14:nvPr/>
            </p14:nvContentPartPr>
            <p14:xfrm>
              <a:off x="7287702" y="4632618"/>
              <a:ext cx="204480" cy="32616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5568C731-1946-4054-B365-2644ED7200CD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270062" y="4614618"/>
                <a:ext cx="24012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B7F4378-F7A5-4A29-8F64-FD218973D60F}"/>
                  </a:ext>
                </a:extLst>
              </p14:cNvPr>
              <p14:cNvContentPartPr/>
              <p14:nvPr/>
            </p14:nvContentPartPr>
            <p14:xfrm>
              <a:off x="904542" y="4835658"/>
              <a:ext cx="327960" cy="2844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B7F4378-F7A5-4A29-8F64-FD218973D60F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886542" y="4817658"/>
                <a:ext cx="3636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EC8E5E0-3A36-4F05-9313-68A5260CAF07}"/>
                  </a:ext>
                </a:extLst>
              </p14:cNvPr>
              <p14:cNvContentPartPr/>
              <p14:nvPr/>
            </p14:nvContentPartPr>
            <p14:xfrm>
              <a:off x="949182" y="5319138"/>
              <a:ext cx="51480" cy="2491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EC8E5E0-3A36-4F05-9313-68A5260CAF07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931542" y="5301138"/>
                <a:ext cx="871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6A8E363-A0CE-4CED-BD99-CE5D6EC7DC3B}"/>
                  </a:ext>
                </a:extLst>
              </p14:cNvPr>
              <p14:cNvContentPartPr/>
              <p14:nvPr/>
            </p14:nvContentPartPr>
            <p14:xfrm>
              <a:off x="1027302" y="5266218"/>
              <a:ext cx="221400" cy="3441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6A8E363-A0CE-4CED-BD99-CE5D6EC7DC3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009662" y="5248218"/>
                <a:ext cx="2570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07DC195-516E-41D6-8F88-DE5AAE74CE6C}"/>
                  </a:ext>
                </a:extLst>
              </p14:cNvPr>
              <p14:cNvContentPartPr/>
              <p14:nvPr/>
            </p14:nvContentPartPr>
            <p14:xfrm>
              <a:off x="1098222" y="5776338"/>
              <a:ext cx="176400" cy="2502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07DC195-516E-41D6-8F88-DE5AAE74CE6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080582" y="5758338"/>
                <a:ext cx="2120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D571EC8-F0AE-47EA-89AE-C1779316F7F6}"/>
                  </a:ext>
                </a:extLst>
              </p14:cNvPr>
              <p14:cNvContentPartPr/>
              <p14:nvPr/>
            </p14:nvContentPartPr>
            <p14:xfrm>
              <a:off x="1133862" y="5829258"/>
              <a:ext cx="98640" cy="619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D571EC8-F0AE-47EA-89AE-C1779316F7F6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115862" y="5811258"/>
                <a:ext cx="1342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9024281-B9EC-4E7A-AAC4-45BA6D59FC46}"/>
                  </a:ext>
                </a:extLst>
              </p14:cNvPr>
              <p14:cNvContentPartPr/>
              <p14:nvPr/>
            </p14:nvContentPartPr>
            <p14:xfrm>
              <a:off x="1098582" y="5664738"/>
              <a:ext cx="146520" cy="504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9024281-B9EC-4E7A-AAC4-45BA6D59FC46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080582" y="5647098"/>
                <a:ext cx="1821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68E5F20-673F-48A8-B54B-90655D5C554B}"/>
                  </a:ext>
                </a:extLst>
              </p14:cNvPr>
              <p14:cNvContentPartPr/>
              <p14:nvPr/>
            </p14:nvContentPartPr>
            <p14:xfrm>
              <a:off x="1383702" y="5652858"/>
              <a:ext cx="244440" cy="24012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68E5F20-673F-48A8-B54B-90655D5C554B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365702" y="5635218"/>
                <a:ext cx="2800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BD84EE5-7066-4345-AE82-27A41EC86D0C}"/>
                  </a:ext>
                </a:extLst>
              </p14:cNvPr>
              <p14:cNvContentPartPr/>
              <p14:nvPr/>
            </p14:nvContentPartPr>
            <p14:xfrm>
              <a:off x="1748022" y="5532258"/>
              <a:ext cx="330120" cy="3780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BD84EE5-7066-4345-AE82-27A41EC86D0C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1730382" y="5514618"/>
                <a:ext cx="36576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426EBCA-2515-4D12-8B29-CE2A3A2CABA9}"/>
                  </a:ext>
                </a:extLst>
              </p14:cNvPr>
              <p14:cNvContentPartPr/>
              <p14:nvPr/>
            </p14:nvContentPartPr>
            <p14:xfrm>
              <a:off x="1907862" y="5722698"/>
              <a:ext cx="238320" cy="1425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426EBCA-2515-4D12-8B29-CE2A3A2CABA9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889862" y="5704698"/>
                <a:ext cx="2739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15B2837-72E8-409C-AFB2-CEB0A92905FE}"/>
                  </a:ext>
                </a:extLst>
              </p14:cNvPr>
              <p14:cNvContentPartPr/>
              <p14:nvPr/>
            </p14:nvContentPartPr>
            <p14:xfrm>
              <a:off x="1160142" y="6100338"/>
              <a:ext cx="274680" cy="3182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15B2837-72E8-409C-AFB2-CEB0A92905FE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142502" y="6082698"/>
                <a:ext cx="31032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2378DEC-6E16-438C-9DCB-24ACC582A551}"/>
                  </a:ext>
                </a:extLst>
              </p14:cNvPr>
              <p14:cNvContentPartPr/>
              <p14:nvPr/>
            </p14:nvContentPartPr>
            <p14:xfrm>
              <a:off x="1363182" y="6426858"/>
              <a:ext cx="186480" cy="3002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2378DEC-6E16-438C-9DCB-24ACC582A551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345542" y="6409218"/>
                <a:ext cx="2221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FF520368-EEFB-479F-849C-E94CF63B2DFA}"/>
                  </a:ext>
                </a:extLst>
              </p14:cNvPr>
              <p14:cNvContentPartPr/>
              <p14:nvPr/>
            </p14:nvContentPartPr>
            <p14:xfrm>
              <a:off x="1592862" y="6365298"/>
              <a:ext cx="228600" cy="3441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FF520368-EEFB-479F-849C-E94CF63B2DFA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575222" y="6347298"/>
                <a:ext cx="2642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38D853D-F991-40C5-AD08-3ED1ABC388FD}"/>
                  </a:ext>
                </a:extLst>
              </p14:cNvPr>
              <p14:cNvContentPartPr/>
              <p14:nvPr/>
            </p14:nvContentPartPr>
            <p14:xfrm>
              <a:off x="1336182" y="4938258"/>
              <a:ext cx="465120" cy="1188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38D853D-F991-40C5-AD08-3ED1ABC388FD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318182" y="4920618"/>
                <a:ext cx="5007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490AF60-BA78-481F-A135-583FBF1BE15E}"/>
                  </a:ext>
                </a:extLst>
              </p14:cNvPr>
              <p14:cNvContentPartPr/>
              <p14:nvPr/>
            </p14:nvContentPartPr>
            <p14:xfrm>
              <a:off x="1705182" y="4842858"/>
              <a:ext cx="213840" cy="2091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490AF60-BA78-481F-A135-583FBF1BE15E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687542" y="4824858"/>
                <a:ext cx="2494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C6D43D09-0FE0-4D7B-BCAE-C4FDD333D081}"/>
                  </a:ext>
                </a:extLst>
              </p14:cNvPr>
              <p14:cNvContentPartPr/>
              <p14:nvPr/>
            </p14:nvContentPartPr>
            <p14:xfrm>
              <a:off x="2047542" y="4668258"/>
              <a:ext cx="209160" cy="3070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C6D43D09-0FE0-4D7B-BCAE-C4FDD333D081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2029542" y="4650618"/>
                <a:ext cx="2448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CD6496D-401F-4E90-9D8C-0B8FA9CE899E}"/>
                  </a:ext>
                </a:extLst>
              </p14:cNvPr>
              <p14:cNvContentPartPr/>
              <p14:nvPr/>
            </p14:nvContentPartPr>
            <p14:xfrm>
              <a:off x="2074542" y="4817298"/>
              <a:ext cx="78480" cy="540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CD6496D-401F-4E90-9D8C-0B8FA9CE899E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2056542" y="4799298"/>
                <a:ext cx="1141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1744003-D08D-4B9C-9A9D-C739640357AE}"/>
                  </a:ext>
                </a:extLst>
              </p14:cNvPr>
              <p14:cNvContentPartPr/>
              <p14:nvPr/>
            </p14:nvContentPartPr>
            <p14:xfrm>
              <a:off x="2276862" y="4750338"/>
              <a:ext cx="199800" cy="9972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1744003-D08D-4B9C-9A9D-C739640357AE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2259222" y="4732338"/>
                <a:ext cx="2354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666A2A2B-C693-48C1-8528-A3DCBAD1CF4D}"/>
                  </a:ext>
                </a:extLst>
              </p14:cNvPr>
              <p14:cNvContentPartPr/>
              <p14:nvPr/>
            </p14:nvContentPartPr>
            <p14:xfrm>
              <a:off x="2443902" y="4694178"/>
              <a:ext cx="226440" cy="12276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666A2A2B-C693-48C1-8528-A3DCBAD1CF4D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2426262" y="4676178"/>
                <a:ext cx="2620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E03F628-8E89-4C15-A51E-0DDA1C237BA0}"/>
                  </a:ext>
                </a:extLst>
              </p14:cNvPr>
              <p14:cNvContentPartPr/>
              <p14:nvPr/>
            </p14:nvContentPartPr>
            <p14:xfrm>
              <a:off x="2707422" y="4676898"/>
              <a:ext cx="44640" cy="957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E03F628-8E89-4C15-A51E-0DDA1C237BA0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689782" y="4659258"/>
                <a:ext cx="8028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FABF4BF9-3D48-4207-B07D-933B76EF4B35}"/>
                  </a:ext>
                </a:extLst>
              </p14:cNvPr>
              <p14:cNvContentPartPr/>
              <p14:nvPr/>
            </p14:nvContentPartPr>
            <p14:xfrm>
              <a:off x="2772222" y="4624698"/>
              <a:ext cx="161640" cy="22140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FABF4BF9-3D48-4207-B07D-933B76EF4B35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2754582" y="4606698"/>
                <a:ext cx="19728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366C494-A094-4556-BBE0-95A0A382C21D}"/>
                  </a:ext>
                </a:extLst>
              </p14:cNvPr>
              <p14:cNvContentPartPr/>
              <p14:nvPr/>
            </p14:nvContentPartPr>
            <p14:xfrm>
              <a:off x="2981382" y="4411218"/>
              <a:ext cx="320040" cy="32040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366C494-A094-4556-BBE0-95A0A382C21D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2963382" y="4393218"/>
                <a:ext cx="35568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F286DE86-573D-4095-9F2B-9BD00D8B1F17}"/>
                  </a:ext>
                </a:extLst>
              </p14:cNvPr>
              <p14:cNvContentPartPr/>
              <p14:nvPr/>
            </p14:nvContentPartPr>
            <p14:xfrm>
              <a:off x="3502302" y="4434978"/>
              <a:ext cx="275760" cy="2530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F286DE86-573D-4095-9F2B-9BD00D8B1F17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484662" y="4417338"/>
                <a:ext cx="3114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0885BDF-2DAE-4678-8C6F-FFCF71E59841}"/>
                  </a:ext>
                </a:extLst>
              </p14:cNvPr>
              <p14:cNvContentPartPr/>
              <p14:nvPr/>
            </p14:nvContentPartPr>
            <p14:xfrm>
              <a:off x="3772302" y="4454778"/>
              <a:ext cx="421560" cy="22392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0885BDF-2DAE-4678-8C6F-FFCF71E59841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3754662" y="4437138"/>
                <a:ext cx="4572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0448F2CD-21DB-4D53-8F97-56BD4A58BF18}"/>
                  </a:ext>
                </a:extLst>
              </p14:cNvPr>
              <p14:cNvContentPartPr/>
              <p14:nvPr/>
            </p14:nvContentPartPr>
            <p14:xfrm>
              <a:off x="4228782" y="4383138"/>
              <a:ext cx="155520" cy="21852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0448F2CD-21DB-4D53-8F97-56BD4A58BF18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211142" y="4365498"/>
                <a:ext cx="1911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9D63DBD-4983-4E67-B01F-4C998063E7BB}"/>
                  </a:ext>
                </a:extLst>
              </p14:cNvPr>
              <p14:cNvContentPartPr/>
              <p14:nvPr/>
            </p14:nvContentPartPr>
            <p14:xfrm>
              <a:off x="4466022" y="4474938"/>
              <a:ext cx="32040" cy="1004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9D63DBD-4983-4E67-B01F-4C998063E7BB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4448382" y="4457298"/>
                <a:ext cx="676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362258C7-9D79-43B3-9C7A-86DEEA31EE13}"/>
                  </a:ext>
                </a:extLst>
              </p14:cNvPr>
              <p14:cNvContentPartPr/>
              <p14:nvPr/>
            </p14:nvContentPartPr>
            <p14:xfrm>
              <a:off x="4518582" y="4422018"/>
              <a:ext cx="104040" cy="13248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362258C7-9D79-43B3-9C7A-86DEEA31EE13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4500582" y="4404378"/>
                <a:ext cx="1396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018A614-5338-4B6C-9D94-21CF34812363}"/>
                  </a:ext>
                </a:extLst>
              </p14:cNvPr>
              <p14:cNvContentPartPr/>
              <p14:nvPr/>
            </p14:nvContentPartPr>
            <p14:xfrm>
              <a:off x="4650702" y="4393578"/>
              <a:ext cx="360000" cy="1170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018A614-5338-4B6C-9D94-21CF34812363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4633062" y="4375578"/>
                <a:ext cx="3956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CD84A8F-BB3B-4A0E-AA93-35AF46535102}"/>
                  </a:ext>
                </a:extLst>
              </p14:cNvPr>
              <p14:cNvContentPartPr/>
              <p14:nvPr/>
            </p14:nvContentPartPr>
            <p14:xfrm>
              <a:off x="4977942" y="4287738"/>
              <a:ext cx="139320" cy="2505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CD84A8F-BB3B-4A0E-AA93-35AF46535102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4960302" y="4269738"/>
                <a:ext cx="1749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D0BB3257-7055-454A-8B95-C31EDA609668}"/>
                  </a:ext>
                </a:extLst>
              </p14:cNvPr>
              <p14:cNvContentPartPr/>
              <p14:nvPr/>
            </p14:nvContentPartPr>
            <p14:xfrm>
              <a:off x="5143182" y="4167138"/>
              <a:ext cx="131760" cy="22140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D0BB3257-7055-454A-8B95-C31EDA609668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5125182" y="4149498"/>
                <a:ext cx="1674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0395B255-F122-4D49-852E-A0BC4E7131B4}"/>
                  </a:ext>
                </a:extLst>
              </p14:cNvPr>
              <p14:cNvContentPartPr/>
              <p14:nvPr/>
            </p14:nvContentPartPr>
            <p14:xfrm>
              <a:off x="5169822" y="4257858"/>
              <a:ext cx="36360" cy="2412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0395B255-F122-4D49-852E-A0BC4E7131B4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5151822" y="4239858"/>
                <a:ext cx="720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608FDF58-E647-4636-AF57-5C51A7A5ADF6}"/>
                  </a:ext>
                </a:extLst>
              </p14:cNvPr>
              <p14:cNvContentPartPr/>
              <p14:nvPr/>
            </p14:nvContentPartPr>
            <p14:xfrm>
              <a:off x="5327862" y="4281618"/>
              <a:ext cx="40680" cy="6480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608FDF58-E647-4636-AF57-5C51A7A5ADF6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5309862" y="4263618"/>
                <a:ext cx="763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4D39A84-377A-404E-8A7B-98E939428F39}"/>
                  </a:ext>
                </a:extLst>
              </p14:cNvPr>
              <p14:cNvContentPartPr/>
              <p14:nvPr/>
            </p14:nvContentPartPr>
            <p14:xfrm>
              <a:off x="5283942" y="4211058"/>
              <a:ext cx="360" cy="936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4D39A84-377A-404E-8A7B-98E939428F39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5266302" y="4193418"/>
                <a:ext cx="36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5773D02-7CDA-418E-B57D-E396AC930357}"/>
                  </a:ext>
                </a:extLst>
              </p14:cNvPr>
              <p14:cNvContentPartPr/>
              <p14:nvPr/>
            </p14:nvContentPartPr>
            <p14:xfrm>
              <a:off x="5398422" y="4245978"/>
              <a:ext cx="150840" cy="7344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5773D02-7CDA-418E-B57D-E396AC930357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5380422" y="4228338"/>
                <a:ext cx="1864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70FD579A-1DDD-442C-B7DA-B78FB330BE81}"/>
                  </a:ext>
                </a:extLst>
              </p14:cNvPr>
              <p14:cNvContentPartPr/>
              <p14:nvPr/>
            </p14:nvContentPartPr>
            <p14:xfrm>
              <a:off x="5556462" y="4178658"/>
              <a:ext cx="235080" cy="1141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70FD579A-1DDD-442C-B7DA-B78FB330BE81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5538462" y="4161018"/>
                <a:ext cx="2707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B1AAEE1-5746-43AC-942D-B11C5EEE40FF}"/>
                  </a:ext>
                </a:extLst>
              </p14:cNvPr>
              <p14:cNvContentPartPr/>
              <p14:nvPr/>
            </p14:nvContentPartPr>
            <p14:xfrm>
              <a:off x="1362462" y="5194578"/>
              <a:ext cx="1139040" cy="2923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B1AAEE1-5746-43AC-942D-B11C5EEE40FF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344462" y="5176578"/>
                <a:ext cx="11746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4E5DC599-B703-4818-B365-CB7D7028B877}"/>
                  </a:ext>
                </a:extLst>
              </p14:cNvPr>
              <p14:cNvContentPartPr/>
              <p14:nvPr/>
            </p14:nvContentPartPr>
            <p14:xfrm>
              <a:off x="2654502" y="4920258"/>
              <a:ext cx="194400" cy="488520"/>
            </p14:xfrm>
          </p:contentPart>
        </mc:Choice>
        <mc:Fallback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4E5DC599-B703-4818-B365-CB7D7028B877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2636502" y="4902258"/>
                <a:ext cx="23004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1E443360-6BC6-4906-8A59-66BDF490ECAC}"/>
                  </a:ext>
                </a:extLst>
              </p14:cNvPr>
              <p14:cNvContentPartPr/>
              <p14:nvPr/>
            </p14:nvContentPartPr>
            <p14:xfrm>
              <a:off x="2819382" y="4915218"/>
              <a:ext cx="487440" cy="45648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1E443360-6BC6-4906-8A59-66BDF490ECAC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2801742" y="4897578"/>
                <a:ext cx="5230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6E79F7A3-0BC4-4E7B-B187-03A9FC064E3F}"/>
                  </a:ext>
                </a:extLst>
              </p14:cNvPr>
              <p14:cNvContentPartPr/>
              <p14:nvPr/>
            </p14:nvContentPartPr>
            <p14:xfrm>
              <a:off x="3470982" y="4900818"/>
              <a:ext cx="152280" cy="19908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6E79F7A3-0BC4-4E7B-B187-03A9FC064E3F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3452982" y="4883178"/>
                <a:ext cx="1879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B9C644D-E7FB-450E-A242-8BA7E1AD2DCF}"/>
                  </a:ext>
                </a:extLst>
              </p14:cNvPr>
              <p14:cNvContentPartPr/>
              <p14:nvPr/>
            </p14:nvContentPartPr>
            <p14:xfrm>
              <a:off x="3701022" y="4860498"/>
              <a:ext cx="250200" cy="1821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B9C644D-E7FB-450E-A242-8BA7E1AD2DCF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3683382" y="4842498"/>
                <a:ext cx="28584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4AC63047-D377-4C95-90E3-49EC5E786425}"/>
                  </a:ext>
                </a:extLst>
              </p14:cNvPr>
              <p14:cNvContentPartPr/>
              <p14:nvPr/>
            </p14:nvContentPartPr>
            <p14:xfrm>
              <a:off x="4017822" y="4879578"/>
              <a:ext cx="20880" cy="6120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4AC63047-D377-4C95-90E3-49EC5E786425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4000182" y="4861578"/>
                <a:ext cx="565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4101F96A-E826-4CA5-B730-6DACE04BB561}"/>
                  </a:ext>
                </a:extLst>
              </p14:cNvPr>
              <p14:cNvContentPartPr/>
              <p14:nvPr/>
            </p14:nvContentPartPr>
            <p14:xfrm>
              <a:off x="3964902" y="4800378"/>
              <a:ext cx="360" cy="36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4101F96A-E826-4CA5-B730-6DACE04BB56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47262" y="478237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BB0A56AE-E063-4588-A88B-8029BF2954C5}"/>
                  </a:ext>
                </a:extLst>
              </p14:cNvPr>
              <p14:cNvContentPartPr/>
              <p14:nvPr/>
            </p14:nvContentPartPr>
            <p14:xfrm>
              <a:off x="4061742" y="4676898"/>
              <a:ext cx="121680" cy="2120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BB0A56AE-E063-4588-A88B-8029BF2954C5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4043742" y="4659258"/>
                <a:ext cx="1573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B595166-B162-4FA8-A2DF-66C3560482A1}"/>
                  </a:ext>
                </a:extLst>
              </p14:cNvPr>
              <p14:cNvContentPartPr/>
              <p14:nvPr/>
            </p14:nvContentPartPr>
            <p14:xfrm>
              <a:off x="4035462" y="4741338"/>
              <a:ext cx="54720" cy="417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B595166-B162-4FA8-A2DF-66C3560482A1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017822" y="4723338"/>
                <a:ext cx="9036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C9727197-506F-4D23-9A94-D6653968BB9D}"/>
                  </a:ext>
                </a:extLst>
              </p14:cNvPr>
              <p14:cNvContentPartPr/>
              <p14:nvPr/>
            </p14:nvContentPartPr>
            <p14:xfrm>
              <a:off x="4384662" y="4799658"/>
              <a:ext cx="228600" cy="14436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C9727197-506F-4D23-9A94-D6653968BB9D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4367022" y="4781658"/>
                <a:ext cx="2642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F8876DFF-1AC6-41C0-9E8E-C8E29987014C}"/>
                  </a:ext>
                </a:extLst>
              </p14:cNvPr>
              <p14:cNvContentPartPr/>
              <p14:nvPr/>
            </p14:nvContentPartPr>
            <p14:xfrm>
              <a:off x="4650342" y="4756458"/>
              <a:ext cx="161640" cy="1324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F8876DFF-1AC6-41C0-9E8E-C8E29987014C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4632702" y="4738458"/>
                <a:ext cx="1972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43168AD-45D7-4599-946F-EB2C99FC1777}"/>
                  </a:ext>
                </a:extLst>
              </p14:cNvPr>
              <p14:cNvContentPartPr/>
              <p14:nvPr/>
            </p14:nvContentPartPr>
            <p14:xfrm>
              <a:off x="4912062" y="4684458"/>
              <a:ext cx="134640" cy="22644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43168AD-45D7-4599-946F-EB2C99FC1777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4894422" y="4666818"/>
                <a:ext cx="1702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F416558-AF3C-4B5B-BF0C-2D8153CB6DAF}"/>
                  </a:ext>
                </a:extLst>
              </p14:cNvPr>
              <p14:cNvContentPartPr/>
              <p14:nvPr/>
            </p14:nvContentPartPr>
            <p14:xfrm>
              <a:off x="4893702" y="4703538"/>
              <a:ext cx="109080" cy="1065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F416558-AF3C-4B5B-BF0C-2D8153CB6DAF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4876062" y="4685898"/>
                <a:ext cx="14472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426649B2-F306-4E51-AB64-6D891C03D04E}"/>
                  </a:ext>
                </a:extLst>
              </p14:cNvPr>
              <p14:cNvContentPartPr/>
              <p14:nvPr/>
            </p14:nvContentPartPr>
            <p14:xfrm>
              <a:off x="5107902" y="4571778"/>
              <a:ext cx="154440" cy="2383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426649B2-F306-4E51-AB64-6D891C03D04E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5089902" y="4553778"/>
                <a:ext cx="1900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33B46E93-18AD-443D-9176-451BF93441BC}"/>
                  </a:ext>
                </a:extLst>
              </p14:cNvPr>
              <p14:cNvContentPartPr/>
              <p14:nvPr/>
            </p14:nvContentPartPr>
            <p14:xfrm>
              <a:off x="5020062" y="4580418"/>
              <a:ext cx="166680" cy="3564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33B46E93-18AD-443D-9176-451BF93441BC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5002422" y="4562418"/>
                <a:ext cx="2023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AA30D6AC-9784-488F-853A-CDD451A6793A}"/>
                  </a:ext>
                </a:extLst>
              </p14:cNvPr>
              <p14:cNvContentPartPr/>
              <p14:nvPr/>
            </p14:nvContentPartPr>
            <p14:xfrm>
              <a:off x="2250222" y="5764818"/>
              <a:ext cx="450720" cy="23796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AA30D6AC-9784-488F-853A-CDD451A6793A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2232582" y="5747178"/>
                <a:ext cx="4863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3A077CB0-DC3D-4BB2-AC53-FDA5AD4EA302}"/>
                  </a:ext>
                </a:extLst>
              </p14:cNvPr>
              <p14:cNvContentPartPr/>
              <p14:nvPr/>
            </p14:nvContentPartPr>
            <p14:xfrm>
              <a:off x="2813262" y="5609298"/>
              <a:ext cx="274320" cy="17784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3A077CB0-DC3D-4BB2-AC53-FDA5AD4EA302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2795262" y="5591298"/>
                <a:ext cx="3099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8AF06A83-C1A0-4F30-BF72-22FB729EB4FC}"/>
                  </a:ext>
                </a:extLst>
              </p14:cNvPr>
              <p14:cNvContentPartPr/>
              <p14:nvPr/>
            </p14:nvContentPartPr>
            <p14:xfrm>
              <a:off x="2874822" y="5643858"/>
              <a:ext cx="146520" cy="1836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8AF06A83-C1A0-4F30-BF72-22FB729EB4FC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2856822" y="5626218"/>
                <a:ext cx="1821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EE9C900-C74B-4D35-B7CF-D0872459D658}"/>
                  </a:ext>
                </a:extLst>
              </p14:cNvPr>
              <p14:cNvContentPartPr/>
              <p14:nvPr/>
            </p14:nvContentPartPr>
            <p14:xfrm>
              <a:off x="2813262" y="5538018"/>
              <a:ext cx="185040" cy="5400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EE9C900-C74B-4D35-B7CF-D0872459D658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2795262" y="5520018"/>
                <a:ext cx="2206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96C7945-0D8F-4E28-9342-1864475719FA}"/>
                  </a:ext>
                </a:extLst>
              </p14:cNvPr>
              <p14:cNvContentPartPr/>
              <p14:nvPr/>
            </p14:nvContentPartPr>
            <p14:xfrm>
              <a:off x="3158502" y="5591298"/>
              <a:ext cx="138600" cy="15228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96C7945-0D8F-4E28-9342-1864475719FA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3140862" y="5573658"/>
                <a:ext cx="1742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F3574D5-7BBE-4812-97B0-650C0F9A91B1}"/>
                  </a:ext>
                </a:extLst>
              </p14:cNvPr>
              <p14:cNvContentPartPr/>
              <p14:nvPr/>
            </p14:nvContentPartPr>
            <p14:xfrm>
              <a:off x="3365142" y="5607858"/>
              <a:ext cx="205200" cy="15228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F3574D5-7BBE-4812-97B0-650C0F9A91B1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3347142" y="5589858"/>
                <a:ext cx="2408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E4B1FE95-2CAC-427A-86DA-B4FB613B032D}"/>
                  </a:ext>
                </a:extLst>
              </p14:cNvPr>
              <p14:cNvContentPartPr/>
              <p14:nvPr/>
            </p14:nvContentPartPr>
            <p14:xfrm>
              <a:off x="3622182" y="5477538"/>
              <a:ext cx="315720" cy="16416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E4B1FE95-2CAC-427A-86DA-B4FB613B032D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3604182" y="5459898"/>
                <a:ext cx="3513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5112F1EF-F990-4129-819A-C84B427359C6}"/>
                  </a:ext>
                </a:extLst>
              </p14:cNvPr>
              <p14:cNvContentPartPr/>
              <p14:nvPr/>
            </p14:nvContentPartPr>
            <p14:xfrm>
              <a:off x="3975342" y="5459898"/>
              <a:ext cx="190440" cy="1083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5112F1EF-F990-4129-819A-C84B427359C6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3957342" y="5442258"/>
                <a:ext cx="2260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1172FB9-5260-4B69-8175-7599C8036C27}"/>
                  </a:ext>
                </a:extLst>
              </p14:cNvPr>
              <p14:cNvContentPartPr/>
              <p14:nvPr/>
            </p14:nvContentPartPr>
            <p14:xfrm>
              <a:off x="4193502" y="5378538"/>
              <a:ext cx="271440" cy="2149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1172FB9-5260-4B69-8175-7599C8036C27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4175862" y="5360898"/>
                <a:ext cx="3070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C7C06627-87C3-43AE-99AD-8C159B7EEE44}"/>
                  </a:ext>
                </a:extLst>
              </p14:cNvPr>
              <p14:cNvContentPartPr/>
              <p14:nvPr/>
            </p14:nvContentPartPr>
            <p14:xfrm>
              <a:off x="4527582" y="5397978"/>
              <a:ext cx="26640" cy="7884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C7C06627-87C3-43AE-99AD-8C159B7EEE44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4509942" y="5380338"/>
                <a:ext cx="622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C5A7543E-962A-4ABB-905A-67BF584E5777}"/>
                  </a:ext>
                </a:extLst>
              </p14:cNvPr>
              <p14:cNvContentPartPr/>
              <p14:nvPr/>
            </p14:nvContentPartPr>
            <p14:xfrm>
              <a:off x="4448382" y="5327778"/>
              <a:ext cx="360" cy="36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C5A7543E-962A-4ABB-905A-67BF584E577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430742" y="530977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8C084725-E42E-48A3-B9B1-0575E0100E5B}"/>
                  </a:ext>
                </a:extLst>
              </p14:cNvPr>
              <p14:cNvContentPartPr/>
              <p14:nvPr/>
            </p14:nvContentPartPr>
            <p14:xfrm>
              <a:off x="4583742" y="5283858"/>
              <a:ext cx="146520" cy="1839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8C084725-E42E-48A3-B9B1-0575E0100E5B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4565742" y="5265858"/>
                <a:ext cx="1821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D41C777C-9316-4BC7-A6A9-1EB27372D964}"/>
                  </a:ext>
                </a:extLst>
              </p14:cNvPr>
              <p14:cNvContentPartPr/>
              <p14:nvPr/>
            </p14:nvContentPartPr>
            <p14:xfrm>
              <a:off x="4957062" y="5250738"/>
              <a:ext cx="257400" cy="1940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D41C777C-9316-4BC7-A6A9-1EB27372D964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4939062" y="5232738"/>
                <a:ext cx="2930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E1DB2E3E-A0B0-445F-9678-50CB3BA41E4B}"/>
                  </a:ext>
                </a:extLst>
              </p14:cNvPr>
              <p14:cNvContentPartPr/>
              <p14:nvPr/>
            </p14:nvContentPartPr>
            <p14:xfrm>
              <a:off x="5231022" y="5190618"/>
              <a:ext cx="145440" cy="16560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E1DB2E3E-A0B0-445F-9678-50CB3BA41E4B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5213382" y="5172618"/>
                <a:ext cx="1810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FE282B3F-4024-4F95-AA80-23F3524020ED}"/>
                  </a:ext>
                </a:extLst>
              </p14:cNvPr>
              <p14:cNvContentPartPr/>
              <p14:nvPr/>
            </p14:nvContentPartPr>
            <p14:xfrm>
              <a:off x="5399862" y="5107458"/>
              <a:ext cx="174600" cy="24912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FE282B3F-4024-4F95-AA80-23F3524020ED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5382222" y="5089458"/>
                <a:ext cx="2102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35C527DB-F7AF-443A-95E7-C56C240945AD}"/>
                  </a:ext>
                </a:extLst>
              </p14:cNvPr>
              <p14:cNvContentPartPr/>
              <p14:nvPr/>
            </p14:nvContentPartPr>
            <p14:xfrm>
              <a:off x="5600382" y="5074338"/>
              <a:ext cx="218880" cy="21132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35C527DB-F7AF-443A-95E7-C56C240945AD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5582382" y="5056698"/>
                <a:ext cx="2545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061BA18-4CA7-43D2-93AB-576B00BAAD3D}"/>
                  </a:ext>
                </a:extLst>
              </p14:cNvPr>
              <p14:cNvContentPartPr/>
              <p14:nvPr/>
            </p14:nvContentPartPr>
            <p14:xfrm>
              <a:off x="1634982" y="5868138"/>
              <a:ext cx="1533960" cy="34992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061BA18-4CA7-43D2-93AB-576B00BAAD3D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1616982" y="5850138"/>
                <a:ext cx="156960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9C0EE53-58D4-458A-9133-C241BDDD07B4}"/>
                  </a:ext>
                </a:extLst>
              </p14:cNvPr>
              <p14:cNvContentPartPr/>
              <p14:nvPr/>
            </p14:nvContentPartPr>
            <p14:xfrm>
              <a:off x="3252822" y="5824218"/>
              <a:ext cx="223200" cy="50328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9C0EE53-58D4-458A-9133-C241BDDD07B4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3235182" y="5806578"/>
                <a:ext cx="25884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261C741C-8882-4BB9-B15F-D9575372ECAA}"/>
                  </a:ext>
                </a:extLst>
              </p14:cNvPr>
              <p14:cNvContentPartPr/>
              <p14:nvPr/>
            </p14:nvContentPartPr>
            <p14:xfrm>
              <a:off x="3510942" y="5872818"/>
              <a:ext cx="500760" cy="38988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261C741C-8882-4BB9-B15F-D9575372ECAA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3493302" y="5855178"/>
                <a:ext cx="53640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2FF0256B-9B0A-499A-879E-107E85AC24F8}"/>
                  </a:ext>
                </a:extLst>
              </p14:cNvPr>
              <p14:cNvContentPartPr/>
              <p14:nvPr/>
            </p14:nvContentPartPr>
            <p14:xfrm>
              <a:off x="4209342" y="5978298"/>
              <a:ext cx="232560" cy="19332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2FF0256B-9B0A-499A-879E-107E85AC24F8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4191702" y="5960658"/>
                <a:ext cx="2682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63F61F1C-F06E-4EE5-B89D-8B104DF703C3}"/>
                  </a:ext>
                </a:extLst>
              </p14:cNvPr>
              <p14:cNvContentPartPr/>
              <p14:nvPr/>
            </p14:nvContentPartPr>
            <p14:xfrm>
              <a:off x="4460622" y="5820258"/>
              <a:ext cx="199080" cy="181800"/>
            </p14:xfrm>
          </p:contentPart>
        </mc:Choice>
        <mc:Fallback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63F61F1C-F06E-4EE5-B89D-8B104DF703C3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4442982" y="5802258"/>
                <a:ext cx="23472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821EE34-3B63-43F6-BF57-3C43A50E5356}"/>
                  </a:ext>
                </a:extLst>
              </p14:cNvPr>
              <p14:cNvContentPartPr/>
              <p14:nvPr/>
            </p14:nvContentPartPr>
            <p14:xfrm>
              <a:off x="4785342" y="5731698"/>
              <a:ext cx="224280" cy="325800"/>
            </p14:xfrm>
          </p:contentPart>
        </mc:Choice>
        <mc:Fallback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821EE34-3B63-43F6-BF57-3C43A50E5356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4767702" y="5714058"/>
                <a:ext cx="2599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2A20F56D-A2AC-43A7-AC7E-863805EFED30}"/>
                  </a:ext>
                </a:extLst>
              </p14:cNvPr>
              <p14:cNvContentPartPr/>
              <p14:nvPr/>
            </p14:nvContentPartPr>
            <p14:xfrm>
              <a:off x="5090262" y="5568618"/>
              <a:ext cx="386640" cy="307080"/>
            </p14:xfrm>
          </p:contentPart>
        </mc:Choice>
        <mc:Fallback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2A20F56D-A2AC-43A7-AC7E-863805EFED30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5072622" y="5550978"/>
                <a:ext cx="42228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E60358EA-D3B1-464D-847A-4FFEC89C1FC9}"/>
                  </a:ext>
                </a:extLst>
              </p14:cNvPr>
              <p14:cNvContentPartPr/>
              <p14:nvPr/>
            </p14:nvContentPartPr>
            <p14:xfrm>
              <a:off x="5609742" y="5600658"/>
              <a:ext cx="308880" cy="289080"/>
            </p14:xfrm>
          </p:contentPart>
        </mc:Choice>
        <mc:Fallback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E60358EA-D3B1-464D-847A-4FFEC89C1FC9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5591742" y="5582658"/>
                <a:ext cx="3445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64C64698-737E-49F2-B8CB-894FE605BBA1}"/>
                  </a:ext>
                </a:extLst>
              </p14:cNvPr>
              <p14:cNvContentPartPr/>
              <p14:nvPr/>
            </p14:nvContentPartPr>
            <p14:xfrm>
              <a:off x="5970462" y="5703618"/>
              <a:ext cx="140040" cy="106560"/>
            </p14:xfrm>
          </p:contentPart>
        </mc:Choice>
        <mc:Fallback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64C64698-737E-49F2-B8CB-894FE605BBA1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5952822" y="5685618"/>
                <a:ext cx="17568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5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3DC29E85-4829-4872-AEEC-57EB92422C79}"/>
                  </a:ext>
                </a:extLst>
              </p14:cNvPr>
              <p14:cNvContentPartPr/>
              <p14:nvPr/>
            </p14:nvContentPartPr>
            <p14:xfrm>
              <a:off x="6225702" y="5477178"/>
              <a:ext cx="114480" cy="25092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3DC29E85-4829-4872-AEEC-57EB92422C79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6208062" y="5459538"/>
                <a:ext cx="1501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7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EB5669B9-0AC2-4810-8237-0E5A79B86858}"/>
                  </a:ext>
                </a:extLst>
              </p14:cNvPr>
              <p14:cNvContentPartPr/>
              <p14:nvPr/>
            </p14:nvContentPartPr>
            <p14:xfrm>
              <a:off x="6240462" y="5450898"/>
              <a:ext cx="90000" cy="6156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EB5669B9-0AC2-4810-8237-0E5A79B86858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6222822" y="5433258"/>
                <a:ext cx="1256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9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E058D998-BACD-4BF6-90FE-AC655AEAFB7A}"/>
                  </a:ext>
                </a:extLst>
              </p14:cNvPr>
              <p14:cNvContentPartPr/>
              <p14:nvPr/>
            </p14:nvContentPartPr>
            <p14:xfrm>
              <a:off x="6461502" y="5222298"/>
              <a:ext cx="234720" cy="43164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E058D998-BACD-4BF6-90FE-AC655AEAFB7A}"/>
                  </a:ext>
                </a:extLst>
              </p:cNvPr>
              <p:cNvPicPr/>
              <p:nvPr/>
            </p:nvPicPr>
            <p:blipFill>
              <a:blip r:embed="rId450"/>
              <a:stretch>
                <a:fillRect/>
              </a:stretch>
            </p:blipFill>
            <p:spPr>
              <a:xfrm>
                <a:off x="6443862" y="5204658"/>
                <a:ext cx="27036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1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46436E56-6B62-46D1-ADF0-C5757C91B442}"/>
                  </a:ext>
                </a:extLst>
              </p14:cNvPr>
              <p14:cNvContentPartPr/>
              <p14:nvPr/>
            </p14:nvContentPartPr>
            <p14:xfrm>
              <a:off x="6418302" y="5412378"/>
              <a:ext cx="145440" cy="3888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46436E56-6B62-46D1-ADF0-C5757C91B442}"/>
                  </a:ext>
                </a:extLst>
              </p:cNvPr>
              <p:cNvPicPr/>
              <p:nvPr/>
            </p:nvPicPr>
            <p:blipFill>
              <a:blip r:embed="rId452"/>
              <a:stretch>
                <a:fillRect/>
              </a:stretch>
            </p:blipFill>
            <p:spPr>
              <a:xfrm>
                <a:off x="6400302" y="5394738"/>
                <a:ext cx="1810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3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37C9F738-AB38-4F26-89CA-CB7362980F3B}"/>
                  </a:ext>
                </a:extLst>
              </p14:cNvPr>
              <p14:cNvContentPartPr/>
              <p14:nvPr/>
            </p14:nvContentPartPr>
            <p14:xfrm>
              <a:off x="1977702" y="6592098"/>
              <a:ext cx="1602360" cy="27612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37C9F738-AB38-4F26-89CA-CB7362980F3B}"/>
                  </a:ext>
                </a:extLst>
              </p:cNvPr>
              <p:cNvPicPr/>
              <p:nvPr/>
            </p:nvPicPr>
            <p:blipFill>
              <a:blip r:embed="rId454"/>
              <a:stretch>
                <a:fillRect/>
              </a:stretch>
            </p:blipFill>
            <p:spPr>
              <a:xfrm>
                <a:off x="1960062" y="6574098"/>
                <a:ext cx="16380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5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3A9DB2B2-5C87-4486-BB41-31D126FA1358}"/>
                  </a:ext>
                </a:extLst>
              </p14:cNvPr>
              <p14:cNvContentPartPr/>
              <p14:nvPr/>
            </p14:nvContentPartPr>
            <p14:xfrm>
              <a:off x="3878142" y="6382675"/>
              <a:ext cx="231480" cy="49680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3A9DB2B2-5C87-4486-BB41-31D126FA1358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3860142" y="6365035"/>
                <a:ext cx="26712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7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EBC13D77-D47A-4506-878D-C7DA976D7CE0}"/>
                  </a:ext>
                </a:extLst>
              </p14:cNvPr>
              <p14:cNvContentPartPr/>
              <p14:nvPr/>
            </p14:nvContentPartPr>
            <p14:xfrm>
              <a:off x="4171902" y="6602068"/>
              <a:ext cx="290160" cy="12024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EBC13D77-D47A-4506-878D-C7DA976D7CE0}"/>
                  </a:ext>
                </a:extLst>
              </p:cNvPr>
              <p:cNvPicPr/>
              <p:nvPr/>
            </p:nvPicPr>
            <p:blipFill>
              <a:blip r:embed="rId458"/>
              <a:stretch>
                <a:fillRect/>
              </a:stretch>
            </p:blipFill>
            <p:spPr>
              <a:xfrm>
                <a:off x="4153902" y="6584428"/>
                <a:ext cx="32580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9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473E5FC0-F854-4289-8D37-B30B7619C7B9}"/>
                  </a:ext>
                </a:extLst>
              </p14:cNvPr>
              <p14:cNvContentPartPr/>
              <p14:nvPr/>
            </p14:nvContentPartPr>
            <p14:xfrm>
              <a:off x="4526502" y="6321268"/>
              <a:ext cx="169560" cy="413280"/>
            </p14:xfrm>
          </p:contentPart>
        </mc:Choice>
        <mc:Fallback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473E5FC0-F854-4289-8D37-B30B7619C7B9}"/>
                  </a:ext>
                </a:extLst>
              </p:cNvPr>
              <p:cNvPicPr/>
              <p:nvPr/>
            </p:nvPicPr>
            <p:blipFill>
              <a:blip r:embed="rId460"/>
              <a:stretch>
                <a:fillRect/>
              </a:stretch>
            </p:blipFill>
            <p:spPr>
              <a:xfrm>
                <a:off x="4508502" y="6303268"/>
                <a:ext cx="20520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1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9C125A7A-BAAA-42DA-8555-8E14CA65A266}"/>
                  </a:ext>
                </a:extLst>
              </p14:cNvPr>
              <p14:cNvContentPartPr/>
              <p14:nvPr/>
            </p14:nvContentPartPr>
            <p14:xfrm>
              <a:off x="4518942" y="6535468"/>
              <a:ext cx="161280" cy="49680"/>
            </p14:xfrm>
          </p:contentPart>
        </mc:Choice>
        <mc:Fallback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9C125A7A-BAAA-42DA-8555-8E14CA65A266}"/>
                  </a:ext>
                </a:extLst>
              </p:cNvPr>
              <p:cNvPicPr/>
              <p:nvPr/>
            </p:nvPicPr>
            <p:blipFill>
              <a:blip r:embed="rId462"/>
              <a:stretch>
                <a:fillRect/>
              </a:stretch>
            </p:blipFill>
            <p:spPr>
              <a:xfrm>
                <a:off x="4501302" y="6517828"/>
                <a:ext cx="1969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3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FF1496C6-8899-46CC-BFC0-89DCA197293D}"/>
                  </a:ext>
                </a:extLst>
              </p14:cNvPr>
              <p14:cNvContentPartPr/>
              <p14:nvPr/>
            </p14:nvContentPartPr>
            <p14:xfrm>
              <a:off x="4766622" y="6273388"/>
              <a:ext cx="349560" cy="36540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FF1496C6-8899-46CC-BFC0-89DCA197293D}"/>
                  </a:ext>
                </a:extLst>
              </p:cNvPr>
              <p:cNvPicPr/>
              <p:nvPr/>
            </p:nvPicPr>
            <p:blipFill>
              <a:blip r:embed="rId464"/>
              <a:stretch>
                <a:fillRect/>
              </a:stretch>
            </p:blipFill>
            <p:spPr>
              <a:xfrm>
                <a:off x="4748982" y="6255748"/>
                <a:ext cx="38520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5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877B895-3B99-4CB8-BC26-81D63BD334A2}"/>
                  </a:ext>
                </a:extLst>
              </p14:cNvPr>
              <p14:cNvContentPartPr/>
              <p14:nvPr/>
            </p14:nvContentPartPr>
            <p14:xfrm>
              <a:off x="4949502" y="6402988"/>
              <a:ext cx="90360" cy="4176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877B895-3B99-4CB8-BC26-81D63BD334A2}"/>
                  </a:ext>
                </a:extLst>
              </p:cNvPr>
              <p:cNvPicPr/>
              <p:nvPr/>
            </p:nvPicPr>
            <p:blipFill>
              <a:blip r:embed="rId466"/>
              <a:stretch>
                <a:fillRect/>
              </a:stretch>
            </p:blipFill>
            <p:spPr>
              <a:xfrm>
                <a:off x="4931862" y="6385348"/>
                <a:ext cx="1260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7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4782DB01-DDF9-4A7B-948A-1A6C6D6AB831}"/>
                  </a:ext>
                </a:extLst>
              </p14:cNvPr>
              <p14:cNvContentPartPr/>
              <p14:nvPr/>
            </p14:nvContentPartPr>
            <p14:xfrm>
              <a:off x="5107902" y="6279868"/>
              <a:ext cx="195840" cy="40356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4782DB01-DDF9-4A7B-948A-1A6C6D6AB831}"/>
                  </a:ext>
                </a:extLst>
              </p:cNvPr>
              <p:cNvPicPr/>
              <p:nvPr/>
            </p:nvPicPr>
            <p:blipFill>
              <a:blip r:embed="rId468"/>
              <a:stretch>
                <a:fillRect/>
              </a:stretch>
            </p:blipFill>
            <p:spPr>
              <a:xfrm>
                <a:off x="5089902" y="6262228"/>
                <a:ext cx="231480" cy="43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353BC2EE-010F-4C4B-94BD-3FC1C8E04CBC}"/>
              </a:ext>
            </a:extLst>
          </p:cNvPr>
          <p:cNvGrpSpPr/>
          <p:nvPr/>
        </p:nvGrpSpPr>
        <p:grpSpPr>
          <a:xfrm>
            <a:off x="5564382" y="6145588"/>
            <a:ext cx="1041120" cy="459360"/>
            <a:chOff x="5564382" y="6145588"/>
            <a:chExt cx="1041120" cy="45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5EAD2275-5A29-4195-882A-377E813D2C51}"/>
                    </a:ext>
                  </a:extLst>
                </p14:cNvPr>
                <p14:cNvContentPartPr/>
                <p14:nvPr/>
              </p14:nvContentPartPr>
              <p14:xfrm>
                <a:off x="5564382" y="6276988"/>
                <a:ext cx="99360" cy="327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5EAD2275-5A29-4195-882A-377E813D2C5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546742" y="6258988"/>
                  <a:ext cx="1350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ED9950D-7A47-4D2B-8E19-1CF3994D47D5}"/>
                    </a:ext>
                  </a:extLst>
                </p14:cNvPr>
                <p14:cNvContentPartPr/>
                <p14:nvPr/>
              </p14:nvContentPartPr>
              <p14:xfrm>
                <a:off x="5723502" y="6154588"/>
                <a:ext cx="165600" cy="36180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ED9950D-7A47-4D2B-8E19-1CF3994D47D5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705862" y="6136588"/>
                  <a:ext cx="2012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43188E43-458D-4859-83C0-5E62D624B929}"/>
                    </a:ext>
                  </a:extLst>
                </p14:cNvPr>
                <p14:cNvContentPartPr/>
                <p14:nvPr/>
              </p14:nvContentPartPr>
              <p14:xfrm>
                <a:off x="5705862" y="6288508"/>
                <a:ext cx="134640" cy="3276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43188E43-458D-4859-83C0-5E62D624B929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688222" y="6270868"/>
                  <a:ext cx="170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F69E1E8-3103-4D63-8619-05DEBB947347}"/>
                    </a:ext>
                  </a:extLst>
                </p14:cNvPr>
                <p14:cNvContentPartPr/>
                <p14:nvPr/>
              </p14:nvContentPartPr>
              <p14:xfrm>
                <a:off x="5952822" y="6302548"/>
                <a:ext cx="194400" cy="19512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F69E1E8-3103-4D63-8619-05DEBB947347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5935182" y="6284908"/>
                  <a:ext cx="230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9370F9E-5DD9-4311-BA82-DC9A282EB96D}"/>
                    </a:ext>
                  </a:extLst>
                </p14:cNvPr>
                <p14:cNvContentPartPr/>
                <p14:nvPr/>
              </p14:nvContentPartPr>
              <p14:xfrm>
                <a:off x="6223542" y="6268708"/>
                <a:ext cx="132120" cy="2275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9370F9E-5DD9-4311-BA82-DC9A282EB96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205902" y="6251068"/>
                  <a:ext cx="1677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50B8184-CF3D-431D-876D-B7656FBB7FA6}"/>
                    </a:ext>
                  </a:extLst>
                </p14:cNvPr>
                <p14:cNvContentPartPr/>
                <p14:nvPr/>
              </p14:nvContentPartPr>
              <p14:xfrm>
                <a:off x="6435582" y="6154588"/>
                <a:ext cx="70200" cy="2995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50B8184-CF3D-431D-876D-B7656FBB7FA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417942" y="6136588"/>
                  <a:ext cx="1058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E91352D-6054-4E71-80D5-16726B8F9BE9}"/>
                    </a:ext>
                  </a:extLst>
                </p14:cNvPr>
                <p14:cNvContentPartPr/>
                <p14:nvPr/>
              </p14:nvContentPartPr>
              <p14:xfrm>
                <a:off x="6474462" y="6145588"/>
                <a:ext cx="131040" cy="1900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E91352D-6054-4E71-80D5-16726B8F9BE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456822" y="6127588"/>
                  <a:ext cx="166680" cy="225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5" name="TextBox 314">
            <a:extLst>
              <a:ext uri="{FF2B5EF4-FFF2-40B4-BE49-F238E27FC236}">
                <a16:creationId xmlns:a16="http://schemas.microsoft.com/office/drawing/2014/main" id="{E4C048D4-DDA0-4ECB-8DB2-B14AE26CDB2C}"/>
              </a:ext>
            </a:extLst>
          </p:cNvPr>
          <p:cNvSpPr txBox="1"/>
          <p:nvPr/>
        </p:nvSpPr>
        <p:spPr>
          <a:xfrm>
            <a:off x="175847" y="131885"/>
            <a:ext cx="3754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 types of costs are related with inventory cost</a:t>
            </a:r>
            <a:endParaRPr lang="th-TH" sz="2400" dirty="0"/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C50245CE-DCD0-4C00-BE41-E23E18A42900}"/>
              </a:ext>
            </a:extLst>
          </p:cNvPr>
          <p:cNvGrpSpPr/>
          <p:nvPr/>
        </p:nvGrpSpPr>
        <p:grpSpPr>
          <a:xfrm>
            <a:off x="2716782" y="2014588"/>
            <a:ext cx="1223640" cy="712080"/>
            <a:chOff x="2716782" y="2014588"/>
            <a:chExt cx="1223640" cy="71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8AC9565-67F9-4081-B429-95A6ED3B967D}"/>
                    </a:ext>
                  </a:extLst>
                </p14:cNvPr>
                <p14:cNvContentPartPr/>
                <p14:nvPr/>
              </p14:nvContentPartPr>
              <p14:xfrm>
                <a:off x="3323742" y="2049868"/>
                <a:ext cx="616680" cy="67680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8AC9565-67F9-4081-B429-95A6ED3B967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3306102" y="2031868"/>
                  <a:ext cx="65232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2D8F41B3-B7BF-4B97-9F0A-D05FE12AD856}"/>
                    </a:ext>
                  </a:extLst>
                </p14:cNvPr>
                <p14:cNvContentPartPr/>
                <p14:nvPr/>
              </p14:nvContentPartPr>
              <p14:xfrm>
                <a:off x="3419862" y="2162908"/>
                <a:ext cx="9360" cy="3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2D8F41B3-B7BF-4B97-9F0A-D05FE12AD85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3401862" y="2144908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CC973D9-4D43-4300-AE3B-0793BEE6025A}"/>
                    </a:ext>
                  </a:extLst>
                </p14:cNvPr>
                <p14:cNvContentPartPr/>
                <p14:nvPr/>
              </p14:nvContentPartPr>
              <p14:xfrm>
                <a:off x="3507702" y="2014588"/>
                <a:ext cx="9000" cy="9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CC973D9-4D43-4300-AE3B-0793BEE6025A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3490062" y="1996948"/>
                  <a:ext cx="44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331DB926-BCA7-4937-A063-0F4455A86882}"/>
                    </a:ext>
                  </a:extLst>
                </p14:cNvPr>
                <p14:cNvContentPartPr/>
                <p14:nvPr/>
              </p14:nvContentPartPr>
              <p14:xfrm>
                <a:off x="2716782" y="2057068"/>
                <a:ext cx="379800" cy="37224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331DB926-BCA7-4937-A063-0F4455A86882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698782" y="2039068"/>
                  <a:ext cx="4154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2DB79A2-52EE-49A8-94A8-877F1CE06FB7}"/>
                    </a:ext>
                  </a:extLst>
                </p14:cNvPr>
                <p14:cNvContentPartPr/>
                <p14:nvPr/>
              </p14:nvContentPartPr>
              <p14:xfrm>
                <a:off x="3015222" y="2408788"/>
                <a:ext cx="20520" cy="756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2DB79A2-52EE-49A8-94A8-877F1CE06FB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997582" y="2390788"/>
                  <a:ext cx="56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47D56ECF-8748-41B5-9E90-D86872CDE8DB}"/>
                    </a:ext>
                  </a:extLst>
                </p14:cNvPr>
                <p14:cNvContentPartPr/>
                <p14:nvPr/>
              </p14:nvContentPartPr>
              <p14:xfrm>
                <a:off x="3129702" y="2356228"/>
                <a:ext cx="360" cy="216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47D56ECF-8748-41B5-9E90-D86872CDE8DB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3111702" y="2338228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4A309E4A-D5C4-47E6-BC18-B55D8D8252A9}"/>
              </a:ext>
            </a:extLst>
          </p:cNvPr>
          <p:cNvGrpSpPr/>
          <p:nvPr/>
        </p:nvGrpSpPr>
        <p:grpSpPr>
          <a:xfrm>
            <a:off x="2028102" y="2130868"/>
            <a:ext cx="371160" cy="561600"/>
            <a:chOff x="2028102" y="2130868"/>
            <a:chExt cx="371160" cy="56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458815D-AEE0-47A2-960A-016CE7B39CA5}"/>
                    </a:ext>
                  </a:extLst>
                </p14:cNvPr>
                <p14:cNvContentPartPr/>
                <p14:nvPr/>
              </p14:nvContentPartPr>
              <p14:xfrm>
                <a:off x="2028102" y="2267668"/>
                <a:ext cx="371160" cy="42480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458815D-AEE0-47A2-960A-016CE7B39CA5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010462" y="2250028"/>
                  <a:ext cx="40680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4F6E7A6-B146-4EBF-83C1-0363788407CD}"/>
                    </a:ext>
                  </a:extLst>
                </p14:cNvPr>
                <p14:cNvContentPartPr/>
                <p14:nvPr/>
              </p14:nvContentPartPr>
              <p14:xfrm>
                <a:off x="2250222" y="2130868"/>
                <a:ext cx="23760" cy="3204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4F6E7A6-B146-4EBF-83C1-0363788407CD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232582" y="2113228"/>
                  <a:ext cx="5940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3345C703-47F9-40F3-9F32-902A131DBBA8}"/>
              </a:ext>
            </a:extLst>
          </p:cNvPr>
          <p:cNvGrpSpPr/>
          <p:nvPr/>
        </p:nvGrpSpPr>
        <p:grpSpPr>
          <a:xfrm>
            <a:off x="1210902" y="2264068"/>
            <a:ext cx="533520" cy="628560"/>
            <a:chOff x="1210902" y="2264068"/>
            <a:chExt cx="533520" cy="62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FABC528F-4E65-4BB5-92FF-A05893232713}"/>
                    </a:ext>
                  </a:extLst>
                </p14:cNvPr>
                <p14:cNvContentPartPr/>
                <p14:nvPr/>
              </p14:nvContentPartPr>
              <p14:xfrm>
                <a:off x="1210902" y="2487628"/>
                <a:ext cx="389880" cy="40500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FABC528F-4E65-4BB5-92FF-A05893232713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192902" y="2469988"/>
                  <a:ext cx="4255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3E36A71-ED39-4301-9EE5-A0A18A4FA9B4}"/>
                    </a:ext>
                  </a:extLst>
                </p14:cNvPr>
                <p14:cNvContentPartPr/>
                <p14:nvPr/>
              </p14:nvContentPartPr>
              <p14:xfrm>
                <a:off x="1538142" y="2264068"/>
                <a:ext cx="206280" cy="1893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3E36A71-ED39-4301-9EE5-A0A18A4FA9B4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520502" y="2246068"/>
                  <a:ext cx="24192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B43B5CFD-7F2E-48E7-B5C9-ED18547D8808}"/>
              </a:ext>
            </a:extLst>
          </p:cNvPr>
          <p:cNvGrpSpPr/>
          <p:nvPr/>
        </p:nvGrpSpPr>
        <p:grpSpPr>
          <a:xfrm>
            <a:off x="77982" y="2866348"/>
            <a:ext cx="531000" cy="388080"/>
            <a:chOff x="77982" y="2866348"/>
            <a:chExt cx="53100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AA74371-D4E4-4A07-8B1B-9C7C46F32C44}"/>
                    </a:ext>
                  </a:extLst>
                </p14:cNvPr>
                <p14:cNvContentPartPr/>
                <p14:nvPr/>
              </p14:nvContentPartPr>
              <p14:xfrm>
                <a:off x="77982" y="3033028"/>
                <a:ext cx="223560" cy="2214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AA74371-D4E4-4A07-8B1B-9C7C46F32C44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9982" y="3015388"/>
                  <a:ext cx="2592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7AAC150-ACFB-4245-9DB3-71DA884E5187}"/>
                    </a:ext>
                  </a:extLst>
                </p14:cNvPr>
                <p14:cNvContentPartPr/>
                <p14:nvPr/>
              </p14:nvContentPartPr>
              <p14:xfrm>
                <a:off x="416742" y="2866348"/>
                <a:ext cx="192240" cy="23184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7AAC150-ACFB-4245-9DB3-71DA884E5187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399102" y="2848348"/>
                  <a:ext cx="22788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B40C4B93-4DE8-4893-8B30-77EDD5C7A037}"/>
              </a:ext>
            </a:extLst>
          </p:cNvPr>
          <p:cNvGrpSpPr/>
          <p:nvPr/>
        </p:nvGrpSpPr>
        <p:grpSpPr>
          <a:xfrm>
            <a:off x="652182" y="2540548"/>
            <a:ext cx="384840" cy="453960"/>
            <a:chOff x="652182" y="2540548"/>
            <a:chExt cx="38484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B837C8C2-7391-4613-8395-AA2101AF7615}"/>
                    </a:ext>
                  </a:extLst>
                </p14:cNvPr>
                <p14:cNvContentPartPr/>
                <p14:nvPr/>
              </p14:nvContentPartPr>
              <p14:xfrm>
                <a:off x="652182" y="2693548"/>
                <a:ext cx="220680" cy="3009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B837C8C2-7391-4613-8395-AA2101AF7615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634182" y="2675908"/>
                  <a:ext cx="2563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96CF956-91FE-4EDE-81D6-C28AFB411CDD}"/>
                    </a:ext>
                  </a:extLst>
                </p14:cNvPr>
                <p14:cNvContentPartPr/>
                <p14:nvPr/>
              </p14:nvContentPartPr>
              <p14:xfrm>
                <a:off x="711582" y="2681308"/>
                <a:ext cx="10440" cy="28944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96CF956-91FE-4EDE-81D6-C28AFB411CD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693942" y="2663668"/>
                  <a:ext cx="460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558E398C-A4CF-4556-9DBD-E4A3BC8C9AB4}"/>
                    </a:ext>
                  </a:extLst>
                </p14:cNvPr>
                <p14:cNvContentPartPr/>
                <p14:nvPr/>
              </p14:nvContentPartPr>
              <p14:xfrm>
                <a:off x="799782" y="2540548"/>
                <a:ext cx="237240" cy="23940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558E398C-A4CF-4556-9DBD-E4A3BC8C9AB4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82142" y="2522908"/>
                  <a:ext cx="272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AE375C9-E225-4328-8EE1-A637C79F9D7D}"/>
                    </a:ext>
                  </a:extLst>
                </p14:cNvPr>
                <p14:cNvContentPartPr/>
                <p14:nvPr/>
              </p14:nvContentPartPr>
              <p14:xfrm>
                <a:off x="755862" y="2553508"/>
                <a:ext cx="117360" cy="9324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AE375C9-E225-4328-8EE1-A637C79F9D7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38222" y="2535508"/>
                  <a:ext cx="153000" cy="12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25850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BFAB9B-14C6-46DA-8DD9-27060130A494}"/>
              </a:ext>
            </a:extLst>
          </p:cNvPr>
          <p:cNvGrpSpPr/>
          <p:nvPr/>
        </p:nvGrpSpPr>
        <p:grpSpPr>
          <a:xfrm>
            <a:off x="2397462" y="404058"/>
            <a:ext cx="5460840" cy="1417680"/>
            <a:chOff x="2397462" y="404058"/>
            <a:chExt cx="5460840" cy="141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62F9CFE-1044-4F0B-B4A8-E811200639B2}"/>
                    </a:ext>
                  </a:extLst>
                </p14:cNvPr>
                <p14:cNvContentPartPr/>
                <p14:nvPr/>
              </p14:nvContentPartPr>
              <p14:xfrm>
                <a:off x="2397462" y="1246818"/>
                <a:ext cx="372600" cy="489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62F9CFE-1044-4F0B-B4A8-E811200639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79462" y="1228818"/>
                  <a:ext cx="40824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1454BA-4A13-423A-81F7-385F5A378520}"/>
                    </a:ext>
                  </a:extLst>
                </p14:cNvPr>
                <p14:cNvContentPartPr/>
                <p14:nvPr/>
              </p14:nvContentPartPr>
              <p14:xfrm>
                <a:off x="2769342" y="1178058"/>
                <a:ext cx="369360" cy="643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1454BA-4A13-423A-81F7-385F5A3785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751702" y="1160418"/>
                  <a:ext cx="40500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6E17234-0F10-48AD-BED0-513B707761B1}"/>
                    </a:ext>
                  </a:extLst>
                </p14:cNvPr>
                <p14:cNvContentPartPr/>
                <p14:nvPr/>
              </p14:nvContentPartPr>
              <p14:xfrm>
                <a:off x="3187662" y="1102818"/>
                <a:ext cx="346680" cy="524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6E17234-0F10-48AD-BED0-513B707761B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69662" y="1084818"/>
                  <a:ext cx="38232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01418F4-9175-4C06-A71F-9273868465B9}"/>
                    </a:ext>
                  </a:extLst>
                </p14:cNvPr>
                <p14:cNvContentPartPr/>
                <p14:nvPr/>
              </p14:nvContentPartPr>
              <p14:xfrm>
                <a:off x="3612462" y="946218"/>
                <a:ext cx="850320" cy="602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01418F4-9175-4C06-A71F-9273868465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94822" y="928578"/>
                  <a:ext cx="88596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87AF8E3-4F26-4C38-89B8-7683B57D158F}"/>
                    </a:ext>
                  </a:extLst>
                </p14:cNvPr>
                <p14:cNvContentPartPr/>
                <p14:nvPr/>
              </p14:nvContentPartPr>
              <p14:xfrm>
                <a:off x="4404822" y="1037298"/>
                <a:ext cx="147960" cy="215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87AF8E3-4F26-4C38-89B8-7683B57D15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86822" y="1019298"/>
                  <a:ext cx="1836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4F990B-0659-4F00-AF3E-A98316258CA5}"/>
                    </a:ext>
                  </a:extLst>
                </p14:cNvPr>
                <p14:cNvContentPartPr/>
                <p14:nvPr/>
              </p14:nvContentPartPr>
              <p14:xfrm>
                <a:off x="4176222" y="870258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4F990B-0659-4F00-AF3E-A98316258CA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58222" y="8522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5E92FE5-260E-4420-82DF-EF830BA7FEE4}"/>
                    </a:ext>
                  </a:extLst>
                </p14:cNvPr>
                <p14:cNvContentPartPr/>
                <p14:nvPr/>
              </p14:nvContentPartPr>
              <p14:xfrm>
                <a:off x="4527582" y="754338"/>
                <a:ext cx="533520" cy="368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5E92FE5-260E-4420-82DF-EF830BA7FEE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09942" y="736698"/>
                  <a:ext cx="5691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998466-80BD-4BA5-8D83-D337843E65C4}"/>
                    </a:ext>
                  </a:extLst>
                </p14:cNvPr>
                <p14:cNvContentPartPr/>
                <p14:nvPr/>
              </p14:nvContentPartPr>
              <p14:xfrm>
                <a:off x="4963902" y="572898"/>
                <a:ext cx="692280" cy="993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998466-80BD-4BA5-8D83-D337843E65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946262" y="555258"/>
                  <a:ext cx="727920" cy="10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21F67D-3655-4FAF-B893-A469B2D68872}"/>
                    </a:ext>
                  </a:extLst>
                </p14:cNvPr>
                <p14:cNvContentPartPr/>
                <p14:nvPr/>
              </p14:nvContentPartPr>
              <p14:xfrm>
                <a:off x="5808822" y="651018"/>
                <a:ext cx="396720" cy="345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21F67D-3655-4FAF-B893-A469B2D688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91182" y="633018"/>
                  <a:ext cx="4323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AC66FC5-676E-4A3C-B7E3-D077B289C333}"/>
                    </a:ext>
                  </a:extLst>
                </p14:cNvPr>
                <p14:cNvContentPartPr/>
                <p14:nvPr/>
              </p14:nvContentPartPr>
              <p14:xfrm>
                <a:off x="6168822" y="734898"/>
                <a:ext cx="268560" cy="251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AC66FC5-676E-4A3C-B7E3-D077B289C33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51182" y="716898"/>
                  <a:ext cx="304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3B1FF-1106-4689-870D-FEB8DA530FE7}"/>
                    </a:ext>
                  </a:extLst>
                </p14:cNvPr>
                <p14:cNvContentPartPr/>
                <p14:nvPr/>
              </p14:nvContentPartPr>
              <p14:xfrm>
                <a:off x="6540342" y="518178"/>
                <a:ext cx="232560" cy="353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3B1FF-1106-4689-870D-FEB8DA530F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22342" y="500538"/>
                  <a:ext cx="2682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F8D02A-A8B4-47BF-B4DB-73FD0D28CBB1}"/>
                    </a:ext>
                  </a:extLst>
                </p14:cNvPr>
                <p14:cNvContentPartPr/>
                <p14:nvPr/>
              </p14:nvContentPartPr>
              <p14:xfrm>
                <a:off x="6545022" y="474258"/>
                <a:ext cx="101880" cy="256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F8D02A-A8B4-47BF-B4DB-73FD0D28CB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7382" y="456618"/>
                  <a:ext cx="137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A6E1DD-1ED5-4E00-8458-E0A76AC744F6}"/>
                    </a:ext>
                  </a:extLst>
                </p14:cNvPr>
                <p14:cNvContentPartPr/>
                <p14:nvPr/>
              </p14:nvContentPartPr>
              <p14:xfrm>
                <a:off x="6813582" y="404058"/>
                <a:ext cx="321120" cy="470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A6E1DD-1ED5-4E00-8458-E0A76AC744F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95582" y="386418"/>
                  <a:ext cx="3567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92E87D-8D87-49FA-B7C2-EA6895919262}"/>
                    </a:ext>
                  </a:extLst>
                </p14:cNvPr>
                <p14:cNvContentPartPr/>
                <p14:nvPr/>
              </p14:nvContentPartPr>
              <p14:xfrm>
                <a:off x="6804942" y="582978"/>
                <a:ext cx="194040" cy="59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92E87D-8D87-49FA-B7C2-EA68959192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86942" y="564978"/>
                  <a:ext cx="229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8F40910-7BD7-4AC3-B674-C2DD11342BFE}"/>
                    </a:ext>
                  </a:extLst>
                </p14:cNvPr>
                <p14:cNvContentPartPr/>
                <p14:nvPr/>
              </p14:nvContentPartPr>
              <p14:xfrm>
                <a:off x="7244502" y="613938"/>
                <a:ext cx="613800" cy="133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8F40910-7BD7-4AC3-B674-C2DD11342B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26862" y="596298"/>
                  <a:ext cx="6494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71B9311-BEDF-4F6B-BBF9-1EE30DD3F461}"/>
                    </a:ext>
                  </a:extLst>
                </p14:cNvPr>
                <p14:cNvContentPartPr/>
                <p14:nvPr/>
              </p14:nvContentPartPr>
              <p14:xfrm>
                <a:off x="7543302" y="412698"/>
                <a:ext cx="87840" cy="487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71B9311-BEDF-4F6B-BBF9-1EE30DD3F4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25662" y="395058"/>
                  <a:ext cx="123480" cy="52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87B229-95B8-4A3B-B463-89C89A635395}"/>
              </a:ext>
            </a:extLst>
          </p:cNvPr>
          <p:cNvGrpSpPr/>
          <p:nvPr/>
        </p:nvGrpSpPr>
        <p:grpSpPr>
          <a:xfrm>
            <a:off x="8244942" y="96618"/>
            <a:ext cx="3262680" cy="1054440"/>
            <a:chOff x="8244942" y="96618"/>
            <a:chExt cx="3262680" cy="105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57186D7-4B9B-46BA-B829-2A454F58414D}"/>
                    </a:ext>
                  </a:extLst>
                </p14:cNvPr>
                <p14:cNvContentPartPr/>
                <p14:nvPr/>
              </p14:nvContentPartPr>
              <p14:xfrm>
                <a:off x="8244942" y="393258"/>
                <a:ext cx="257040" cy="357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57186D7-4B9B-46BA-B829-2A454F5841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27302" y="375258"/>
                  <a:ext cx="2926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C57CD7-088B-4A3A-90FC-95071C135727}"/>
                    </a:ext>
                  </a:extLst>
                </p14:cNvPr>
                <p14:cNvContentPartPr/>
                <p14:nvPr/>
              </p14:nvContentPartPr>
              <p14:xfrm>
                <a:off x="8571822" y="385338"/>
                <a:ext cx="466920" cy="329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C57CD7-088B-4A3A-90FC-95071C13572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54182" y="367338"/>
                  <a:ext cx="5025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212E1A-A2B7-4BF3-A6FE-A8B594C8A6D7}"/>
                    </a:ext>
                  </a:extLst>
                </p14:cNvPr>
                <p14:cNvContentPartPr/>
                <p14:nvPr/>
              </p14:nvContentPartPr>
              <p14:xfrm>
                <a:off x="9099942" y="379578"/>
                <a:ext cx="96120" cy="376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212E1A-A2B7-4BF3-A6FE-A8B594C8A6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81942" y="361938"/>
                  <a:ext cx="1317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9971119-DE08-4384-ABFA-4255D9B85D05}"/>
                    </a:ext>
                  </a:extLst>
                </p14:cNvPr>
                <p14:cNvContentPartPr/>
                <p14:nvPr/>
              </p14:nvContentPartPr>
              <p14:xfrm>
                <a:off x="9201822" y="328098"/>
                <a:ext cx="384120" cy="822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9971119-DE08-4384-ABFA-4255D9B85D0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84182" y="310458"/>
                  <a:ext cx="419760" cy="85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196E0D-4ECC-4E7B-B111-DEEA9C3A94A2}"/>
                    </a:ext>
                  </a:extLst>
                </p14:cNvPr>
                <p14:cNvContentPartPr/>
                <p14:nvPr/>
              </p14:nvContentPartPr>
              <p14:xfrm>
                <a:off x="9618702" y="386418"/>
                <a:ext cx="35280" cy="122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196E0D-4ECC-4E7B-B111-DEEA9C3A94A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600702" y="368778"/>
                  <a:ext cx="709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018230A-4FEC-47D8-A620-AFFA73DD0DA3}"/>
                    </a:ext>
                  </a:extLst>
                </p14:cNvPr>
                <p14:cNvContentPartPr/>
                <p14:nvPr/>
              </p14:nvContentPartPr>
              <p14:xfrm>
                <a:off x="9556782" y="245658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018230A-4FEC-47D8-A620-AFFA73DD0D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38782" y="2280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9320B34-1EB7-422B-9AE4-B4E5B43FF725}"/>
                    </a:ext>
                  </a:extLst>
                </p14:cNvPr>
                <p14:cNvContentPartPr/>
                <p14:nvPr/>
              </p14:nvContentPartPr>
              <p14:xfrm>
                <a:off x="9653622" y="301818"/>
                <a:ext cx="243720" cy="2887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9320B34-1EB7-422B-9AE4-B4E5B43FF72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35622" y="283818"/>
                  <a:ext cx="279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FB5B8FD-3F81-4F52-84BE-7569ADE8D6A8}"/>
                    </a:ext>
                  </a:extLst>
                </p14:cNvPr>
                <p14:cNvContentPartPr/>
                <p14:nvPr/>
              </p14:nvContentPartPr>
              <p14:xfrm>
                <a:off x="9896622" y="245298"/>
                <a:ext cx="206640" cy="705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FB5B8FD-3F81-4F52-84BE-7569ADE8D6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878982" y="227298"/>
                  <a:ext cx="242280" cy="74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022C927-303C-491A-9716-DB8EF354AB1E}"/>
                    </a:ext>
                  </a:extLst>
                </p14:cNvPr>
                <p14:cNvContentPartPr/>
                <p14:nvPr/>
              </p14:nvContentPartPr>
              <p14:xfrm>
                <a:off x="10309902" y="219378"/>
                <a:ext cx="329040" cy="291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022C927-303C-491A-9716-DB8EF354AB1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92262" y="201738"/>
                  <a:ext cx="364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2DDDE8D-9192-40F0-9990-F662500986C7}"/>
                    </a:ext>
                  </a:extLst>
                </p14:cNvPr>
                <p14:cNvContentPartPr/>
                <p14:nvPr/>
              </p14:nvContentPartPr>
              <p14:xfrm>
                <a:off x="10725342" y="298578"/>
                <a:ext cx="178560" cy="2142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2DDDE8D-9192-40F0-9990-F662500986C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07702" y="280578"/>
                  <a:ext cx="214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D6878E-7301-487C-9783-1B64535862E6}"/>
                    </a:ext>
                  </a:extLst>
                </p14:cNvPr>
                <p14:cNvContentPartPr/>
                <p14:nvPr/>
              </p14:nvContentPartPr>
              <p14:xfrm>
                <a:off x="11057982" y="211098"/>
                <a:ext cx="125280" cy="261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D6878E-7301-487C-9783-1B64535862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040342" y="193458"/>
                  <a:ext cx="160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09B7C32-B914-4527-B14B-46CAA6007A6D}"/>
                    </a:ext>
                  </a:extLst>
                </p14:cNvPr>
                <p14:cNvContentPartPr/>
                <p14:nvPr/>
              </p14:nvContentPartPr>
              <p14:xfrm>
                <a:off x="11068062" y="219378"/>
                <a:ext cx="106920" cy="123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09B7C32-B914-4527-B14B-46CAA6007A6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50422" y="201738"/>
                  <a:ext cx="142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A0E1217-EA4B-4F6A-BFD4-EBF6B7BA8714}"/>
                    </a:ext>
                  </a:extLst>
                </p14:cNvPr>
                <p14:cNvContentPartPr/>
                <p14:nvPr/>
              </p14:nvContentPartPr>
              <p14:xfrm>
                <a:off x="11280102" y="96618"/>
                <a:ext cx="227520" cy="372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A0E1217-EA4B-4F6A-BFD4-EBF6B7BA871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262462" y="78618"/>
                  <a:ext cx="2631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4D8F896-75A1-4C2F-9D82-79100D497E4C}"/>
                    </a:ext>
                  </a:extLst>
                </p14:cNvPr>
                <p14:cNvContentPartPr/>
                <p14:nvPr/>
              </p14:nvContentPartPr>
              <p14:xfrm>
                <a:off x="11297742" y="307938"/>
                <a:ext cx="107280" cy="43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4D8F896-75A1-4C2F-9D82-79100D497E4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279742" y="289938"/>
                  <a:ext cx="142920" cy="7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6816766-463B-49A3-BF18-F8B841C880BB}"/>
              </a:ext>
            </a:extLst>
          </p:cNvPr>
          <p:cNvGrpSpPr/>
          <p:nvPr/>
        </p:nvGrpSpPr>
        <p:grpSpPr>
          <a:xfrm>
            <a:off x="17142" y="126498"/>
            <a:ext cx="2216880" cy="1895760"/>
            <a:chOff x="17142" y="126498"/>
            <a:chExt cx="2216880" cy="189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CA6D808-91FA-4624-8638-342F9FFBDD93}"/>
                    </a:ext>
                  </a:extLst>
                </p14:cNvPr>
                <p14:cNvContentPartPr/>
                <p14:nvPr/>
              </p14:nvContentPartPr>
              <p14:xfrm>
                <a:off x="1420782" y="1722018"/>
                <a:ext cx="459720" cy="179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A6D808-91FA-4624-8638-342F9FFBDD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02782" y="1704378"/>
                  <a:ext cx="495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0720EFF-E2D8-4C5D-99A6-A8CA05CE387D}"/>
                    </a:ext>
                  </a:extLst>
                </p14:cNvPr>
                <p14:cNvContentPartPr/>
                <p14:nvPr/>
              </p14:nvContentPartPr>
              <p14:xfrm>
                <a:off x="1582422" y="1801578"/>
                <a:ext cx="510840" cy="2206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0720EFF-E2D8-4C5D-99A6-A8CA05CE387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64422" y="1783578"/>
                  <a:ext cx="546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5C4B38-029D-4096-B7D4-6E1CE80A9E36}"/>
                    </a:ext>
                  </a:extLst>
                </p14:cNvPr>
                <p14:cNvContentPartPr/>
                <p14:nvPr/>
              </p14:nvContentPartPr>
              <p14:xfrm>
                <a:off x="219462" y="544818"/>
                <a:ext cx="108720" cy="535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5C4B38-029D-4096-B7D4-6E1CE80A9E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01822" y="526818"/>
                  <a:ext cx="14436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1AA4BCE-1F0E-4753-B0EE-483CA2128809}"/>
                    </a:ext>
                  </a:extLst>
                </p14:cNvPr>
                <p14:cNvContentPartPr/>
                <p14:nvPr/>
              </p14:nvContentPartPr>
              <p14:xfrm>
                <a:off x="52422" y="385338"/>
                <a:ext cx="324000" cy="203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1AA4BCE-1F0E-4753-B0EE-483CA212880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4782" y="367338"/>
                  <a:ext cx="359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F587A0-83FC-4ECC-84AC-968F532BB6F6}"/>
                    </a:ext>
                  </a:extLst>
                </p14:cNvPr>
                <p14:cNvContentPartPr/>
                <p14:nvPr/>
              </p14:nvContentPartPr>
              <p14:xfrm>
                <a:off x="432582" y="638058"/>
                <a:ext cx="237600" cy="245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F587A0-83FC-4ECC-84AC-968F532BB6F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4582" y="620058"/>
                  <a:ext cx="273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D590717-5678-4F6D-AD01-305D987A6AE1}"/>
                    </a:ext>
                  </a:extLst>
                </p14:cNvPr>
                <p14:cNvContentPartPr/>
                <p14:nvPr/>
              </p14:nvContentPartPr>
              <p14:xfrm>
                <a:off x="702942" y="377778"/>
                <a:ext cx="378000" cy="318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D590717-5678-4F6D-AD01-305D987A6AE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5302" y="359778"/>
                  <a:ext cx="4136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C16A1B6-31A5-4BEA-9621-F0E4EB8A94AA}"/>
                    </a:ext>
                  </a:extLst>
                </p14:cNvPr>
                <p14:cNvContentPartPr/>
                <p14:nvPr/>
              </p14:nvContentPartPr>
              <p14:xfrm>
                <a:off x="685662" y="481818"/>
                <a:ext cx="164880" cy="1159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C16A1B6-31A5-4BEA-9621-F0E4EB8A94A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7662" y="464178"/>
                  <a:ext cx="200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734B0FA-64CA-44CA-9188-1E7810514D9E}"/>
                    </a:ext>
                  </a:extLst>
                </p14:cNvPr>
                <p14:cNvContentPartPr/>
                <p14:nvPr/>
              </p14:nvContentPartPr>
              <p14:xfrm>
                <a:off x="1113342" y="126498"/>
                <a:ext cx="695160" cy="515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734B0FA-64CA-44CA-9188-1E7810514D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95342" y="108498"/>
                  <a:ext cx="73080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3FEF424-0098-49DE-92B6-699E286DDF8F}"/>
                    </a:ext>
                  </a:extLst>
                </p14:cNvPr>
                <p14:cNvContentPartPr/>
                <p14:nvPr/>
              </p14:nvContentPartPr>
              <p14:xfrm>
                <a:off x="192822" y="1287498"/>
                <a:ext cx="73800" cy="2592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3FEF424-0098-49DE-92B6-699E286DDF8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4822" y="1269858"/>
                  <a:ext cx="1094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5E50193-EBD1-40EF-8EB5-8A7EF14D240B}"/>
                    </a:ext>
                  </a:extLst>
                </p14:cNvPr>
                <p14:cNvContentPartPr/>
                <p14:nvPr/>
              </p14:nvContentPartPr>
              <p14:xfrm>
                <a:off x="140262" y="1432578"/>
                <a:ext cx="304200" cy="308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5E50193-EBD1-40EF-8EB5-8A7EF14D24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2262" y="1414938"/>
                  <a:ext cx="3398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B605549-7AD8-4ACF-B48C-13514E103520}"/>
                    </a:ext>
                  </a:extLst>
                </p14:cNvPr>
                <p14:cNvContentPartPr/>
                <p14:nvPr/>
              </p14:nvContentPartPr>
              <p14:xfrm>
                <a:off x="17142" y="1152498"/>
                <a:ext cx="219600" cy="245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B605549-7AD8-4ACF-B48C-13514E10352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-498" y="1134858"/>
                  <a:ext cx="255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1B129D-EA6B-446E-87CA-98D45F0A906E}"/>
                    </a:ext>
                  </a:extLst>
                </p14:cNvPr>
                <p14:cNvContentPartPr/>
                <p14:nvPr/>
              </p14:nvContentPartPr>
              <p14:xfrm>
                <a:off x="509622" y="1158978"/>
                <a:ext cx="287640" cy="2455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1B129D-EA6B-446E-87CA-98D45F0A906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1622" y="1141338"/>
                  <a:ext cx="3232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ACC7B55-1ABD-4714-B2A1-B7352F8645D8}"/>
                    </a:ext>
                  </a:extLst>
                </p14:cNvPr>
                <p14:cNvContentPartPr/>
                <p14:nvPr/>
              </p14:nvContentPartPr>
              <p14:xfrm>
                <a:off x="764502" y="949098"/>
                <a:ext cx="168480" cy="240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ACC7B55-1ABD-4714-B2A1-B7352F8645D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6862" y="931458"/>
                  <a:ext cx="204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F58B616-8694-47BC-B5D9-6D7B7429141D}"/>
                    </a:ext>
                  </a:extLst>
                </p14:cNvPr>
                <p14:cNvContentPartPr/>
                <p14:nvPr/>
              </p14:nvContentPartPr>
              <p14:xfrm>
                <a:off x="1073022" y="780258"/>
                <a:ext cx="401760" cy="2394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F58B616-8694-47BC-B5D9-6D7B7429141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55022" y="762258"/>
                  <a:ext cx="4374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B6AEC0A-9889-4F22-81D3-39B640FF18C2}"/>
                    </a:ext>
                  </a:extLst>
                </p14:cNvPr>
                <p14:cNvContentPartPr/>
                <p14:nvPr/>
              </p14:nvContentPartPr>
              <p14:xfrm>
                <a:off x="1458942" y="658938"/>
                <a:ext cx="166320" cy="238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6AEC0A-9889-4F22-81D3-39B640FF18C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41302" y="641298"/>
                  <a:ext cx="201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C21065E-0A8F-47AE-A2A5-23F2561B663C}"/>
                    </a:ext>
                  </a:extLst>
                </p14:cNvPr>
                <p14:cNvContentPartPr/>
                <p14:nvPr/>
              </p14:nvContentPartPr>
              <p14:xfrm>
                <a:off x="1406382" y="663978"/>
                <a:ext cx="174960" cy="118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C21065E-0A8F-47AE-A2A5-23F2561B663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88382" y="645978"/>
                  <a:ext cx="2106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E93687-DFA9-45D3-AFF1-53D74943B496}"/>
                    </a:ext>
                  </a:extLst>
                </p14:cNvPr>
                <p14:cNvContentPartPr/>
                <p14:nvPr/>
              </p14:nvContentPartPr>
              <p14:xfrm>
                <a:off x="1590702" y="368058"/>
                <a:ext cx="643320" cy="531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E93687-DFA9-45D3-AFF1-53D74943B49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73062" y="350418"/>
                  <a:ext cx="67896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6F5F54-A905-4537-9DC2-B6051D3AF821}"/>
                    </a:ext>
                  </a:extLst>
                </p14:cNvPr>
                <p14:cNvContentPartPr/>
                <p14:nvPr/>
              </p14:nvContentPartPr>
              <p14:xfrm>
                <a:off x="292542" y="1783938"/>
                <a:ext cx="275760" cy="196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6F5F54-A905-4537-9DC2-B6051D3AF82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74902" y="1766298"/>
                  <a:ext cx="311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8136CE5-2EFF-473A-AFAA-07A2323500E1}"/>
                    </a:ext>
                  </a:extLst>
                </p14:cNvPr>
                <p14:cNvContentPartPr/>
                <p14:nvPr/>
              </p14:nvContentPartPr>
              <p14:xfrm>
                <a:off x="610422" y="1698618"/>
                <a:ext cx="164520" cy="224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8136CE5-2EFF-473A-AFAA-07A2323500E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92782" y="1680618"/>
                  <a:ext cx="200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F493354-6299-4ECE-A202-B297D63E533F}"/>
                    </a:ext>
                  </a:extLst>
                </p14:cNvPr>
                <p14:cNvContentPartPr/>
                <p14:nvPr/>
              </p14:nvContentPartPr>
              <p14:xfrm>
                <a:off x="729582" y="1501698"/>
                <a:ext cx="343080" cy="461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F493354-6299-4ECE-A202-B297D63E533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1582" y="1484058"/>
                  <a:ext cx="3787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1FF97F3-9F57-473B-BBD0-A1FF9B355E3C}"/>
                    </a:ext>
                  </a:extLst>
                </p14:cNvPr>
                <p14:cNvContentPartPr/>
                <p14:nvPr/>
              </p14:nvContentPartPr>
              <p14:xfrm>
                <a:off x="803022" y="1538418"/>
                <a:ext cx="190440" cy="283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1FF97F3-9F57-473B-BBD0-A1FF9B355E3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5022" y="1520418"/>
                  <a:ext cx="2260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AE9CA27-9C38-4BCB-A60C-CCAB6E1D24AB}"/>
                    </a:ext>
                  </a:extLst>
                </p14:cNvPr>
                <p14:cNvContentPartPr/>
                <p14:nvPr/>
              </p14:nvContentPartPr>
              <p14:xfrm>
                <a:off x="1089942" y="1274538"/>
                <a:ext cx="202680" cy="554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AE9CA27-9C38-4BCB-A60C-CCAB6E1D24A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71942" y="1256538"/>
                  <a:ext cx="23832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9B99DCC-02DF-429B-8735-0E5065FF51FB}"/>
                    </a:ext>
                  </a:extLst>
                </p14:cNvPr>
                <p14:cNvContentPartPr/>
                <p14:nvPr/>
              </p14:nvContentPartPr>
              <p14:xfrm>
                <a:off x="1001742" y="1294698"/>
                <a:ext cx="143280" cy="1299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9B99DCC-02DF-429B-8735-0E5065FF51F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84102" y="1276698"/>
                  <a:ext cx="178920" cy="16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75851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B8E965F-762F-4CC0-A4DB-25C884802B54}"/>
                  </a:ext>
                </a:extLst>
              </p14:cNvPr>
              <p14:cNvContentPartPr/>
              <p14:nvPr/>
            </p14:nvContentPartPr>
            <p14:xfrm>
              <a:off x="9615102" y="1078698"/>
              <a:ext cx="656640" cy="879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B8E965F-762F-4CC0-A4DB-25C884802B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97102" y="1060698"/>
                <a:ext cx="692280" cy="9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1B381D9-BD64-48B4-8281-9309525EDB39}"/>
                  </a:ext>
                </a:extLst>
              </p14:cNvPr>
              <p14:cNvContentPartPr/>
              <p14:nvPr/>
            </p14:nvContentPartPr>
            <p14:xfrm>
              <a:off x="10339422" y="1168338"/>
              <a:ext cx="366480" cy="346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1B381D9-BD64-48B4-8281-9309525EDB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21422" y="1150698"/>
                <a:ext cx="4021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24CF5CB-9E8B-4635-AC9D-2CBF3BF3654B}"/>
                  </a:ext>
                </a:extLst>
              </p14:cNvPr>
              <p14:cNvContentPartPr/>
              <p14:nvPr/>
            </p14:nvContentPartPr>
            <p14:xfrm>
              <a:off x="10682142" y="913818"/>
              <a:ext cx="270360" cy="388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24CF5CB-9E8B-4635-AC9D-2CBF3BF365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64502" y="896178"/>
                <a:ext cx="30600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1CEEEF3-137A-45F4-9026-8F4152D6BF3A}"/>
                  </a:ext>
                </a:extLst>
              </p14:cNvPr>
              <p14:cNvContentPartPr/>
              <p14:nvPr/>
            </p14:nvContentPartPr>
            <p14:xfrm>
              <a:off x="10796622" y="773418"/>
              <a:ext cx="382320" cy="4957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1CEEEF3-137A-45F4-9026-8F4152D6BF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78982" y="755418"/>
                <a:ext cx="4179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C4BCFD4-5B13-4576-90CB-9F89C6991B47}"/>
                  </a:ext>
                </a:extLst>
              </p14:cNvPr>
              <p14:cNvContentPartPr/>
              <p14:nvPr/>
            </p14:nvContentPartPr>
            <p14:xfrm>
              <a:off x="10898502" y="711858"/>
              <a:ext cx="446040" cy="4446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C4BCFD4-5B13-4576-90CB-9F89C6991B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880862" y="694218"/>
                <a:ext cx="48168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7C7243D-7092-4EB0-A2E8-FF1D0AF2C5D7}"/>
                  </a:ext>
                </a:extLst>
              </p14:cNvPr>
              <p14:cNvContentPartPr/>
              <p14:nvPr/>
            </p14:nvContentPartPr>
            <p14:xfrm>
              <a:off x="9440142" y="2503578"/>
              <a:ext cx="329760" cy="816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7C7243D-7092-4EB0-A2E8-FF1D0AF2C5D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22142" y="2485578"/>
                <a:ext cx="36540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0501ACD-18B2-43ED-9D55-56475FCBA5C7}"/>
                  </a:ext>
                </a:extLst>
              </p14:cNvPr>
              <p14:cNvContentPartPr/>
              <p14:nvPr/>
            </p14:nvContentPartPr>
            <p14:xfrm>
              <a:off x="9864582" y="2524098"/>
              <a:ext cx="277560" cy="3535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0501ACD-18B2-43ED-9D55-56475FCBA5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6582" y="2506458"/>
                <a:ext cx="3132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1BF5C6E-B9B3-4DA5-ACE4-0B2C79A5758F}"/>
                  </a:ext>
                </a:extLst>
              </p14:cNvPr>
              <p14:cNvContentPartPr/>
              <p14:nvPr/>
            </p14:nvContentPartPr>
            <p14:xfrm>
              <a:off x="10083102" y="2347338"/>
              <a:ext cx="303480" cy="3164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1BF5C6E-B9B3-4DA5-ACE4-0B2C79A5758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65462" y="2329338"/>
                <a:ext cx="3391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D10253B-C1CC-416D-80A8-E2F6699609E7}"/>
                  </a:ext>
                </a:extLst>
              </p14:cNvPr>
              <p14:cNvContentPartPr/>
              <p14:nvPr/>
            </p14:nvContentPartPr>
            <p14:xfrm>
              <a:off x="10461462" y="1951698"/>
              <a:ext cx="695160" cy="6454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D10253B-C1CC-416D-80A8-E2F6699609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43462" y="1934058"/>
                <a:ext cx="73080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CF7F1DA-2F49-4BA2-A882-9A764ED6FCF4}"/>
                  </a:ext>
                </a:extLst>
              </p14:cNvPr>
              <p14:cNvContentPartPr/>
              <p14:nvPr/>
            </p14:nvContentPartPr>
            <p14:xfrm>
              <a:off x="11093982" y="2073378"/>
              <a:ext cx="195480" cy="2498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CF7F1DA-2F49-4BA2-A882-9A764ED6FCF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75982" y="2055738"/>
                <a:ext cx="2311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D84FA8D-A12B-43B7-820E-94D037C06B28}"/>
                  </a:ext>
                </a:extLst>
              </p14:cNvPr>
              <p14:cNvContentPartPr/>
              <p14:nvPr/>
            </p14:nvContentPartPr>
            <p14:xfrm>
              <a:off x="11262462" y="1638858"/>
              <a:ext cx="324360" cy="6120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D84FA8D-A12B-43B7-820E-94D037C06B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44822" y="1621218"/>
                <a:ext cx="36000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45BAB6E-97B9-4511-9601-DAC5C80CBC9E}"/>
                  </a:ext>
                </a:extLst>
              </p14:cNvPr>
              <p14:cNvContentPartPr/>
              <p14:nvPr/>
            </p14:nvContentPartPr>
            <p14:xfrm>
              <a:off x="11605542" y="1890138"/>
              <a:ext cx="45000" cy="601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45BAB6E-97B9-4511-9601-DAC5C80CBC9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587542" y="1872138"/>
                <a:ext cx="806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45C5BAD-25EB-42B9-B712-D8B7135A29E9}"/>
                  </a:ext>
                </a:extLst>
              </p14:cNvPr>
              <p14:cNvContentPartPr/>
              <p14:nvPr/>
            </p14:nvContentPartPr>
            <p14:xfrm>
              <a:off x="11587902" y="1696458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45C5BAD-25EB-42B9-B712-D8B7135A29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569902" y="167881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735C2B8-000D-4E24-92F5-911E77954A99}"/>
                  </a:ext>
                </a:extLst>
              </p14:cNvPr>
              <p14:cNvContentPartPr/>
              <p14:nvPr/>
            </p14:nvContentPartPr>
            <p14:xfrm>
              <a:off x="11711022" y="1728858"/>
              <a:ext cx="217440" cy="1324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735C2B8-000D-4E24-92F5-911E77954A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693382" y="1710858"/>
                <a:ext cx="2530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7D029D6-6F82-4741-8FA3-986D115D7A04}"/>
                  </a:ext>
                </a:extLst>
              </p14:cNvPr>
              <p14:cNvContentPartPr/>
              <p14:nvPr/>
            </p14:nvContentPartPr>
            <p14:xfrm>
              <a:off x="11797782" y="1466418"/>
              <a:ext cx="378000" cy="6321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7D029D6-6F82-4741-8FA3-986D115D7A0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779782" y="1448778"/>
                <a:ext cx="41364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13DA1F9-AF0F-4158-9EC7-2BE164E46BA5}"/>
                  </a:ext>
                </a:extLst>
              </p14:cNvPr>
              <p14:cNvContentPartPr/>
              <p14:nvPr/>
            </p14:nvContentPartPr>
            <p14:xfrm>
              <a:off x="10047462" y="3043218"/>
              <a:ext cx="319320" cy="2548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13DA1F9-AF0F-4158-9EC7-2BE164E46BA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29462" y="3025218"/>
                <a:ext cx="3549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8F86C09-BE42-4348-9FA7-74452E1CF51F}"/>
                  </a:ext>
                </a:extLst>
              </p14:cNvPr>
              <p14:cNvContentPartPr/>
              <p14:nvPr/>
            </p14:nvContentPartPr>
            <p14:xfrm>
              <a:off x="10418262" y="2944938"/>
              <a:ext cx="219600" cy="3085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8F86C09-BE42-4348-9FA7-74452E1CF5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00262" y="2927298"/>
                <a:ext cx="2552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8CC6F94-216A-4B4B-A708-154C3FD5D0BA}"/>
                  </a:ext>
                </a:extLst>
              </p14:cNvPr>
              <p14:cNvContentPartPr/>
              <p14:nvPr/>
            </p14:nvContentPartPr>
            <p14:xfrm>
              <a:off x="10687542" y="2842338"/>
              <a:ext cx="154800" cy="2250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8CC6F94-216A-4B4B-A708-154C3FD5D0B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669542" y="2824698"/>
                <a:ext cx="1904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5C88E03-75F1-466D-9A90-8C966EA7C43C}"/>
                  </a:ext>
                </a:extLst>
              </p14:cNvPr>
              <p14:cNvContentPartPr/>
              <p14:nvPr/>
            </p14:nvContentPartPr>
            <p14:xfrm>
              <a:off x="10625262" y="2777898"/>
              <a:ext cx="189360" cy="2610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5C88E03-75F1-466D-9A90-8C966EA7C43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07262" y="2759898"/>
                <a:ext cx="2250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F8AF221-6883-4430-8964-25925C5910C1}"/>
                  </a:ext>
                </a:extLst>
              </p14:cNvPr>
              <p14:cNvContentPartPr/>
              <p14:nvPr/>
            </p14:nvContentPartPr>
            <p14:xfrm>
              <a:off x="10884822" y="2637498"/>
              <a:ext cx="252360" cy="2707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F8AF221-6883-4430-8964-25925C5910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866822" y="2619498"/>
                <a:ext cx="2880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62665B1-030F-409B-A217-D388083FD7B4}"/>
                  </a:ext>
                </a:extLst>
              </p14:cNvPr>
              <p14:cNvContentPartPr/>
              <p14:nvPr/>
            </p14:nvContentPartPr>
            <p14:xfrm>
              <a:off x="10891662" y="2725338"/>
              <a:ext cx="204120" cy="759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62665B1-030F-409B-A217-D388083FD7B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874022" y="2707698"/>
                <a:ext cx="23976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554885FC-3DAD-46C5-94C4-56BD31A4D8FA}"/>
              </a:ext>
            </a:extLst>
          </p:cNvPr>
          <p:cNvGrpSpPr/>
          <p:nvPr/>
        </p:nvGrpSpPr>
        <p:grpSpPr>
          <a:xfrm>
            <a:off x="8042982" y="1591338"/>
            <a:ext cx="1262520" cy="2514240"/>
            <a:chOff x="8042982" y="1591338"/>
            <a:chExt cx="1262520" cy="251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DC3E5E0-72EA-4546-8FB3-9DC1A80D7FE2}"/>
                    </a:ext>
                  </a:extLst>
                </p14:cNvPr>
                <p14:cNvContentPartPr/>
                <p14:nvPr/>
              </p14:nvContentPartPr>
              <p14:xfrm>
                <a:off x="8077902" y="1591338"/>
                <a:ext cx="1227600" cy="865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DC3E5E0-72EA-4546-8FB3-9DC1A80D7F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059902" y="1573338"/>
                  <a:ext cx="1263240" cy="90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1D51055-161C-4FB9-BDFC-3E892FA2E37E}"/>
                    </a:ext>
                  </a:extLst>
                </p14:cNvPr>
                <p14:cNvContentPartPr/>
                <p14:nvPr/>
              </p14:nvContentPartPr>
              <p14:xfrm>
                <a:off x="8818062" y="2387298"/>
                <a:ext cx="9360" cy="65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1D51055-161C-4FB9-BDFC-3E892FA2E3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800422" y="2369658"/>
                  <a:ext cx="45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584DD0-DFE7-475A-9353-5AF06D7A3011}"/>
                    </a:ext>
                  </a:extLst>
                </p14:cNvPr>
                <p14:cNvContentPartPr/>
                <p14:nvPr/>
              </p14:nvContentPartPr>
              <p14:xfrm>
                <a:off x="9007422" y="2241498"/>
                <a:ext cx="75240" cy="57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584DD0-DFE7-475A-9353-5AF06D7A30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89782" y="2223858"/>
                  <a:ext cx="110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F17F21D-0623-4F5F-B734-F539D9E0BF15}"/>
                    </a:ext>
                  </a:extLst>
                </p14:cNvPr>
                <p14:cNvContentPartPr/>
                <p14:nvPr/>
              </p14:nvContentPartPr>
              <p14:xfrm>
                <a:off x="8042982" y="2768178"/>
                <a:ext cx="436320" cy="1337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F17F21D-0623-4F5F-B734-F539D9E0BF1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24982" y="2750538"/>
                  <a:ext cx="471960" cy="13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13F71CA-434E-4669-A48D-25A5758D32FC}"/>
                    </a:ext>
                  </a:extLst>
                </p14:cNvPr>
                <p14:cNvContentPartPr/>
                <p14:nvPr/>
              </p14:nvContentPartPr>
              <p14:xfrm>
                <a:off x="8290662" y="2480178"/>
                <a:ext cx="206280" cy="210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13F71CA-434E-4669-A48D-25A5758D32F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73022" y="2462178"/>
                  <a:ext cx="24192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73F2FAA-E1C0-4979-8BF1-E7E514FAC936}"/>
                  </a:ext>
                </a:extLst>
              </p14:cNvPr>
              <p14:cNvContentPartPr/>
              <p14:nvPr/>
            </p14:nvContentPartPr>
            <p14:xfrm>
              <a:off x="2460822" y="1273818"/>
              <a:ext cx="321480" cy="6001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73F2FAA-E1C0-4979-8BF1-E7E514FAC9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43182" y="1255818"/>
                <a:ext cx="3571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F757CC6-3C8D-4C0C-B9ED-9EED8B1133B9}"/>
                  </a:ext>
                </a:extLst>
              </p14:cNvPr>
              <p14:cNvContentPartPr/>
              <p14:nvPr/>
            </p14:nvContentPartPr>
            <p14:xfrm>
              <a:off x="136302" y="1274538"/>
              <a:ext cx="741960" cy="15220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F757CC6-3C8D-4C0C-B9ED-9EED8B1133B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8302" y="1256538"/>
                <a:ext cx="777600" cy="155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E23267B-EE29-4D2C-9863-F09F2910A9C5}"/>
              </a:ext>
            </a:extLst>
          </p:cNvPr>
          <p:cNvGrpSpPr/>
          <p:nvPr/>
        </p:nvGrpSpPr>
        <p:grpSpPr>
          <a:xfrm>
            <a:off x="84102" y="278418"/>
            <a:ext cx="7607160" cy="4168440"/>
            <a:chOff x="84102" y="278418"/>
            <a:chExt cx="7607160" cy="416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85C5F08-0064-4992-B010-DC7B56B28B7E}"/>
                    </a:ext>
                  </a:extLst>
                </p14:cNvPr>
                <p14:cNvContentPartPr/>
                <p14:nvPr/>
              </p14:nvContentPartPr>
              <p14:xfrm>
                <a:off x="3249582" y="1037298"/>
                <a:ext cx="293760" cy="486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85C5F08-0064-4992-B010-DC7B56B28B7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231582" y="1019298"/>
                  <a:ext cx="32940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84F0B7-C024-44A1-B0BC-896F28DE74C6}"/>
                    </a:ext>
                  </a:extLst>
                </p14:cNvPr>
                <p14:cNvContentPartPr/>
                <p14:nvPr/>
              </p14:nvContentPartPr>
              <p14:xfrm>
                <a:off x="3594102" y="1265538"/>
                <a:ext cx="258120" cy="231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84F0B7-C024-44A1-B0BC-896F28DE74C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76102" y="1247898"/>
                  <a:ext cx="2937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5A2E201-AF70-48B6-AFBA-48FB2A62E9C3}"/>
                    </a:ext>
                  </a:extLst>
                </p14:cNvPr>
                <p14:cNvContentPartPr/>
                <p14:nvPr/>
              </p14:nvContentPartPr>
              <p14:xfrm>
                <a:off x="3938622" y="915618"/>
                <a:ext cx="300600" cy="519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5A2E201-AF70-48B6-AFBA-48FB2A62E9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20622" y="897618"/>
                  <a:ext cx="33624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399C15D-D1E3-44D8-B7C5-EF9BD0F120DC}"/>
                    </a:ext>
                  </a:extLst>
                </p14:cNvPr>
                <p14:cNvContentPartPr/>
                <p14:nvPr/>
              </p14:nvContentPartPr>
              <p14:xfrm>
                <a:off x="4281342" y="808698"/>
                <a:ext cx="286200" cy="364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399C15D-D1E3-44D8-B7C5-EF9BD0F120D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63702" y="790698"/>
                  <a:ext cx="3218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290092-24B4-4D4C-89B9-71E743B1A48F}"/>
                    </a:ext>
                  </a:extLst>
                </p14:cNvPr>
                <p14:cNvContentPartPr/>
                <p14:nvPr/>
              </p14:nvContentPartPr>
              <p14:xfrm>
                <a:off x="4246422" y="984378"/>
                <a:ext cx="176400" cy="97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290092-24B4-4D4C-89B9-71E743B1A48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28782" y="966738"/>
                  <a:ext cx="212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35ACACD-16CE-4F8C-AEA9-EA7DED7CDC1E}"/>
                    </a:ext>
                  </a:extLst>
                </p14:cNvPr>
                <p14:cNvContentPartPr/>
                <p14:nvPr/>
              </p14:nvContentPartPr>
              <p14:xfrm>
                <a:off x="4571502" y="940458"/>
                <a:ext cx="116280" cy="2106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35ACACD-16CE-4F8C-AEA9-EA7DED7CDC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53862" y="922818"/>
                  <a:ext cx="151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863CDF-6E1E-44A7-9D08-EBBD8A46E14D}"/>
                    </a:ext>
                  </a:extLst>
                </p14:cNvPr>
                <p14:cNvContentPartPr/>
                <p14:nvPr/>
              </p14:nvContentPartPr>
              <p14:xfrm>
                <a:off x="4685982" y="934338"/>
                <a:ext cx="105480" cy="50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863CDF-6E1E-44A7-9D08-EBBD8A46E1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67982" y="916338"/>
                  <a:ext cx="1411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979181-48FC-4979-87A7-0D6C8D887FBB}"/>
                    </a:ext>
                  </a:extLst>
                </p14:cNvPr>
                <p14:cNvContentPartPr/>
                <p14:nvPr/>
              </p14:nvContentPartPr>
              <p14:xfrm>
                <a:off x="851982" y="1274538"/>
                <a:ext cx="3799080" cy="14662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979181-48FC-4979-87A7-0D6C8D887FB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3982" y="1256538"/>
                  <a:ext cx="3834720" cy="15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DB1134D-E420-4194-9284-82CBB5FFE5CE}"/>
                    </a:ext>
                  </a:extLst>
                </p14:cNvPr>
                <p14:cNvContentPartPr/>
                <p14:nvPr/>
              </p14:nvContentPartPr>
              <p14:xfrm>
                <a:off x="6498942" y="1864578"/>
                <a:ext cx="1061280" cy="1513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DB1134D-E420-4194-9284-82CBB5FFE5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80942" y="1846938"/>
                  <a:ext cx="1096920" cy="15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759C711-9125-4A30-82DB-B558D8143266}"/>
                    </a:ext>
                  </a:extLst>
                </p14:cNvPr>
                <p14:cNvContentPartPr/>
                <p14:nvPr/>
              </p14:nvContentPartPr>
              <p14:xfrm>
                <a:off x="7129662" y="2619858"/>
                <a:ext cx="159120" cy="88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759C711-9125-4A30-82DB-B558D81432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11662" y="2601858"/>
                  <a:ext cx="194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248C1F7-7386-449D-88EE-752C96BD3560}"/>
                    </a:ext>
                  </a:extLst>
                </p14:cNvPr>
                <p14:cNvContentPartPr/>
                <p14:nvPr/>
              </p14:nvContentPartPr>
              <p14:xfrm>
                <a:off x="6488142" y="2206578"/>
                <a:ext cx="3960" cy="3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248C1F7-7386-449D-88EE-752C96BD356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70502" y="2188938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F52A38C-544B-4E67-B752-8639D0466453}"/>
                    </a:ext>
                  </a:extLst>
                </p14:cNvPr>
                <p14:cNvContentPartPr/>
                <p14:nvPr/>
              </p14:nvContentPartPr>
              <p14:xfrm>
                <a:off x="7543302" y="2150058"/>
                <a:ext cx="24120" cy="21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F52A38C-544B-4E67-B752-8639D04664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525662" y="2132418"/>
                  <a:ext cx="59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7BF64E9-F448-4B9B-A0CF-EE8E6ECF9A91}"/>
                    </a:ext>
                  </a:extLst>
                </p14:cNvPr>
                <p14:cNvContentPartPr/>
                <p14:nvPr/>
              </p14:nvContentPartPr>
              <p14:xfrm>
                <a:off x="7411902" y="2198298"/>
                <a:ext cx="96120" cy="105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7BF64E9-F448-4B9B-A0CF-EE8E6ECF9A9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93902" y="2180658"/>
                  <a:ext cx="131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E677942-7BF5-4CE9-A104-62F102BE6D0E}"/>
                    </a:ext>
                  </a:extLst>
                </p14:cNvPr>
                <p14:cNvContentPartPr/>
                <p14:nvPr/>
              </p14:nvContentPartPr>
              <p14:xfrm>
                <a:off x="7543302" y="2294418"/>
                <a:ext cx="360" cy="3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E677942-7BF5-4CE9-A104-62F102BE6D0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525662" y="22764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14592B7-F582-4192-8371-CA0329D96EA6}"/>
                    </a:ext>
                  </a:extLst>
                </p14:cNvPr>
                <p14:cNvContentPartPr/>
                <p14:nvPr/>
              </p14:nvContentPartPr>
              <p14:xfrm>
                <a:off x="5609022" y="2408538"/>
                <a:ext cx="753480" cy="1189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14592B7-F582-4192-8371-CA0329D96E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91022" y="2390898"/>
                  <a:ext cx="789120" cy="12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6A85E5E-AA74-46D6-A84B-BE52807D9A3B}"/>
                    </a:ext>
                  </a:extLst>
                </p14:cNvPr>
                <p14:cNvContentPartPr/>
                <p14:nvPr/>
              </p14:nvContentPartPr>
              <p14:xfrm>
                <a:off x="6330102" y="2872938"/>
                <a:ext cx="16200" cy="10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6A85E5E-AA74-46D6-A84B-BE52807D9A3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12102" y="2855298"/>
                  <a:ext cx="51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0F389A2-2872-4983-97C6-C563CD2C1639}"/>
                    </a:ext>
                  </a:extLst>
                </p14:cNvPr>
                <p14:cNvContentPartPr/>
                <p14:nvPr/>
              </p14:nvContentPartPr>
              <p14:xfrm>
                <a:off x="6514782" y="2725338"/>
                <a:ext cx="360" cy="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0F389A2-2872-4983-97C6-C563CD2C16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97142" y="27076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8CDAC91-613E-433D-A358-5A324AA3A3CE}"/>
                    </a:ext>
                  </a:extLst>
                </p14:cNvPr>
                <p14:cNvContentPartPr/>
                <p14:nvPr/>
              </p14:nvContentPartPr>
              <p14:xfrm>
                <a:off x="3973542" y="2761338"/>
                <a:ext cx="424440" cy="469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8CDAC91-613E-433D-A358-5A324AA3A3C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55542" y="2743698"/>
                  <a:ext cx="4600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06BF2F1-0734-4BB8-9A32-5697F611F792}"/>
                    </a:ext>
                  </a:extLst>
                </p14:cNvPr>
                <p14:cNvContentPartPr/>
                <p14:nvPr/>
              </p14:nvContentPartPr>
              <p14:xfrm>
                <a:off x="4360542" y="2453538"/>
                <a:ext cx="362160" cy="537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06BF2F1-0734-4BB8-9A32-5697F611F79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342542" y="2435898"/>
                  <a:ext cx="39780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EDE6B8-9209-48F3-BA83-7F0D776C8E00}"/>
                    </a:ext>
                  </a:extLst>
                </p14:cNvPr>
                <p14:cNvContentPartPr/>
                <p14:nvPr/>
              </p14:nvContentPartPr>
              <p14:xfrm>
                <a:off x="4705062" y="2312418"/>
                <a:ext cx="294480" cy="4960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EDE6B8-9209-48F3-BA83-7F0D776C8E0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87062" y="2294778"/>
                  <a:ext cx="33012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EBF3BA9-7E10-43C4-9986-EEB0DDE1197D}"/>
                    </a:ext>
                  </a:extLst>
                </p14:cNvPr>
                <p14:cNvContentPartPr/>
                <p14:nvPr/>
              </p14:nvContentPartPr>
              <p14:xfrm>
                <a:off x="5131302" y="2079858"/>
                <a:ext cx="633240" cy="482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EBF3BA9-7E10-43C4-9986-EEB0DDE1197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113662" y="2062218"/>
                  <a:ext cx="66888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C083090-3BA7-4461-9D2B-E8ABD701ADDD}"/>
                    </a:ext>
                  </a:extLst>
                </p14:cNvPr>
                <p14:cNvContentPartPr/>
                <p14:nvPr/>
              </p14:nvContentPartPr>
              <p14:xfrm>
                <a:off x="3161022" y="2532018"/>
                <a:ext cx="505800" cy="1307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C083090-3BA7-4461-9D2B-E8ABD701ADD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143382" y="2514018"/>
                  <a:ext cx="541440" cy="13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0BD08A7-9F3D-43AF-8B31-5326C7415342}"/>
                    </a:ext>
                  </a:extLst>
                </p14:cNvPr>
                <p14:cNvContentPartPr/>
                <p14:nvPr/>
              </p14:nvContentPartPr>
              <p14:xfrm>
                <a:off x="3648462" y="2052498"/>
                <a:ext cx="389520" cy="4532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0BD08A7-9F3D-43AF-8B31-5326C741534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630462" y="2034498"/>
                  <a:ext cx="42516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70743C-6EF2-472B-92F3-1ADA7A28A0C0}"/>
                    </a:ext>
                  </a:extLst>
                </p14:cNvPr>
                <p14:cNvContentPartPr/>
                <p14:nvPr/>
              </p14:nvContentPartPr>
              <p14:xfrm>
                <a:off x="2894622" y="2938818"/>
                <a:ext cx="299520" cy="721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70743C-6EF2-472B-92F3-1ADA7A28A0C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876622" y="2920818"/>
                  <a:ext cx="335160" cy="7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C3A8ED3-BF62-4619-8D52-1BEC35DB71D5}"/>
                    </a:ext>
                  </a:extLst>
                </p14:cNvPr>
                <p14:cNvContentPartPr/>
                <p14:nvPr/>
              </p14:nvContentPartPr>
              <p14:xfrm>
                <a:off x="7101222" y="3129978"/>
                <a:ext cx="416880" cy="871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C3A8ED3-BF62-4619-8D52-1BEC35DB71D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083582" y="3111978"/>
                  <a:ext cx="45252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01D4A23-0166-4C00-948E-27A7FB611D3E}"/>
                    </a:ext>
                  </a:extLst>
                </p14:cNvPr>
                <p14:cNvContentPartPr/>
                <p14:nvPr/>
              </p14:nvContentPartPr>
              <p14:xfrm>
                <a:off x="7524222" y="3490338"/>
                <a:ext cx="167040" cy="319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01D4A23-0166-4C00-948E-27A7FB611D3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06582" y="3472698"/>
                  <a:ext cx="2026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3B47452-82CA-4CA4-8CEF-CDE890375B21}"/>
                    </a:ext>
                  </a:extLst>
                </p14:cNvPr>
                <p14:cNvContentPartPr/>
                <p14:nvPr/>
              </p14:nvContentPartPr>
              <p14:xfrm>
                <a:off x="6212022" y="3707058"/>
                <a:ext cx="541440" cy="739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3B47452-82CA-4CA4-8CEF-CDE890375B2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194022" y="3689418"/>
                  <a:ext cx="577080" cy="77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2CA24F9-57F4-4F8E-9993-42E80015CC7A}"/>
                    </a:ext>
                  </a:extLst>
                </p14:cNvPr>
                <p14:cNvContentPartPr/>
                <p14:nvPr/>
              </p14:nvContentPartPr>
              <p14:xfrm>
                <a:off x="6655542" y="3433098"/>
                <a:ext cx="192600" cy="241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2CA24F9-57F4-4F8E-9993-42E80015CC7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637542" y="3415458"/>
                  <a:ext cx="228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49DA69E-5058-4F72-8ACC-1584D59BFFFB}"/>
                    </a:ext>
                  </a:extLst>
                </p14:cNvPr>
                <p14:cNvContentPartPr/>
                <p14:nvPr/>
              </p14:nvContentPartPr>
              <p14:xfrm>
                <a:off x="6567702" y="3190098"/>
                <a:ext cx="326880" cy="379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49DA69E-5058-4F72-8ACC-1584D59BFFF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549702" y="3172458"/>
                  <a:ext cx="3625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B61F2A1-3279-47C5-B0AE-2DB2769D2B6A}"/>
                    </a:ext>
                  </a:extLst>
                </p14:cNvPr>
                <p14:cNvContentPartPr/>
                <p14:nvPr/>
              </p14:nvContentPartPr>
              <p14:xfrm>
                <a:off x="1186782" y="2778618"/>
                <a:ext cx="625680" cy="1321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B61F2A1-3279-47C5-B0AE-2DB2769D2B6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69142" y="2760978"/>
                  <a:ext cx="66132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6673811-D808-433A-99F2-5F4C6F47D0E5}"/>
                    </a:ext>
                  </a:extLst>
                </p14:cNvPr>
                <p14:cNvContentPartPr/>
                <p14:nvPr/>
              </p14:nvContentPartPr>
              <p14:xfrm>
                <a:off x="975462" y="3149418"/>
                <a:ext cx="132120" cy="95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6673811-D808-433A-99F2-5F4C6F47D0E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57822" y="3131418"/>
                  <a:ext cx="167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705BD3A-B237-4181-B5B7-25BA34439E3D}"/>
                    </a:ext>
                  </a:extLst>
                </p14:cNvPr>
                <p14:cNvContentPartPr/>
                <p14:nvPr/>
              </p14:nvContentPartPr>
              <p14:xfrm>
                <a:off x="1344822" y="2892018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705BD3A-B237-4181-B5B7-25BA34439E3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26822" y="28743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5A7F1C0-4465-467C-B14E-64999EB3D225}"/>
                    </a:ext>
                  </a:extLst>
                </p14:cNvPr>
                <p14:cNvContentPartPr/>
                <p14:nvPr/>
              </p14:nvContentPartPr>
              <p14:xfrm>
                <a:off x="394422" y="2200818"/>
                <a:ext cx="149040" cy="411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5A7F1C0-4465-467C-B14E-64999EB3D2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6422" y="2183178"/>
                  <a:ext cx="1846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C772FAE-82EC-404D-A8B3-F2B23C8041C7}"/>
                    </a:ext>
                  </a:extLst>
                </p14:cNvPr>
                <p14:cNvContentPartPr/>
                <p14:nvPr/>
              </p14:nvContentPartPr>
              <p14:xfrm>
                <a:off x="412422" y="1745058"/>
                <a:ext cx="300960" cy="576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C772FAE-82EC-404D-A8B3-F2B23C8041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782" y="1727058"/>
                  <a:ext cx="33660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19755B3-177A-4166-9BC4-9B47FE6755EF}"/>
                    </a:ext>
                  </a:extLst>
                </p14:cNvPr>
                <p14:cNvContentPartPr/>
                <p14:nvPr/>
              </p14:nvContentPartPr>
              <p14:xfrm>
                <a:off x="650382" y="2119098"/>
                <a:ext cx="255600" cy="284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19755B3-177A-4166-9BC4-9B47FE6755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2382" y="2101458"/>
                  <a:ext cx="2912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BB22A50-0392-4DF6-B3B0-A80DCB68B9A0}"/>
                    </a:ext>
                  </a:extLst>
                </p14:cNvPr>
                <p14:cNvContentPartPr/>
                <p14:nvPr/>
              </p14:nvContentPartPr>
              <p14:xfrm>
                <a:off x="913182" y="1986618"/>
                <a:ext cx="194760" cy="302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BB22A50-0392-4DF6-B3B0-A80DCB68B9A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95182" y="1968978"/>
                  <a:ext cx="2304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AF3615-E287-415F-8381-CD2C542644D2}"/>
                    </a:ext>
                  </a:extLst>
                </p14:cNvPr>
                <p14:cNvContentPartPr/>
                <p14:nvPr/>
              </p14:nvContentPartPr>
              <p14:xfrm>
                <a:off x="1158342" y="1986618"/>
                <a:ext cx="168840" cy="232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AF3615-E287-415F-8381-CD2C542644D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40702" y="1968978"/>
                  <a:ext cx="204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CA8A105-3A87-4097-91BF-ADD2A0EF2B39}"/>
                    </a:ext>
                  </a:extLst>
                </p14:cNvPr>
                <p14:cNvContentPartPr/>
                <p14:nvPr/>
              </p14:nvContentPartPr>
              <p14:xfrm>
                <a:off x="1336182" y="1740378"/>
                <a:ext cx="303480" cy="349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CA8A105-3A87-4097-91BF-ADD2A0EF2B3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18182" y="1722738"/>
                  <a:ext cx="33912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B82904-C640-487F-BDB7-8FFFDAE886BE}"/>
                    </a:ext>
                  </a:extLst>
                </p14:cNvPr>
                <p14:cNvContentPartPr/>
                <p14:nvPr/>
              </p14:nvContentPartPr>
              <p14:xfrm>
                <a:off x="1299102" y="1519338"/>
                <a:ext cx="302400" cy="378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B82904-C640-487F-BDB7-8FFFDAE886B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81462" y="1501338"/>
                  <a:ext cx="33804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A4C01C9-684F-46F4-B971-078762D85AED}"/>
                    </a:ext>
                  </a:extLst>
                </p14:cNvPr>
                <p14:cNvContentPartPr/>
                <p14:nvPr/>
              </p14:nvContentPartPr>
              <p14:xfrm>
                <a:off x="1653702" y="1790058"/>
                <a:ext cx="177840" cy="1767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A4C01C9-684F-46F4-B971-078762D85A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35702" y="1772058"/>
                  <a:ext cx="213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84A47F1-62DE-47D0-A844-83E2D1D59F2D}"/>
                    </a:ext>
                  </a:extLst>
                </p14:cNvPr>
                <p14:cNvContentPartPr/>
                <p14:nvPr/>
              </p14:nvContentPartPr>
              <p14:xfrm>
                <a:off x="1902102" y="1602138"/>
                <a:ext cx="226800" cy="337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84A47F1-62DE-47D0-A844-83E2D1D59F2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884102" y="1584498"/>
                  <a:ext cx="2624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1D8F337-9590-4DDB-BA68-20B7E557DA6B}"/>
                    </a:ext>
                  </a:extLst>
                </p14:cNvPr>
                <p14:cNvContentPartPr/>
                <p14:nvPr/>
              </p14:nvContentPartPr>
              <p14:xfrm>
                <a:off x="2162742" y="1687818"/>
                <a:ext cx="41040" cy="69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1D8F337-9590-4DDB-BA68-20B7E557DA6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44742" y="1670178"/>
                  <a:ext cx="76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5FADE6D-1017-4944-B28C-9572C10F19B4}"/>
                    </a:ext>
                  </a:extLst>
                </p14:cNvPr>
                <p14:cNvContentPartPr/>
                <p14:nvPr/>
              </p14:nvContentPartPr>
              <p14:xfrm>
                <a:off x="2101182" y="1582338"/>
                <a:ext cx="36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5FADE6D-1017-4944-B28C-9572C10F19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83182" y="15643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3CCE11-5510-4FBA-9F99-DFFF7668F110}"/>
                    </a:ext>
                  </a:extLst>
                </p14:cNvPr>
                <p14:cNvContentPartPr/>
                <p14:nvPr/>
              </p14:nvContentPartPr>
              <p14:xfrm>
                <a:off x="2215302" y="1499898"/>
                <a:ext cx="205920" cy="195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3CCE11-5510-4FBA-9F99-DFFF7668F11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197662" y="1481898"/>
                  <a:ext cx="2415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7FB5BE6-BA9B-474B-B667-2F9EBE4EC523}"/>
                    </a:ext>
                  </a:extLst>
                </p14:cNvPr>
                <p14:cNvContentPartPr/>
                <p14:nvPr/>
              </p14:nvContentPartPr>
              <p14:xfrm>
                <a:off x="84102" y="278418"/>
                <a:ext cx="4628160" cy="2566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7FB5BE6-BA9B-474B-B667-2F9EBE4EC52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6102" y="260418"/>
                  <a:ext cx="4663800" cy="26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95CAD16-B753-4667-8BD0-5EA93CF12898}"/>
                    </a:ext>
                  </a:extLst>
                </p14:cNvPr>
                <p14:cNvContentPartPr/>
                <p14:nvPr/>
              </p14:nvContentPartPr>
              <p14:xfrm>
                <a:off x="4624422" y="1274538"/>
                <a:ext cx="360" cy="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95CAD16-B753-4667-8BD0-5EA93CF128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06422" y="12565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AA0F953D-5BD3-414C-8637-D6AC387CECEE}"/>
              </a:ext>
            </a:extLst>
          </p:cNvPr>
          <p:cNvSpPr txBox="1"/>
          <p:nvPr/>
        </p:nvSpPr>
        <p:spPr>
          <a:xfrm>
            <a:off x="395654" y="5002823"/>
            <a:ext cx="115267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Purchasing costs are the costs of goods acquired from suppliers including transportation cost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95974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635F83F-BBE8-4F38-9A65-F2E571B26FFC}"/>
                  </a:ext>
                </a:extLst>
              </p14:cNvPr>
              <p14:cNvContentPartPr/>
              <p14:nvPr/>
            </p14:nvContentPartPr>
            <p14:xfrm>
              <a:off x="9063222" y="-195702"/>
              <a:ext cx="3069360" cy="1446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635F83F-BBE8-4F38-9A65-F2E571B26F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45582" y="-213702"/>
                <a:ext cx="3105000" cy="14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531094-13EC-41D6-A3FC-C26F310DD4AC}"/>
                  </a:ext>
                </a:extLst>
              </p14:cNvPr>
              <p14:cNvContentPartPr/>
              <p14:nvPr/>
            </p14:nvContentPartPr>
            <p14:xfrm>
              <a:off x="2514462" y="180817"/>
              <a:ext cx="448200" cy="9576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531094-13EC-41D6-A3FC-C26F310DD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6462" y="162817"/>
                <a:ext cx="483840" cy="9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7CE8D51-B47B-4760-90C8-FA67178F92F0}"/>
                  </a:ext>
                </a:extLst>
              </p14:cNvPr>
              <p14:cNvContentPartPr/>
              <p14:nvPr/>
            </p14:nvContentPartPr>
            <p14:xfrm>
              <a:off x="2910102" y="-20783"/>
              <a:ext cx="218160" cy="1879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7CE8D51-B47B-4760-90C8-FA67178F92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2102" y="-38423"/>
                <a:ext cx="253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75E5C2F-7E79-4D6E-BA8F-E2039A476F4C}"/>
                  </a:ext>
                </a:extLst>
              </p14:cNvPr>
              <p14:cNvContentPartPr/>
              <p14:nvPr/>
            </p14:nvContentPartPr>
            <p14:xfrm>
              <a:off x="345822" y="333817"/>
              <a:ext cx="272520" cy="815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75E5C2F-7E79-4D6E-BA8F-E2039A476F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182" y="315817"/>
                <a:ext cx="30816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B6877AD-9732-4EB3-810C-2BF3C944D1DF}"/>
                  </a:ext>
                </a:extLst>
              </p14:cNvPr>
              <p14:cNvContentPartPr/>
              <p14:nvPr/>
            </p14:nvContentPartPr>
            <p14:xfrm>
              <a:off x="693582" y="624337"/>
              <a:ext cx="174600" cy="2095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B6877AD-9732-4EB3-810C-2BF3C944D1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942" y="606337"/>
                <a:ext cx="21024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A614D26-9A34-4357-A4A4-4A1D98AF4A01}"/>
                  </a:ext>
                </a:extLst>
              </p14:cNvPr>
              <p14:cNvContentPartPr/>
              <p14:nvPr/>
            </p14:nvContentPartPr>
            <p14:xfrm>
              <a:off x="923982" y="483217"/>
              <a:ext cx="122400" cy="2613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A614D26-9A34-4357-A4A4-4A1D98AF4A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5982" y="465217"/>
                <a:ext cx="1580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1478319-DF31-4FE9-BE86-4902ABE1512A}"/>
                  </a:ext>
                </a:extLst>
              </p14:cNvPr>
              <p14:cNvContentPartPr/>
              <p14:nvPr/>
            </p14:nvContentPartPr>
            <p14:xfrm>
              <a:off x="1152582" y="312217"/>
              <a:ext cx="606960" cy="432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1478319-DF31-4FE9-BE86-4902ABE151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4582" y="294217"/>
                <a:ext cx="64260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8665D04-AFAE-4134-9C41-09404D642291}"/>
                  </a:ext>
                </a:extLst>
              </p14:cNvPr>
              <p14:cNvContentPartPr/>
              <p14:nvPr/>
            </p14:nvContentPartPr>
            <p14:xfrm>
              <a:off x="1875102" y="302137"/>
              <a:ext cx="394200" cy="3996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8665D04-AFAE-4134-9C41-09404D6422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57462" y="284137"/>
                <a:ext cx="4298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F1BEF6B-157D-4D14-ABBA-BCFFD77D676B}"/>
                  </a:ext>
                </a:extLst>
              </p14:cNvPr>
              <p14:cNvContentPartPr/>
              <p14:nvPr/>
            </p14:nvContentPartPr>
            <p14:xfrm>
              <a:off x="2371902" y="40417"/>
              <a:ext cx="274680" cy="3304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F1BEF6B-157D-4D14-ABBA-BCFFD77D676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54262" y="22417"/>
                <a:ext cx="31032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2233440-48D9-4524-8F21-17C38574E696}"/>
                  </a:ext>
                </a:extLst>
              </p14:cNvPr>
              <p14:cNvContentPartPr/>
              <p14:nvPr/>
            </p14:nvContentPartPr>
            <p14:xfrm>
              <a:off x="3288102" y="705337"/>
              <a:ext cx="84600" cy="194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2233440-48D9-4524-8F21-17C38574E6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70462" y="687337"/>
                <a:ext cx="1202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E4C09CC-0167-4B41-BA13-449BED3A5CBE}"/>
                  </a:ext>
                </a:extLst>
              </p14:cNvPr>
              <p14:cNvContentPartPr/>
              <p14:nvPr/>
            </p14:nvContentPartPr>
            <p14:xfrm>
              <a:off x="3349662" y="571417"/>
              <a:ext cx="3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E4C09CC-0167-4B41-BA13-449BED3A5C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31662" y="5534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33FACB2-24AC-425F-B79D-C62D3DB2A34E}"/>
                  </a:ext>
                </a:extLst>
              </p14:cNvPr>
              <p14:cNvContentPartPr/>
              <p14:nvPr/>
            </p14:nvContentPartPr>
            <p14:xfrm>
              <a:off x="3481422" y="630457"/>
              <a:ext cx="292320" cy="1998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33FACB2-24AC-425F-B79D-C62D3DB2A3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3782" y="612817"/>
                <a:ext cx="3279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D39B21F-4D84-49F9-B1FB-6798BBD8CCCB}"/>
                  </a:ext>
                </a:extLst>
              </p14:cNvPr>
              <p14:cNvContentPartPr/>
              <p14:nvPr/>
            </p14:nvContentPartPr>
            <p14:xfrm>
              <a:off x="3868422" y="546217"/>
              <a:ext cx="132840" cy="1810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D39B21F-4D84-49F9-B1FB-6798BBD8CC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50422" y="528217"/>
                <a:ext cx="1684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E5E60F8-85A5-4F9F-AB8E-0C9FE880C7E1}"/>
                  </a:ext>
                </a:extLst>
              </p14:cNvPr>
              <p14:cNvContentPartPr/>
              <p14:nvPr/>
            </p14:nvContentPartPr>
            <p14:xfrm>
              <a:off x="4113222" y="355057"/>
              <a:ext cx="485280" cy="3398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E5E60F8-85A5-4F9F-AB8E-0C9FE880C7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95582" y="337057"/>
                <a:ext cx="5209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EFD30C6-3202-4644-B392-E257EBA07A9E}"/>
                  </a:ext>
                </a:extLst>
              </p14:cNvPr>
              <p14:cNvContentPartPr/>
              <p14:nvPr/>
            </p14:nvContentPartPr>
            <p14:xfrm>
              <a:off x="4694622" y="289897"/>
              <a:ext cx="154440" cy="338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EFD30C6-3202-4644-B392-E257EBA07A9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76982" y="271897"/>
                <a:ext cx="19008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9A28590-B60B-4067-A1D8-23B0E90FE49B}"/>
                  </a:ext>
                </a:extLst>
              </p14:cNvPr>
              <p14:cNvContentPartPr/>
              <p14:nvPr/>
            </p14:nvContentPartPr>
            <p14:xfrm>
              <a:off x="4668702" y="404017"/>
              <a:ext cx="249480" cy="1234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9A28590-B60B-4067-A1D8-23B0E90FE49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50702" y="386377"/>
                <a:ext cx="28512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737A63D-4080-42E7-B21A-2741AC999193}"/>
                  </a:ext>
                </a:extLst>
              </p14:cNvPr>
              <p14:cNvContentPartPr/>
              <p14:nvPr/>
            </p14:nvContentPartPr>
            <p14:xfrm>
              <a:off x="4845822" y="342097"/>
              <a:ext cx="209160" cy="1890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737A63D-4080-42E7-B21A-2741AC99919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28182" y="324457"/>
                <a:ext cx="244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FF25489-B63D-4133-BCDD-CC6DB1F65AE9}"/>
                  </a:ext>
                </a:extLst>
              </p14:cNvPr>
              <p14:cNvContentPartPr/>
              <p14:nvPr/>
            </p14:nvContentPartPr>
            <p14:xfrm>
              <a:off x="5028702" y="225817"/>
              <a:ext cx="198000" cy="1767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FF25489-B63D-4133-BCDD-CC6DB1F65A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11062" y="207817"/>
                <a:ext cx="2336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A524874-FF9C-41EC-8959-003AC07EA3E9}"/>
                  </a:ext>
                </a:extLst>
              </p14:cNvPr>
              <p14:cNvContentPartPr/>
              <p14:nvPr/>
            </p14:nvContentPartPr>
            <p14:xfrm>
              <a:off x="5232822" y="68497"/>
              <a:ext cx="358200" cy="7002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A524874-FF9C-41EC-8959-003AC07EA3E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14822" y="50497"/>
                <a:ext cx="39384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FA4FA13-DCE8-45D8-A835-A1BF3B404CCB}"/>
                  </a:ext>
                </a:extLst>
              </p14:cNvPr>
              <p14:cNvContentPartPr/>
              <p14:nvPr/>
            </p14:nvContentPartPr>
            <p14:xfrm>
              <a:off x="8255742" y="368737"/>
              <a:ext cx="54000" cy="345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FA4FA13-DCE8-45D8-A835-A1BF3B404CC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38102" y="351097"/>
                <a:ext cx="896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0475697-2F45-4703-841F-D8232439DE1E}"/>
                  </a:ext>
                </a:extLst>
              </p14:cNvPr>
              <p14:cNvContentPartPr/>
              <p14:nvPr/>
            </p14:nvContentPartPr>
            <p14:xfrm>
              <a:off x="7390302" y="325177"/>
              <a:ext cx="654480" cy="920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0475697-2F45-4703-841F-D8232439DE1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72302" y="307177"/>
                <a:ext cx="690120" cy="9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0303F6-7023-44D7-8339-CF40C2130683}"/>
                  </a:ext>
                </a:extLst>
              </p14:cNvPr>
              <p14:cNvContentPartPr/>
              <p14:nvPr/>
            </p14:nvContentPartPr>
            <p14:xfrm>
              <a:off x="8009502" y="200257"/>
              <a:ext cx="256680" cy="115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0303F6-7023-44D7-8339-CF40C213068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91862" y="182617"/>
                <a:ext cx="2923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106561B-F796-4918-A76F-8F14FD5A53A2}"/>
                  </a:ext>
                </a:extLst>
              </p14:cNvPr>
              <p14:cNvContentPartPr/>
              <p14:nvPr/>
            </p14:nvContentPartPr>
            <p14:xfrm>
              <a:off x="7938942" y="141937"/>
              <a:ext cx="234000" cy="95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106561B-F796-4918-A76F-8F14FD5A53A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21302" y="124297"/>
                <a:ext cx="2696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E49405-AB6A-472C-810A-4B77EF13ADDB}"/>
                  </a:ext>
                </a:extLst>
              </p14:cNvPr>
              <p14:cNvContentPartPr/>
              <p14:nvPr/>
            </p14:nvContentPartPr>
            <p14:xfrm>
              <a:off x="7455462" y="571417"/>
              <a:ext cx="360" cy="105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E49405-AB6A-472C-810A-4B77EF13AD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37822" y="553417"/>
                <a:ext cx="360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2D79037-9930-408B-9F64-B0E8DD654AB9}"/>
                  </a:ext>
                </a:extLst>
              </p14:cNvPr>
              <p14:cNvContentPartPr/>
              <p14:nvPr/>
            </p14:nvContentPartPr>
            <p14:xfrm>
              <a:off x="7339542" y="289897"/>
              <a:ext cx="230760" cy="289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2D79037-9930-408B-9F64-B0E8DD654AB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21902" y="271897"/>
                <a:ext cx="2664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B5ADA76-9C71-4434-97F5-F727ABEDA604}"/>
                  </a:ext>
                </a:extLst>
              </p14:cNvPr>
              <p14:cNvContentPartPr/>
              <p14:nvPr/>
            </p14:nvContentPartPr>
            <p14:xfrm>
              <a:off x="6713862" y="439297"/>
              <a:ext cx="515880" cy="362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B5ADA76-9C71-4434-97F5-F727ABEDA60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696222" y="421657"/>
                <a:ext cx="55152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AA09ECD-3ED9-4E0D-BB61-3D24AF514AC4}"/>
                  </a:ext>
                </a:extLst>
              </p14:cNvPr>
              <p14:cNvContentPartPr/>
              <p14:nvPr/>
            </p14:nvContentPartPr>
            <p14:xfrm>
              <a:off x="7039302" y="711817"/>
              <a:ext cx="117720" cy="95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AA09ECD-3ED9-4E0D-BB61-3D24AF514AC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21302" y="694177"/>
                <a:ext cx="1533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DA8E583-A564-4307-881D-1F1997A1E008}"/>
                  </a:ext>
                </a:extLst>
              </p14:cNvPr>
              <p14:cNvContentPartPr/>
              <p14:nvPr/>
            </p14:nvContentPartPr>
            <p14:xfrm>
              <a:off x="7200582" y="808657"/>
              <a:ext cx="3960" cy="5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DA8E583-A564-4307-881D-1F1997A1E00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82942" y="790657"/>
                <a:ext cx="39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1A1FAB8-BC9C-4BD9-B163-DAEB8851E914}"/>
                  </a:ext>
                </a:extLst>
              </p14:cNvPr>
              <p14:cNvContentPartPr/>
              <p14:nvPr/>
            </p14:nvContentPartPr>
            <p14:xfrm>
              <a:off x="6176382" y="361897"/>
              <a:ext cx="306000" cy="7534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1A1FAB8-BC9C-4BD9-B163-DAEB8851E91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158382" y="344257"/>
                <a:ext cx="34164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D0382BF-3E3A-44BC-9D3E-16454A5484B3}"/>
                  </a:ext>
                </a:extLst>
              </p14:cNvPr>
              <p14:cNvContentPartPr/>
              <p14:nvPr/>
            </p14:nvContentPartPr>
            <p14:xfrm>
              <a:off x="6435582" y="189817"/>
              <a:ext cx="189360" cy="135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D0382BF-3E3A-44BC-9D3E-16454A5484B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17942" y="172177"/>
                <a:ext cx="225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794F408-3D8A-4A90-8F59-8F394D713368}"/>
                  </a:ext>
                </a:extLst>
              </p14:cNvPr>
              <p14:cNvContentPartPr/>
              <p14:nvPr/>
            </p14:nvContentPartPr>
            <p14:xfrm>
              <a:off x="5739702" y="342457"/>
              <a:ext cx="446760" cy="618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794F408-3D8A-4A90-8F59-8F394D71336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22062" y="324817"/>
                <a:ext cx="48240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0D888CE-A811-4450-BDD5-065E418B7639}"/>
                  </a:ext>
                </a:extLst>
              </p14:cNvPr>
              <p14:cNvContentPartPr/>
              <p14:nvPr/>
            </p14:nvContentPartPr>
            <p14:xfrm>
              <a:off x="5932662" y="113857"/>
              <a:ext cx="209160" cy="173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0D888CE-A811-4450-BDD5-065E418B763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14662" y="96217"/>
                <a:ext cx="24480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9664CE9-D970-48CA-9488-125CA3ADDEDC}"/>
                  </a:ext>
                </a:extLst>
              </p14:cNvPr>
              <p14:cNvContentPartPr/>
              <p14:nvPr/>
            </p14:nvContentPartPr>
            <p14:xfrm>
              <a:off x="10460742" y="297498"/>
              <a:ext cx="304200" cy="345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9664CE9-D970-48CA-9488-125CA3ADDED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442742" y="279498"/>
                <a:ext cx="33984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B3F926-A941-4126-9DA4-AC637E526E6B}"/>
                  </a:ext>
                </a:extLst>
              </p14:cNvPr>
              <p14:cNvContentPartPr/>
              <p14:nvPr/>
            </p14:nvContentPartPr>
            <p14:xfrm>
              <a:off x="10830822" y="483258"/>
              <a:ext cx="196200" cy="238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B3F926-A941-4126-9DA4-AC637E526E6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813182" y="465618"/>
                <a:ext cx="2318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F96F1A-5583-45A6-90EA-D18734F20F96}"/>
                  </a:ext>
                </a:extLst>
              </p14:cNvPr>
              <p14:cNvContentPartPr/>
              <p14:nvPr/>
            </p14:nvContentPartPr>
            <p14:xfrm>
              <a:off x="11148342" y="360498"/>
              <a:ext cx="154440" cy="281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F96F1A-5583-45A6-90EA-D18734F20F9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130342" y="342858"/>
                <a:ext cx="1900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5203FB2-58C1-4246-AD44-A46ADFB53056}"/>
                  </a:ext>
                </a:extLst>
              </p14:cNvPr>
              <p14:cNvContentPartPr/>
              <p14:nvPr/>
            </p14:nvContentPartPr>
            <p14:xfrm>
              <a:off x="11368302" y="114258"/>
              <a:ext cx="192600" cy="370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5203FB2-58C1-4246-AD44-A46ADFB5305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350302" y="96258"/>
                <a:ext cx="2282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26B4F5-B2B1-4481-97E2-4D7A0C6F712C}"/>
                  </a:ext>
                </a:extLst>
              </p14:cNvPr>
              <p14:cNvContentPartPr/>
              <p14:nvPr/>
            </p14:nvContentPartPr>
            <p14:xfrm>
              <a:off x="11333022" y="229818"/>
              <a:ext cx="157680" cy="69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26B4F5-B2B1-4481-97E2-4D7A0C6F712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315022" y="211818"/>
                <a:ext cx="1933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DADC48C-BE2D-4425-A97C-624CB371FFF8}"/>
                  </a:ext>
                </a:extLst>
              </p14:cNvPr>
              <p14:cNvContentPartPr/>
              <p14:nvPr/>
            </p14:nvContentPartPr>
            <p14:xfrm>
              <a:off x="11079222" y="1186657"/>
              <a:ext cx="543960" cy="9270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DADC48C-BE2D-4425-A97C-624CB371FFF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061582" y="1169017"/>
                <a:ext cx="579600" cy="9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2B200D2-9693-4899-8C37-8630CCDE0D80}"/>
                  </a:ext>
                </a:extLst>
              </p14:cNvPr>
              <p14:cNvContentPartPr/>
              <p14:nvPr/>
            </p14:nvContentPartPr>
            <p14:xfrm>
              <a:off x="11614542" y="965977"/>
              <a:ext cx="227880" cy="2034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2B200D2-9693-4899-8C37-8630CCDE0D8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596542" y="948337"/>
                <a:ext cx="2635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95E1563-9D50-48FE-8899-F993288C3755}"/>
                  </a:ext>
                </a:extLst>
              </p14:cNvPr>
              <p14:cNvContentPartPr/>
              <p14:nvPr/>
            </p14:nvContentPartPr>
            <p14:xfrm>
              <a:off x="10902102" y="1466737"/>
              <a:ext cx="281880" cy="4438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95E1563-9D50-48FE-8899-F993288C375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84102" y="1448737"/>
                <a:ext cx="31752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89E8D04-708F-41EA-8A54-91B7D7A4E55E}"/>
                  </a:ext>
                </a:extLst>
              </p14:cNvPr>
              <p14:cNvContentPartPr/>
              <p14:nvPr/>
            </p14:nvContentPartPr>
            <p14:xfrm>
              <a:off x="10277862" y="1441537"/>
              <a:ext cx="395280" cy="4687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89E8D04-708F-41EA-8A54-91B7D7A4E55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260222" y="1423897"/>
                <a:ext cx="43092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F46C012-8870-4026-94A5-0CB7CE0B0D35}"/>
                  </a:ext>
                </a:extLst>
              </p14:cNvPr>
              <p14:cNvContentPartPr/>
              <p14:nvPr/>
            </p14:nvContentPartPr>
            <p14:xfrm>
              <a:off x="10577022" y="1113937"/>
              <a:ext cx="229320" cy="2930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F46C012-8870-4026-94A5-0CB7CE0B0D3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559022" y="1095937"/>
                <a:ext cx="26496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6042E6C-1602-4E2E-B1AD-40B0716667BD}"/>
                  </a:ext>
                </a:extLst>
              </p14:cNvPr>
              <p14:cNvContentPartPr/>
              <p14:nvPr/>
            </p14:nvContentPartPr>
            <p14:xfrm>
              <a:off x="10515102" y="1041217"/>
              <a:ext cx="156600" cy="2685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6042E6C-1602-4E2E-B1AD-40B0716667B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497462" y="1023577"/>
                <a:ext cx="1922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2152544-19A2-41E7-BABA-6DFE6B54DC08}"/>
                  </a:ext>
                </a:extLst>
              </p14:cNvPr>
              <p14:cNvContentPartPr/>
              <p14:nvPr/>
            </p14:nvContentPartPr>
            <p14:xfrm>
              <a:off x="9254022" y="1386097"/>
              <a:ext cx="506880" cy="8863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2152544-19A2-41E7-BABA-6DFE6B54DC0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236022" y="1368457"/>
                <a:ext cx="542520" cy="9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D1E70A1-C05D-4C15-A672-8C932B3982E0}"/>
                  </a:ext>
                </a:extLst>
              </p14:cNvPr>
              <p14:cNvContentPartPr/>
              <p14:nvPr/>
            </p14:nvContentPartPr>
            <p14:xfrm>
              <a:off x="9398742" y="1485457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D1E70A1-C05D-4C15-A672-8C932B3982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80742" y="14674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22023C0-0193-4D9E-867D-C9B0CCDF209D}"/>
                  </a:ext>
                </a:extLst>
              </p14:cNvPr>
              <p14:cNvContentPartPr/>
              <p14:nvPr/>
            </p14:nvContentPartPr>
            <p14:xfrm>
              <a:off x="9231342" y="1582297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22023C0-0193-4D9E-867D-C9B0CCDF20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13702" y="15642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7918DA2-F9E8-4961-89DD-C1B68B13DB75}"/>
                  </a:ext>
                </a:extLst>
              </p14:cNvPr>
              <p14:cNvContentPartPr/>
              <p14:nvPr/>
            </p14:nvContentPartPr>
            <p14:xfrm>
              <a:off x="9002742" y="1749337"/>
              <a:ext cx="50760" cy="1936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7918DA2-F9E8-4961-89DD-C1B68B13DB7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85102" y="1731337"/>
                <a:ext cx="864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A704273-CF4D-44D3-80E3-249D55D2A692}"/>
                  </a:ext>
                </a:extLst>
              </p14:cNvPr>
              <p14:cNvContentPartPr/>
              <p14:nvPr/>
            </p14:nvContentPartPr>
            <p14:xfrm>
              <a:off x="8808702" y="1397617"/>
              <a:ext cx="206640" cy="342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A704273-CF4D-44D3-80E3-249D55D2A69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791062" y="1379617"/>
                <a:ext cx="2422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267D48E-4A67-44D5-86A5-B00A689C1013}"/>
                  </a:ext>
                </a:extLst>
              </p14:cNvPr>
              <p14:cNvContentPartPr/>
              <p14:nvPr/>
            </p14:nvContentPartPr>
            <p14:xfrm>
              <a:off x="8251422" y="1107457"/>
              <a:ext cx="751680" cy="8906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267D48E-4A67-44D5-86A5-B00A689C101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33782" y="1089817"/>
                <a:ext cx="787320" cy="9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64ABBEA-5A75-4C1E-99D2-4A5C00B510BD}"/>
                  </a:ext>
                </a:extLst>
              </p14:cNvPr>
              <p14:cNvContentPartPr/>
              <p14:nvPr/>
            </p14:nvContentPartPr>
            <p14:xfrm>
              <a:off x="7321902" y="1309057"/>
              <a:ext cx="549720" cy="5119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64ABBEA-5A75-4C1E-99D2-4A5C00B510B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304262" y="1291417"/>
                <a:ext cx="58536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CD7B1DD-EE82-41AA-8AD4-6653CABA34A0}"/>
                  </a:ext>
                </a:extLst>
              </p14:cNvPr>
              <p14:cNvContentPartPr/>
              <p14:nvPr/>
            </p14:nvContentPartPr>
            <p14:xfrm>
              <a:off x="7624662" y="966697"/>
              <a:ext cx="367560" cy="338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CD7B1DD-EE82-41AA-8AD4-6653CABA34A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607022" y="949057"/>
                <a:ext cx="4032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6B760A0-1F67-497A-AC9B-855B4486A03A}"/>
                  </a:ext>
                </a:extLst>
              </p14:cNvPr>
              <p14:cNvContentPartPr/>
              <p14:nvPr/>
            </p14:nvContentPartPr>
            <p14:xfrm>
              <a:off x="6575982" y="1345057"/>
              <a:ext cx="282960" cy="5626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6B760A0-1F67-497A-AC9B-855B4486A03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557982" y="1327057"/>
                <a:ext cx="31860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39EF6A1-5365-443C-BF60-8E62F24FFEEC}"/>
                  </a:ext>
                </a:extLst>
              </p14:cNvPr>
              <p14:cNvContentPartPr/>
              <p14:nvPr/>
            </p14:nvContentPartPr>
            <p14:xfrm>
              <a:off x="5984502" y="1301137"/>
              <a:ext cx="583560" cy="6786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39EF6A1-5365-443C-BF60-8E62F24FFEE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66862" y="1283137"/>
                <a:ext cx="61920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5911584-5C90-46B1-87E4-65C7C62BE323}"/>
                  </a:ext>
                </a:extLst>
              </p14:cNvPr>
              <p14:cNvContentPartPr/>
              <p14:nvPr/>
            </p14:nvContentPartPr>
            <p14:xfrm>
              <a:off x="6163062" y="1566457"/>
              <a:ext cx="360" cy="162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5911584-5C90-46B1-87E4-65C7C62BE32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145062" y="1548457"/>
                <a:ext cx="360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BC40E8B-14A1-4168-8B56-AF22E9A80FD6}"/>
                  </a:ext>
                </a:extLst>
              </p14:cNvPr>
              <p14:cNvContentPartPr/>
              <p14:nvPr/>
            </p14:nvContentPartPr>
            <p14:xfrm>
              <a:off x="6514782" y="1081177"/>
              <a:ext cx="281520" cy="221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BC40E8B-14A1-4168-8B56-AF22E9A80FD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497142" y="1063177"/>
                <a:ext cx="3171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6F3DACB-6C45-44FC-A4EE-29A1C99BBDC2}"/>
                  </a:ext>
                </a:extLst>
              </p14:cNvPr>
              <p14:cNvContentPartPr/>
              <p14:nvPr/>
            </p14:nvContentPartPr>
            <p14:xfrm>
              <a:off x="4872822" y="1336777"/>
              <a:ext cx="798120" cy="5461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6F3DACB-6C45-44FC-A4EE-29A1C99BBDC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855182" y="1318777"/>
                <a:ext cx="83376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5CF37A9-1D89-45AE-8DE0-96A94FF3A5B8}"/>
                  </a:ext>
                </a:extLst>
              </p14:cNvPr>
              <p14:cNvContentPartPr/>
              <p14:nvPr/>
            </p14:nvContentPartPr>
            <p14:xfrm>
              <a:off x="4868862" y="1503097"/>
              <a:ext cx="176760" cy="1846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5CF37A9-1D89-45AE-8DE0-96A94FF3A5B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50862" y="1485097"/>
                <a:ext cx="2124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FB22978-62A1-4101-B8AA-AC7CDDC2E3AA}"/>
                  </a:ext>
                </a:extLst>
              </p14:cNvPr>
              <p14:cNvContentPartPr/>
              <p14:nvPr/>
            </p14:nvContentPartPr>
            <p14:xfrm>
              <a:off x="5503542" y="1878577"/>
              <a:ext cx="3960" cy="291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FB22978-62A1-4101-B8AA-AC7CDDC2E3A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485902" y="1860937"/>
                <a:ext cx="396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E9DDB27-296D-494E-B73A-9C28D9CC702D}"/>
                  </a:ext>
                </a:extLst>
              </p14:cNvPr>
              <p14:cNvContentPartPr/>
              <p14:nvPr/>
            </p14:nvContentPartPr>
            <p14:xfrm>
              <a:off x="5626662" y="1714417"/>
              <a:ext cx="24480" cy="882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E9DDB27-296D-494E-B73A-9C28D9CC702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608662" y="1696417"/>
                <a:ext cx="601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EC897DB-FFA2-4B03-ADF7-A827ADF0F6B8}"/>
                  </a:ext>
                </a:extLst>
              </p14:cNvPr>
              <p14:cNvContentPartPr/>
              <p14:nvPr/>
            </p14:nvContentPartPr>
            <p14:xfrm>
              <a:off x="5670942" y="1140577"/>
              <a:ext cx="255960" cy="1782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EC897DB-FFA2-4B03-ADF7-A827ADF0F6B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652942" y="1122937"/>
                <a:ext cx="2916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39C83E6-1AE1-4F74-9851-6A66651081EE}"/>
                  </a:ext>
                </a:extLst>
              </p14:cNvPr>
              <p14:cNvContentPartPr/>
              <p14:nvPr/>
            </p14:nvContentPartPr>
            <p14:xfrm>
              <a:off x="4597782" y="1379977"/>
              <a:ext cx="9360" cy="2206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39C83E6-1AE1-4F74-9851-6A66651081E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79782" y="1362337"/>
                <a:ext cx="450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5CA21FB-44E1-4F9D-9C9C-453785BAF023}"/>
                  </a:ext>
                </a:extLst>
              </p14:cNvPr>
              <p14:cNvContentPartPr/>
              <p14:nvPr/>
            </p14:nvContentPartPr>
            <p14:xfrm>
              <a:off x="3620022" y="1266577"/>
              <a:ext cx="723600" cy="537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5CA21FB-44E1-4F9D-9C9C-453785BAF02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602022" y="1248577"/>
                <a:ext cx="75924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3199A50-68A0-450E-B71A-1825BD6B9DBC}"/>
                  </a:ext>
                </a:extLst>
              </p14:cNvPr>
              <p14:cNvContentPartPr/>
              <p14:nvPr/>
            </p14:nvContentPartPr>
            <p14:xfrm>
              <a:off x="4211142" y="1520737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3199A50-68A0-450E-B71A-1825BD6B9DB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93502" y="15027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56A6008-CB9B-4D26-A282-44A35891596C}"/>
                  </a:ext>
                </a:extLst>
              </p14:cNvPr>
              <p14:cNvContentPartPr/>
              <p14:nvPr/>
            </p14:nvContentPartPr>
            <p14:xfrm>
              <a:off x="4382142" y="1441537"/>
              <a:ext cx="31680" cy="514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56A6008-CB9B-4D26-A282-44A35891596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364142" y="1423897"/>
                <a:ext cx="673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98B2E6E-6255-4955-8467-408147175B73}"/>
                  </a:ext>
                </a:extLst>
              </p14:cNvPr>
              <p14:cNvContentPartPr/>
              <p14:nvPr/>
            </p14:nvContentPartPr>
            <p14:xfrm>
              <a:off x="4070022" y="962737"/>
              <a:ext cx="264600" cy="3002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98B2E6E-6255-4955-8467-408147175B7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052022" y="944737"/>
                <a:ext cx="30024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3A56AC8-0CBC-49D2-A678-B4308A9A4E47}"/>
                  </a:ext>
                </a:extLst>
              </p14:cNvPr>
              <p14:cNvContentPartPr/>
              <p14:nvPr/>
            </p14:nvContentPartPr>
            <p14:xfrm>
              <a:off x="254382" y="1581577"/>
              <a:ext cx="421200" cy="3387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3A56AC8-0CBC-49D2-A678-B4308A9A4E47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236742" y="1563577"/>
                <a:ext cx="4568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C043568-3090-42BC-84DB-BA15910A7EE2}"/>
                  </a:ext>
                </a:extLst>
              </p14:cNvPr>
              <p14:cNvContentPartPr/>
              <p14:nvPr/>
            </p14:nvContentPartPr>
            <p14:xfrm>
              <a:off x="816702" y="1625497"/>
              <a:ext cx="227880" cy="1684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C043568-3090-42BC-84DB-BA15910A7EE2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98702" y="1607497"/>
                <a:ext cx="263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A0C67F8-6BC7-4DC3-BC7E-C57B79DC845C}"/>
                  </a:ext>
                </a:extLst>
              </p14:cNvPr>
              <p14:cNvContentPartPr/>
              <p14:nvPr/>
            </p14:nvContentPartPr>
            <p14:xfrm>
              <a:off x="1037022" y="1441537"/>
              <a:ext cx="149400" cy="2052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A0C67F8-6BC7-4DC3-BC7E-C57B79DC845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19022" y="1423897"/>
                <a:ext cx="1850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26580EB-6E12-42B6-836B-E492C7D27B56}"/>
                  </a:ext>
                </a:extLst>
              </p14:cNvPr>
              <p14:cNvContentPartPr/>
              <p14:nvPr/>
            </p14:nvContentPartPr>
            <p14:xfrm>
              <a:off x="1239342" y="1396177"/>
              <a:ext cx="177120" cy="2052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26580EB-6E12-42B6-836B-E492C7D27B56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221702" y="1378177"/>
                <a:ext cx="2127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A62B527-3069-4E30-A9A8-8F02C7A2F7DC}"/>
                  </a:ext>
                </a:extLst>
              </p14:cNvPr>
              <p14:cNvContentPartPr/>
              <p14:nvPr/>
            </p14:nvContentPartPr>
            <p14:xfrm>
              <a:off x="1785462" y="1215097"/>
              <a:ext cx="387000" cy="5342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A62B527-3069-4E30-A9A8-8F02C7A2F7D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767462" y="1197457"/>
                <a:ext cx="4226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2888CEC-E679-4778-A95B-5DB0336E4DE6}"/>
                  </a:ext>
                </a:extLst>
              </p14:cNvPr>
              <p14:cNvContentPartPr/>
              <p14:nvPr/>
            </p14:nvContentPartPr>
            <p14:xfrm>
              <a:off x="2284782" y="1451257"/>
              <a:ext cx="159480" cy="3103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2888CEC-E679-4778-A95B-5DB0336E4DE6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266782" y="1433617"/>
                <a:ext cx="19512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F5A314A-CBFB-4193-8EF3-77B02F009A2D}"/>
                  </a:ext>
                </a:extLst>
              </p14:cNvPr>
              <p14:cNvContentPartPr/>
              <p14:nvPr/>
            </p14:nvContentPartPr>
            <p14:xfrm>
              <a:off x="2505462" y="1199257"/>
              <a:ext cx="484560" cy="4636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F5A314A-CBFB-4193-8EF3-77B02F009A2D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87462" y="1181257"/>
                <a:ext cx="5202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4F02AEC-7FD4-4E05-AD91-050C855C21ED}"/>
                  </a:ext>
                </a:extLst>
              </p14:cNvPr>
              <p14:cNvContentPartPr/>
              <p14:nvPr/>
            </p14:nvContentPartPr>
            <p14:xfrm>
              <a:off x="3029622" y="1087297"/>
              <a:ext cx="371520" cy="3538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4F02AEC-7FD4-4E05-AD91-050C855C21E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011982" y="1069657"/>
                <a:ext cx="40716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795C83D-3431-4135-9D3F-E27E07399D06}"/>
                  </a:ext>
                </a:extLst>
              </p14:cNvPr>
              <p14:cNvContentPartPr/>
              <p14:nvPr/>
            </p14:nvContentPartPr>
            <p14:xfrm>
              <a:off x="10904262" y="2011417"/>
              <a:ext cx="844200" cy="6436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795C83D-3431-4135-9D3F-E27E07399D06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886262" y="1993777"/>
                <a:ext cx="87984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C46B078-98B0-415A-8BF5-60F135C2069C}"/>
                  </a:ext>
                </a:extLst>
              </p14:cNvPr>
              <p14:cNvContentPartPr/>
              <p14:nvPr/>
            </p14:nvContentPartPr>
            <p14:xfrm>
              <a:off x="11591862" y="2496697"/>
              <a:ext cx="119880" cy="1101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C46B078-98B0-415A-8BF5-60F135C2069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1573862" y="2478697"/>
                <a:ext cx="1555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12B8BA5-4574-4C96-9282-C6F9E74B69DF}"/>
                  </a:ext>
                </a:extLst>
              </p14:cNvPr>
              <p14:cNvContentPartPr/>
              <p14:nvPr/>
            </p14:nvContentPartPr>
            <p14:xfrm>
              <a:off x="11812902" y="2672377"/>
              <a:ext cx="3960" cy="57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12B8BA5-4574-4C96-9282-C6F9E74B69D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1795262" y="2654737"/>
                <a:ext cx="39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E0634A0-F5B5-4F50-AD57-740F5A408F94}"/>
                  </a:ext>
                </a:extLst>
              </p14:cNvPr>
              <p14:cNvContentPartPr/>
              <p14:nvPr/>
            </p14:nvContentPartPr>
            <p14:xfrm>
              <a:off x="10029102" y="2215177"/>
              <a:ext cx="689760" cy="5850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E0634A0-F5B5-4F50-AD57-740F5A408F94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011462" y="2197537"/>
                <a:ext cx="72540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350A8DB-DEAC-4EBF-8519-6822592BDEC1}"/>
                  </a:ext>
                </a:extLst>
              </p14:cNvPr>
              <p14:cNvContentPartPr/>
              <p14:nvPr/>
            </p14:nvContentPartPr>
            <p14:xfrm>
              <a:off x="10732542" y="2496697"/>
              <a:ext cx="208440" cy="2491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350A8DB-DEAC-4EBF-8519-6822592BDEC1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0714542" y="2478697"/>
                <a:ext cx="2440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6EB3184-38B1-4E7E-9624-F38D3BB1C5C1}"/>
                  </a:ext>
                </a:extLst>
              </p14:cNvPr>
              <p14:cNvContentPartPr/>
              <p14:nvPr/>
            </p14:nvContentPartPr>
            <p14:xfrm>
              <a:off x="10507902" y="2822137"/>
              <a:ext cx="183240" cy="1044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6EB3184-38B1-4E7E-9624-F38D3BB1C5C1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490262" y="2804137"/>
                <a:ext cx="2188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3B359CD-78B7-4ED4-93CD-E4C233A0DBE1}"/>
                  </a:ext>
                </a:extLst>
              </p14:cNvPr>
              <p14:cNvContentPartPr/>
              <p14:nvPr/>
            </p14:nvContentPartPr>
            <p14:xfrm>
              <a:off x="10427262" y="2195017"/>
              <a:ext cx="19440" cy="381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3B359CD-78B7-4ED4-93CD-E4C233A0DBE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0409622" y="2177017"/>
                <a:ext cx="550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E979A8D-F4CF-478E-92B5-831976E8D0B1}"/>
                  </a:ext>
                </a:extLst>
              </p14:cNvPr>
              <p14:cNvContentPartPr/>
              <p14:nvPr/>
            </p14:nvContentPartPr>
            <p14:xfrm>
              <a:off x="10441662" y="2188897"/>
              <a:ext cx="39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E979A8D-F4CF-478E-92B5-831976E8D0B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423662" y="2171257"/>
                <a:ext cx="39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969296A-4E1D-4D58-84F5-AA0438C50595}"/>
                  </a:ext>
                </a:extLst>
              </p14:cNvPr>
              <p14:cNvContentPartPr/>
              <p14:nvPr/>
            </p14:nvContentPartPr>
            <p14:xfrm>
              <a:off x="10169862" y="2004217"/>
              <a:ext cx="313920" cy="4662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969296A-4E1D-4D58-84F5-AA0438C50595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0151862" y="1986217"/>
                <a:ext cx="3495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C4ADBA1-50CF-4D26-A22E-080A0223F74C}"/>
                  </a:ext>
                </a:extLst>
              </p14:cNvPr>
              <p14:cNvContentPartPr/>
              <p14:nvPr/>
            </p14:nvContentPartPr>
            <p14:xfrm>
              <a:off x="9428262" y="2628457"/>
              <a:ext cx="164160" cy="586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C4ADBA1-50CF-4D26-A22E-080A0223F74C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410262" y="2610817"/>
                <a:ext cx="1998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AE1FC82-38A1-411D-897C-1425367F0884}"/>
                  </a:ext>
                </a:extLst>
              </p14:cNvPr>
              <p14:cNvContentPartPr/>
              <p14:nvPr/>
            </p14:nvContentPartPr>
            <p14:xfrm>
              <a:off x="4860582" y="3113017"/>
              <a:ext cx="504360" cy="8121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AE1FC82-38A1-411D-897C-1425367F0884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4842942" y="3095017"/>
                <a:ext cx="540000" cy="84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B591361-F2C4-43B2-B0B3-6FC4E17105A3}"/>
                  </a:ext>
                </a:extLst>
              </p14:cNvPr>
              <p14:cNvContentPartPr/>
              <p14:nvPr/>
            </p14:nvContentPartPr>
            <p14:xfrm>
              <a:off x="5301582" y="2899897"/>
              <a:ext cx="225720" cy="1861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B591361-F2C4-43B2-B0B3-6FC4E17105A3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283582" y="2882257"/>
                <a:ext cx="2613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7CE4379-2B8F-4760-9D4C-B74210EF6862}"/>
                  </a:ext>
                </a:extLst>
              </p14:cNvPr>
              <p14:cNvContentPartPr/>
              <p14:nvPr/>
            </p14:nvContentPartPr>
            <p14:xfrm>
              <a:off x="4905942" y="3340897"/>
              <a:ext cx="101880" cy="2224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7CE4379-2B8F-4760-9D4C-B74210EF6862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887942" y="3322897"/>
                <a:ext cx="1375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5027DC6-2A00-4B89-B625-C8701E9978A4}"/>
                  </a:ext>
                </a:extLst>
              </p14:cNvPr>
              <p14:cNvContentPartPr/>
              <p14:nvPr/>
            </p14:nvContentPartPr>
            <p14:xfrm>
              <a:off x="4399782" y="3384457"/>
              <a:ext cx="330840" cy="2912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5027DC6-2A00-4B89-B625-C8701E9978A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4382142" y="3366817"/>
                <a:ext cx="3664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CCEBFDC-7605-4AF2-8B15-8223A100EA2F}"/>
                  </a:ext>
                </a:extLst>
              </p14:cNvPr>
              <p14:cNvContentPartPr/>
              <p14:nvPr/>
            </p14:nvContentPartPr>
            <p14:xfrm>
              <a:off x="4659702" y="3700897"/>
              <a:ext cx="360" cy="93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CCEBFDC-7605-4AF2-8B15-8223A100EA2F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4641702" y="3683257"/>
                <a:ext cx="36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129845D-0C4B-49D7-97BD-5A508FE16732}"/>
                  </a:ext>
                </a:extLst>
              </p14:cNvPr>
              <p14:cNvContentPartPr/>
              <p14:nvPr/>
            </p14:nvContentPartPr>
            <p14:xfrm>
              <a:off x="4765182" y="3665977"/>
              <a:ext cx="3960" cy="3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129845D-0C4B-49D7-97BD-5A508FE16732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4747542" y="3648337"/>
                <a:ext cx="39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EE2309F-8A4A-4C1C-8EBB-D383F415899A}"/>
                  </a:ext>
                </a:extLst>
              </p14:cNvPr>
              <p14:cNvContentPartPr/>
              <p14:nvPr/>
            </p14:nvContentPartPr>
            <p14:xfrm>
              <a:off x="4136622" y="2541337"/>
              <a:ext cx="556200" cy="693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EE2309F-8A4A-4C1C-8EBB-D383F415899A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4118622" y="2523337"/>
                <a:ext cx="59184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89D454D-4231-4EB4-A539-3A14F30AAB62}"/>
                  </a:ext>
                </a:extLst>
              </p14:cNvPr>
              <p14:cNvContentPartPr/>
              <p14:nvPr/>
            </p14:nvContentPartPr>
            <p14:xfrm>
              <a:off x="4772022" y="2237497"/>
              <a:ext cx="980280" cy="7430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89D454D-4231-4EB4-A539-3A14F30AAB62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754382" y="2219857"/>
                <a:ext cx="101592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C0F8F19-BE1B-4D8E-BE4B-512239EE293D}"/>
                  </a:ext>
                </a:extLst>
              </p14:cNvPr>
              <p14:cNvContentPartPr/>
              <p14:nvPr/>
            </p14:nvContentPartPr>
            <p14:xfrm>
              <a:off x="5371782" y="2238937"/>
              <a:ext cx="172800" cy="8208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C0F8F19-BE1B-4D8E-BE4B-512239EE293D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5353782" y="2221297"/>
                <a:ext cx="2084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2FA7AC5-2EC0-45F6-A057-84BFEDD97521}"/>
                  </a:ext>
                </a:extLst>
              </p14:cNvPr>
              <p14:cNvContentPartPr/>
              <p14:nvPr/>
            </p14:nvContentPartPr>
            <p14:xfrm>
              <a:off x="3507702" y="3375817"/>
              <a:ext cx="528840" cy="3880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2FA7AC5-2EC0-45F6-A057-84BFEDD97521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489702" y="3358177"/>
                <a:ext cx="56448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C20A52C-3602-465A-A1B4-4FC886ECC3D3}"/>
                  </a:ext>
                </a:extLst>
              </p14:cNvPr>
              <p14:cNvContentPartPr/>
              <p14:nvPr/>
            </p14:nvContentPartPr>
            <p14:xfrm>
              <a:off x="3956622" y="3525577"/>
              <a:ext cx="106200" cy="2487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C20A52C-3602-465A-A1B4-4FC886ECC3D3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938622" y="3507577"/>
                <a:ext cx="1418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26CA7AF-B186-42C3-B57C-74DEAAC059A6}"/>
                  </a:ext>
                </a:extLst>
              </p14:cNvPr>
              <p14:cNvContentPartPr/>
              <p14:nvPr/>
            </p14:nvContentPartPr>
            <p14:xfrm>
              <a:off x="3217542" y="2988457"/>
              <a:ext cx="186120" cy="7387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26CA7AF-B186-42C3-B57C-74DEAAC059A6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3199902" y="2970817"/>
                <a:ext cx="22176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C818032-BAE8-42AB-B74D-382E081D32E1}"/>
                  </a:ext>
                </a:extLst>
              </p14:cNvPr>
              <p14:cNvContentPartPr/>
              <p14:nvPr/>
            </p14:nvContentPartPr>
            <p14:xfrm>
              <a:off x="3344982" y="3173497"/>
              <a:ext cx="207000" cy="2556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C818032-BAE8-42AB-B74D-382E081D32E1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326982" y="3155857"/>
                <a:ext cx="2426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6F32398-C118-4540-9DA5-E17D59BAAAB2}"/>
                  </a:ext>
                </a:extLst>
              </p14:cNvPr>
              <p14:cNvContentPartPr/>
              <p14:nvPr/>
            </p14:nvContentPartPr>
            <p14:xfrm>
              <a:off x="3316902" y="3111937"/>
              <a:ext cx="173520" cy="2275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6F32398-C118-4540-9DA5-E17D59BAAAB2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299262" y="3094297"/>
                <a:ext cx="2091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0D63E1C6-31B0-44DC-A935-882B2D089BED}"/>
                  </a:ext>
                </a:extLst>
              </p14:cNvPr>
              <p14:cNvContentPartPr/>
              <p14:nvPr/>
            </p14:nvContentPartPr>
            <p14:xfrm>
              <a:off x="3252822" y="3416137"/>
              <a:ext cx="125280" cy="1004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0D63E1C6-31B0-44DC-A935-882B2D089BED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235182" y="3398497"/>
                <a:ext cx="1609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022FDE7-86B8-4AE1-917D-AB5CFCB2263F}"/>
                  </a:ext>
                </a:extLst>
              </p14:cNvPr>
              <p14:cNvContentPartPr/>
              <p14:nvPr/>
            </p14:nvContentPartPr>
            <p14:xfrm>
              <a:off x="2937462" y="3366817"/>
              <a:ext cx="74880" cy="2257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022FDE7-86B8-4AE1-917D-AB5CFCB2263F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2919462" y="3349177"/>
                <a:ext cx="1105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AA7CC46-3466-46C7-ACC4-0271B32213D3}"/>
                  </a:ext>
                </a:extLst>
              </p14:cNvPr>
              <p14:cNvContentPartPr/>
              <p14:nvPr/>
            </p14:nvContentPartPr>
            <p14:xfrm>
              <a:off x="2452542" y="3455017"/>
              <a:ext cx="96840" cy="2116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AA7CC46-3466-46C7-ACC4-0271B32213D3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434902" y="3437377"/>
                <a:ext cx="1324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64C9557-FF0F-441C-90C3-BEABF7D0C8E4}"/>
                  </a:ext>
                </a:extLst>
              </p14:cNvPr>
              <p14:cNvContentPartPr/>
              <p14:nvPr/>
            </p14:nvContentPartPr>
            <p14:xfrm>
              <a:off x="2320062" y="3134617"/>
              <a:ext cx="203400" cy="4046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64C9557-FF0F-441C-90C3-BEABF7D0C8E4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02062" y="3116977"/>
                <a:ext cx="23904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43EC078-6287-44D6-BCE4-AEA5ABC27467}"/>
                  </a:ext>
                </a:extLst>
              </p14:cNvPr>
              <p14:cNvContentPartPr/>
              <p14:nvPr/>
            </p14:nvContentPartPr>
            <p14:xfrm>
              <a:off x="1447782" y="2994217"/>
              <a:ext cx="642600" cy="6566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43EC078-6287-44D6-BCE4-AEA5ABC27467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430142" y="2976217"/>
                <a:ext cx="67824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994BDB7-BD16-4A50-B305-75160B3EA6E5}"/>
                  </a:ext>
                </a:extLst>
              </p14:cNvPr>
              <p14:cNvContentPartPr/>
              <p14:nvPr/>
            </p14:nvContentPartPr>
            <p14:xfrm>
              <a:off x="208302" y="3138577"/>
              <a:ext cx="363960" cy="45900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994BDB7-BD16-4A50-B305-75160B3EA6E5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190662" y="3120937"/>
                <a:ext cx="3996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F5FC3B6-A8E2-44C1-B70E-C3AEB60684F6}"/>
                  </a:ext>
                </a:extLst>
              </p14:cNvPr>
              <p14:cNvContentPartPr/>
              <p14:nvPr/>
            </p14:nvContentPartPr>
            <p14:xfrm>
              <a:off x="445182" y="2857057"/>
              <a:ext cx="293400" cy="27864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F5FC3B6-A8E2-44C1-B70E-C3AEB60684F6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27182" y="2839417"/>
                <a:ext cx="3290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43A5F25-C48E-483D-9F6F-3A9EF6720C31}"/>
                  </a:ext>
                </a:extLst>
              </p14:cNvPr>
              <p14:cNvContentPartPr/>
              <p14:nvPr/>
            </p14:nvContentPartPr>
            <p14:xfrm>
              <a:off x="11447142" y="3332257"/>
              <a:ext cx="78480" cy="2206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43A5F25-C48E-483D-9F6F-3A9EF6720C31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11429502" y="3314257"/>
                <a:ext cx="1141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7BA976C-9566-4BC4-AF40-73204352137A}"/>
                  </a:ext>
                </a:extLst>
              </p14:cNvPr>
              <p14:cNvContentPartPr/>
              <p14:nvPr/>
            </p14:nvContentPartPr>
            <p14:xfrm>
              <a:off x="11263182" y="3060817"/>
              <a:ext cx="219600" cy="2455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7BA976C-9566-4BC4-AF40-73204352137A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11245182" y="3042817"/>
                <a:ext cx="2552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4CFF2A2-AC80-4E21-96F3-94023589366E}"/>
                  </a:ext>
                </a:extLst>
              </p14:cNvPr>
              <p14:cNvContentPartPr/>
              <p14:nvPr/>
            </p14:nvContentPartPr>
            <p14:xfrm>
              <a:off x="10129182" y="3366817"/>
              <a:ext cx="922680" cy="5756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4CFF2A2-AC80-4E21-96F3-94023589366E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10111182" y="3349177"/>
                <a:ext cx="95832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FF29F80-F01F-49B0-89E3-E6349A2BC892}"/>
                  </a:ext>
                </a:extLst>
              </p14:cNvPr>
              <p14:cNvContentPartPr/>
              <p14:nvPr/>
            </p14:nvContentPartPr>
            <p14:xfrm>
              <a:off x="7467702" y="3509377"/>
              <a:ext cx="421200" cy="3060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FF29F80-F01F-49B0-89E3-E6349A2BC892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7450062" y="3491737"/>
                <a:ext cx="45684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DC2AB30-5906-4B3D-AC01-F5BE4D399D9A}"/>
                  </a:ext>
                </a:extLst>
              </p14:cNvPr>
              <p14:cNvContentPartPr/>
              <p14:nvPr/>
            </p14:nvContentPartPr>
            <p14:xfrm>
              <a:off x="7938582" y="3471217"/>
              <a:ext cx="676440" cy="3290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DC2AB30-5906-4B3D-AC01-F5BE4D399D9A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7920582" y="3453577"/>
                <a:ext cx="7120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EF75434-12F8-47D5-BBAD-23082C851074}"/>
                  </a:ext>
                </a:extLst>
              </p14:cNvPr>
              <p14:cNvContentPartPr/>
              <p14:nvPr/>
            </p14:nvContentPartPr>
            <p14:xfrm>
              <a:off x="8571462" y="3446017"/>
              <a:ext cx="290880" cy="2235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EF75434-12F8-47D5-BBAD-23082C851074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8553822" y="3428017"/>
                <a:ext cx="32652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1CA35CF-C1EB-4C75-B13A-85DAB55CF72A}"/>
                  </a:ext>
                </a:extLst>
              </p14:cNvPr>
              <p14:cNvContentPartPr/>
              <p14:nvPr/>
            </p14:nvContentPartPr>
            <p14:xfrm>
              <a:off x="8923902" y="3217777"/>
              <a:ext cx="353520" cy="2952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1CA35CF-C1EB-4C75-B13A-85DAB55CF72A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8905902" y="3199777"/>
                <a:ext cx="3891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6A8E7ED-E3DF-4ED8-8CDE-5018D2F970CF}"/>
                  </a:ext>
                </a:extLst>
              </p14:cNvPr>
              <p14:cNvContentPartPr/>
              <p14:nvPr/>
            </p14:nvContentPartPr>
            <p14:xfrm>
              <a:off x="9380382" y="3347377"/>
              <a:ext cx="117000" cy="1278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6A8E7ED-E3DF-4ED8-8CDE-5018D2F970CF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9362742" y="3329737"/>
                <a:ext cx="1526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4EDB77D-BFA0-42F4-91EB-BDA0418A4CB4}"/>
                  </a:ext>
                </a:extLst>
              </p14:cNvPr>
              <p14:cNvContentPartPr/>
              <p14:nvPr/>
            </p14:nvContentPartPr>
            <p14:xfrm>
              <a:off x="9539142" y="3192577"/>
              <a:ext cx="423720" cy="2210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4EDB77D-BFA0-42F4-91EB-BDA0418A4CB4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9521502" y="3174577"/>
                <a:ext cx="4593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E7DAA98-8C92-45F4-AE22-3D787EFD76FD}"/>
                  </a:ext>
                </a:extLst>
              </p14:cNvPr>
              <p14:cNvContentPartPr/>
              <p14:nvPr/>
            </p14:nvContentPartPr>
            <p14:xfrm>
              <a:off x="10040622" y="3040657"/>
              <a:ext cx="342360" cy="2469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E7DAA98-8C92-45F4-AE22-3D787EFD76FD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022622" y="3022657"/>
                <a:ext cx="37800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72D026A-E18F-46BB-80CC-11E7F7538839}"/>
                  </a:ext>
                </a:extLst>
              </p14:cNvPr>
              <p14:cNvContentPartPr/>
              <p14:nvPr/>
            </p14:nvContentPartPr>
            <p14:xfrm>
              <a:off x="9082302" y="4378057"/>
              <a:ext cx="85680" cy="2206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72D026A-E18F-46BB-80CC-11E7F7538839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9064302" y="4360417"/>
                <a:ext cx="12132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9526225F-8B3B-43B9-987F-ECA418CE17DB}"/>
                  </a:ext>
                </a:extLst>
              </p14:cNvPr>
              <p14:cNvContentPartPr/>
              <p14:nvPr/>
            </p14:nvContentPartPr>
            <p14:xfrm>
              <a:off x="9047022" y="4272577"/>
              <a:ext cx="360" cy="93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9526225F-8B3B-43B9-987F-ECA418CE17D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029382" y="4254937"/>
                <a:ext cx="36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2B99A6A-9173-417D-B778-B34D5BF41CF4}"/>
                  </a:ext>
                </a:extLst>
              </p14:cNvPr>
              <p14:cNvContentPartPr/>
              <p14:nvPr/>
            </p14:nvContentPartPr>
            <p14:xfrm>
              <a:off x="9213702" y="4288777"/>
              <a:ext cx="334800" cy="2725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2B99A6A-9173-417D-B778-B34D5BF41CF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196062" y="4270777"/>
                <a:ext cx="3704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00052C1-6B90-46C6-94AD-F5DA0A8F121A}"/>
                  </a:ext>
                </a:extLst>
              </p14:cNvPr>
              <p14:cNvContentPartPr/>
              <p14:nvPr/>
            </p14:nvContentPartPr>
            <p14:xfrm>
              <a:off x="9614382" y="4103017"/>
              <a:ext cx="240480" cy="47124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00052C1-6B90-46C6-94AD-F5DA0A8F121A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596382" y="4085017"/>
                <a:ext cx="2761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7192BF3-8A46-46D5-8504-31ACF2F3FDC6}"/>
                  </a:ext>
                </a:extLst>
              </p14:cNvPr>
              <p14:cNvContentPartPr/>
              <p14:nvPr/>
            </p14:nvContentPartPr>
            <p14:xfrm>
              <a:off x="9882222" y="4255297"/>
              <a:ext cx="88200" cy="1137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7192BF3-8A46-46D5-8504-31ACF2F3FDC6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864222" y="4237297"/>
                <a:ext cx="1238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0B8DC46-57EE-4BD7-8DAB-9276051E3E04}"/>
                  </a:ext>
                </a:extLst>
              </p14:cNvPr>
              <p14:cNvContentPartPr/>
              <p14:nvPr/>
            </p14:nvContentPartPr>
            <p14:xfrm>
              <a:off x="9868182" y="4149457"/>
              <a:ext cx="318600" cy="2617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0B8DC46-57EE-4BD7-8DAB-9276051E3E04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850182" y="4131817"/>
                <a:ext cx="3542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AAE513B-912B-486F-9D7F-7ADBA208497D}"/>
                  </a:ext>
                </a:extLst>
              </p14:cNvPr>
              <p14:cNvContentPartPr/>
              <p14:nvPr/>
            </p14:nvContentPartPr>
            <p14:xfrm>
              <a:off x="10233942" y="4027417"/>
              <a:ext cx="221760" cy="3348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AAE513B-912B-486F-9D7F-7ADBA208497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216302" y="4009417"/>
                <a:ext cx="2574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862BD080-D73D-4E63-A0E1-61EFB975CE53}"/>
                  </a:ext>
                </a:extLst>
              </p14:cNvPr>
              <p14:cNvContentPartPr/>
              <p14:nvPr/>
            </p14:nvContentPartPr>
            <p14:xfrm>
              <a:off x="10523022" y="4088257"/>
              <a:ext cx="290880" cy="2307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862BD080-D73D-4E63-A0E1-61EFB975CE5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505382" y="4070617"/>
                <a:ext cx="3265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7E76C54-B357-4226-90FA-6E1B01332658}"/>
                  </a:ext>
                </a:extLst>
              </p14:cNvPr>
              <p14:cNvContentPartPr/>
              <p14:nvPr/>
            </p14:nvContentPartPr>
            <p14:xfrm>
              <a:off x="10752702" y="4026337"/>
              <a:ext cx="364320" cy="1562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7E76C54-B357-4226-90FA-6E1B0133265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735062" y="4008337"/>
                <a:ext cx="3999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39F3604E-C76B-493F-8BAD-778765D51952}"/>
                  </a:ext>
                </a:extLst>
              </p14:cNvPr>
              <p14:cNvContentPartPr/>
              <p14:nvPr/>
            </p14:nvContentPartPr>
            <p14:xfrm>
              <a:off x="11151222" y="3947497"/>
              <a:ext cx="331920" cy="1947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39F3604E-C76B-493F-8BAD-778765D5195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1133222" y="3929857"/>
                <a:ext cx="3675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3F3D30F-2BAF-4113-AA40-B9396F602FD6}"/>
                  </a:ext>
                </a:extLst>
              </p14:cNvPr>
              <p14:cNvContentPartPr/>
              <p14:nvPr/>
            </p14:nvContentPartPr>
            <p14:xfrm>
              <a:off x="11526702" y="3833017"/>
              <a:ext cx="272520" cy="2829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3F3D30F-2BAF-4113-AA40-B9396F602FD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1508702" y="3815377"/>
                <a:ext cx="3081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F2ECBA7-664E-4827-9EBE-B0F562BC7C73}"/>
                  </a:ext>
                </a:extLst>
              </p14:cNvPr>
              <p14:cNvContentPartPr/>
              <p14:nvPr/>
            </p14:nvContentPartPr>
            <p14:xfrm>
              <a:off x="8122182" y="3903217"/>
              <a:ext cx="697680" cy="9640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F2ECBA7-664E-4827-9EBE-B0F562BC7C7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8104182" y="3885577"/>
                <a:ext cx="733320" cy="9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326863F-8432-4384-AA49-6562E6D572AD}"/>
                  </a:ext>
                </a:extLst>
              </p14:cNvPr>
              <p14:cNvContentPartPr/>
              <p14:nvPr/>
            </p14:nvContentPartPr>
            <p14:xfrm>
              <a:off x="8745702" y="3723217"/>
              <a:ext cx="234360" cy="1882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326863F-8432-4384-AA49-6562E6D572AD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8728062" y="3705577"/>
                <a:ext cx="2700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EFEBF5E-674F-475C-82C9-6CE36EA746A7}"/>
                  </a:ext>
                </a:extLst>
              </p14:cNvPr>
              <p14:cNvContentPartPr/>
              <p14:nvPr/>
            </p14:nvContentPartPr>
            <p14:xfrm>
              <a:off x="8211462" y="4070617"/>
              <a:ext cx="89280" cy="20232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EFEBF5E-674F-475C-82C9-6CE36EA746A7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193822" y="4052617"/>
                <a:ext cx="1249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02EB1DB-BD0A-4D96-8F97-4347DEE0EB31}"/>
                  </a:ext>
                </a:extLst>
              </p14:cNvPr>
              <p14:cNvContentPartPr/>
              <p14:nvPr/>
            </p14:nvContentPartPr>
            <p14:xfrm>
              <a:off x="7549782" y="4123177"/>
              <a:ext cx="614880" cy="396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02EB1DB-BD0A-4D96-8F97-4347DEE0EB3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532142" y="4105537"/>
                <a:ext cx="6505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3A3B886-DFB7-4E3A-BF1C-C3C3B6881492}"/>
                  </a:ext>
                </a:extLst>
              </p14:cNvPr>
              <p14:cNvContentPartPr/>
              <p14:nvPr/>
            </p14:nvContentPartPr>
            <p14:xfrm>
              <a:off x="7860102" y="4058377"/>
              <a:ext cx="360" cy="396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3A3B886-DFB7-4E3A-BF1C-C3C3B6881492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842102" y="4040377"/>
                <a:ext cx="36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7220DCD-E517-4132-9C9E-2DD14B871696}"/>
                  </a:ext>
                </a:extLst>
              </p14:cNvPr>
              <p14:cNvContentPartPr/>
              <p14:nvPr/>
            </p14:nvContentPartPr>
            <p14:xfrm>
              <a:off x="5758062" y="2942017"/>
              <a:ext cx="922320" cy="9352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7220DCD-E517-4132-9C9E-2DD14B87169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40062" y="2924017"/>
                <a:ext cx="957960" cy="9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76A511B-CF06-400C-B8FE-56A7500ECF4F}"/>
                  </a:ext>
                </a:extLst>
              </p14:cNvPr>
              <p14:cNvContentPartPr/>
              <p14:nvPr/>
            </p14:nvContentPartPr>
            <p14:xfrm>
              <a:off x="6254502" y="3727537"/>
              <a:ext cx="172800" cy="1022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76A511B-CF06-400C-B8FE-56A7500ECF4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236862" y="3709537"/>
                <a:ext cx="2084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8CBBCBF-961E-48FC-8809-D9199ED1D0F1}"/>
                  </a:ext>
                </a:extLst>
              </p14:cNvPr>
              <p14:cNvContentPartPr/>
              <p14:nvPr/>
            </p14:nvContentPartPr>
            <p14:xfrm>
              <a:off x="6400662" y="3841657"/>
              <a:ext cx="43200" cy="619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8CBBCBF-961E-48FC-8809-D9199ED1D0F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382662" y="3824017"/>
                <a:ext cx="788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0D2173F-7150-4B26-A5D5-110E0DDCCCFE}"/>
                  </a:ext>
                </a:extLst>
              </p14:cNvPr>
              <p14:cNvContentPartPr/>
              <p14:nvPr/>
            </p14:nvContentPartPr>
            <p14:xfrm>
              <a:off x="6582102" y="2704777"/>
              <a:ext cx="246960" cy="2102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0D2173F-7150-4B26-A5D5-110E0DDCCCF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564102" y="2687137"/>
                <a:ext cx="282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A46D824-D12A-4653-AD45-35524404B40E}"/>
                  </a:ext>
                </a:extLst>
              </p14:cNvPr>
              <p14:cNvContentPartPr/>
              <p14:nvPr/>
            </p14:nvContentPartPr>
            <p14:xfrm>
              <a:off x="7024542" y="3031657"/>
              <a:ext cx="264960" cy="6170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A46D824-D12A-4653-AD45-35524404B40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7006902" y="3014017"/>
                <a:ext cx="30060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5766EEB-EEBB-41B1-9E89-2886036D5F9A}"/>
                  </a:ext>
                </a:extLst>
              </p14:cNvPr>
              <p14:cNvContentPartPr/>
              <p14:nvPr/>
            </p14:nvContentPartPr>
            <p14:xfrm>
              <a:off x="6980262" y="3120937"/>
              <a:ext cx="432000" cy="3373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5766EEB-EEBB-41B1-9E89-2886036D5F9A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962262" y="3103297"/>
                <a:ext cx="4676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0DF18F6-FE02-4D6F-819F-9F8CEBE63FBB}"/>
                  </a:ext>
                </a:extLst>
              </p14:cNvPr>
              <p14:cNvContentPartPr/>
              <p14:nvPr/>
            </p14:nvContentPartPr>
            <p14:xfrm>
              <a:off x="6628542" y="3973777"/>
              <a:ext cx="551880" cy="5832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0DF18F6-FE02-4D6F-819F-9F8CEBE63FB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610902" y="3955777"/>
                <a:ext cx="58752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632C84E-6E2E-4C73-A6AA-0F5E8B5387B8}"/>
                  </a:ext>
                </a:extLst>
              </p14:cNvPr>
              <p14:cNvContentPartPr/>
              <p14:nvPr/>
            </p14:nvContentPartPr>
            <p14:xfrm>
              <a:off x="7006902" y="4237657"/>
              <a:ext cx="249480" cy="3196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632C84E-6E2E-4C73-A6AA-0F5E8B5387B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988902" y="4219657"/>
                <a:ext cx="28512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592CB70-4082-4EEC-B577-BE1C42058C6F}"/>
                  </a:ext>
                </a:extLst>
              </p14:cNvPr>
              <p14:cNvContentPartPr/>
              <p14:nvPr/>
            </p14:nvContentPartPr>
            <p14:xfrm>
              <a:off x="5729262" y="4136137"/>
              <a:ext cx="547560" cy="56880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592CB70-4082-4EEC-B577-BE1C42058C6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5711622" y="4118497"/>
                <a:ext cx="58320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9FBCD28-9FAF-4891-9E38-F93917550C57}"/>
                  </a:ext>
                </a:extLst>
              </p14:cNvPr>
              <p14:cNvContentPartPr/>
              <p14:nvPr/>
            </p14:nvContentPartPr>
            <p14:xfrm>
              <a:off x="6136782" y="3981697"/>
              <a:ext cx="279720" cy="21240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9FBCD28-9FAF-4891-9E38-F93917550C57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6118782" y="3964057"/>
                <a:ext cx="3153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0C70C7B3-0680-4D13-AC07-D08D83CFF4B9}"/>
                  </a:ext>
                </a:extLst>
              </p14:cNvPr>
              <p14:cNvContentPartPr/>
              <p14:nvPr/>
            </p14:nvContentPartPr>
            <p14:xfrm>
              <a:off x="6119142" y="3912217"/>
              <a:ext cx="263880" cy="21132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0C70C7B3-0680-4D13-AC07-D08D83CFF4B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101142" y="3894217"/>
                <a:ext cx="2995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A94A409E-519C-452F-BA77-44244B112580}"/>
                  </a:ext>
                </a:extLst>
              </p14:cNvPr>
              <p14:cNvContentPartPr/>
              <p14:nvPr/>
            </p14:nvContentPartPr>
            <p14:xfrm>
              <a:off x="9363462" y="4929217"/>
              <a:ext cx="241200" cy="4190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A94A409E-519C-452F-BA77-44244B11258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345462" y="4911217"/>
                <a:ext cx="2768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DD9ACA40-C79A-40B7-A9C0-C4CCABF20D8B}"/>
                  </a:ext>
                </a:extLst>
              </p14:cNvPr>
              <p14:cNvContentPartPr/>
              <p14:nvPr/>
            </p14:nvContentPartPr>
            <p14:xfrm>
              <a:off x="9711942" y="5008057"/>
              <a:ext cx="258120" cy="3207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DD9ACA40-C79A-40B7-A9C0-C4CCABF20D8B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9694302" y="4990417"/>
                <a:ext cx="2937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CF10AA1-8B72-46F6-BD1F-F32063E98731}"/>
                  </a:ext>
                </a:extLst>
              </p14:cNvPr>
              <p14:cNvContentPartPr/>
              <p14:nvPr/>
            </p14:nvContentPartPr>
            <p14:xfrm>
              <a:off x="10170582" y="4878817"/>
              <a:ext cx="439560" cy="2559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CF10AA1-8B72-46F6-BD1F-F32063E98731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152942" y="4861177"/>
                <a:ext cx="4752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5C38B0D-4460-48C2-BED3-CDB15B166624}"/>
                  </a:ext>
                </a:extLst>
              </p14:cNvPr>
              <p14:cNvContentPartPr/>
              <p14:nvPr/>
            </p14:nvContentPartPr>
            <p14:xfrm>
              <a:off x="10673502" y="4816177"/>
              <a:ext cx="212040" cy="24768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5C38B0D-4460-48C2-BED3-CDB15B166624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10655862" y="4798177"/>
                <a:ext cx="2476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3EC3789-1E8F-462E-B03C-E4D03AB7E33D}"/>
                  </a:ext>
                </a:extLst>
              </p14:cNvPr>
              <p14:cNvContentPartPr/>
              <p14:nvPr/>
            </p14:nvContentPartPr>
            <p14:xfrm>
              <a:off x="10954662" y="4861537"/>
              <a:ext cx="35280" cy="597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3EC3789-1E8F-462E-B03C-E4D03AB7E33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10937022" y="4843897"/>
                <a:ext cx="709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886D6D7-E1D3-43D6-9905-9D38AE5A4414}"/>
                  </a:ext>
                </a:extLst>
              </p14:cNvPr>
              <p14:cNvContentPartPr/>
              <p14:nvPr/>
            </p14:nvContentPartPr>
            <p14:xfrm>
              <a:off x="10911102" y="4765057"/>
              <a:ext cx="360" cy="93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886D6D7-E1D3-43D6-9905-9D38AE5A4414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0893102" y="4747057"/>
                <a:ext cx="36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BD34714-256F-4EAC-9EA1-4695469DC509}"/>
                  </a:ext>
                </a:extLst>
              </p14:cNvPr>
              <p14:cNvContentPartPr/>
              <p14:nvPr/>
            </p14:nvContentPartPr>
            <p14:xfrm>
              <a:off x="11007582" y="4650577"/>
              <a:ext cx="203400" cy="2401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BD34714-256F-4EAC-9EA1-4695469DC509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10989942" y="4632937"/>
                <a:ext cx="23904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CD51A1E-196F-4F01-A02B-2EF1D6E8E511}"/>
                  </a:ext>
                </a:extLst>
              </p14:cNvPr>
              <p14:cNvContentPartPr/>
              <p14:nvPr/>
            </p14:nvContentPartPr>
            <p14:xfrm>
              <a:off x="11016222" y="4747417"/>
              <a:ext cx="167040" cy="5328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CD51A1E-196F-4F01-A02B-2EF1D6E8E511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10998582" y="4729777"/>
                <a:ext cx="2026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D7450A9-FB21-4A4F-9491-DEDD54D45552}"/>
                  </a:ext>
                </a:extLst>
              </p14:cNvPr>
              <p14:cNvContentPartPr/>
              <p14:nvPr/>
            </p14:nvContentPartPr>
            <p14:xfrm>
              <a:off x="11244822" y="4549777"/>
              <a:ext cx="397440" cy="5518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D7450A9-FB21-4A4F-9491-DEDD54D45552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1227182" y="4531777"/>
                <a:ext cx="43308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7023DD9-C79F-4979-B917-3D994B97009F}"/>
                  </a:ext>
                </a:extLst>
              </p14:cNvPr>
              <p14:cNvContentPartPr/>
              <p14:nvPr/>
            </p14:nvContentPartPr>
            <p14:xfrm>
              <a:off x="9932982" y="5387497"/>
              <a:ext cx="652320" cy="62640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7023DD9-C79F-4979-B917-3D994B97009F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914982" y="5369497"/>
                <a:ext cx="68796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86B1EBF-79C7-4A0A-80A4-C393B852C2CE}"/>
                  </a:ext>
                </a:extLst>
              </p14:cNvPr>
              <p14:cNvContentPartPr/>
              <p14:nvPr/>
            </p14:nvContentPartPr>
            <p14:xfrm>
              <a:off x="10618062" y="5371657"/>
              <a:ext cx="221760" cy="19980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86B1EBF-79C7-4A0A-80A4-C393B852C2CE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0600062" y="5354017"/>
                <a:ext cx="2574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B795EB9B-D4DA-4033-AC2E-83C077754C0A}"/>
                  </a:ext>
                </a:extLst>
              </p14:cNvPr>
              <p14:cNvContentPartPr/>
              <p14:nvPr/>
            </p14:nvContentPartPr>
            <p14:xfrm>
              <a:off x="10857822" y="5256817"/>
              <a:ext cx="176400" cy="16632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B795EB9B-D4DA-4033-AC2E-83C077754C0A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0840182" y="5238817"/>
                <a:ext cx="21204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AAD50A20-96E8-4A57-B23B-71AC4CCBC6BB}"/>
                  </a:ext>
                </a:extLst>
              </p14:cNvPr>
              <p14:cNvContentPartPr/>
              <p14:nvPr/>
            </p14:nvContentPartPr>
            <p14:xfrm>
              <a:off x="11044662" y="5052697"/>
              <a:ext cx="183960" cy="33084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AAD50A20-96E8-4A57-B23B-71AC4CCBC6BB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1027022" y="5035057"/>
                <a:ext cx="21960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122E53D-6B17-4315-83BE-09AD82ED053B}"/>
                  </a:ext>
                </a:extLst>
              </p14:cNvPr>
              <p14:cNvContentPartPr/>
              <p14:nvPr/>
            </p14:nvContentPartPr>
            <p14:xfrm>
              <a:off x="8385342" y="4695937"/>
              <a:ext cx="694080" cy="7023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122E53D-6B17-4315-83BE-09AD82ED053B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8367702" y="4678297"/>
                <a:ext cx="72972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BD8E93C-80EF-4269-8BF6-E8B07489AB08}"/>
                  </a:ext>
                </a:extLst>
              </p14:cNvPr>
              <p14:cNvContentPartPr/>
              <p14:nvPr/>
            </p14:nvContentPartPr>
            <p14:xfrm>
              <a:off x="8913462" y="5125417"/>
              <a:ext cx="186840" cy="878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BD8E93C-80EF-4269-8BF6-E8B07489AB08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8895462" y="5107777"/>
                <a:ext cx="2224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DBA11425-A754-4E2A-BEE5-14D530D5B99F}"/>
                  </a:ext>
                </a:extLst>
              </p14:cNvPr>
              <p14:cNvContentPartPr/>
              <p14:nvPr/>
            </p14:nvContentPartPr>
            <p14:xfrm>
              <a:off x="9055662" y="5239897"/>
              <a:ext cx="9360" cy="3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DBA11425-A754-4E2A-BEE5-14D530D5B99F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9038022" y="5221897"/>
                <a:ext cx="45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0CF53DB-CE29-4BAC-BB2D-6ACF8E88AC20}"/>
              </a:ext>
            </a:extLst>
          </p:cNvPr>
          <p:cNvGrpSpPr/>
          <p:nvPr/>
        </p:nvGrpSpPr>
        <p:grpSpPr>
          <a:xfrm>
            <a:off x="7597662" y="4923457"/>
            <a:ext cx="759600" cy="649080"/>
            <a:chOff x="7597662" y="4923457"/>
            <a:chExt cx="759600" cy="64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5EBB538-4031-4E25-9385-950D5D7B99DA}"/>
                    </a:ext>
                  </a:extLst>
                </p14:cNvPr>
                <p14:cNvContentPartPr/>
                <p14:nvPr/>
              </p14:nvContentPartPr>
              <p14:xfrm>
                <a:off x="7597662" y="4993657"/>
                <a:ext cx="553680" cy="4600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5EBB538-4031-4E25-9385-950D5D7B99D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579662" y="4975657"/>
                  <a:ext cx="5893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0D00BC1-9DF9-43B7-A49E-261FA81BCDC4}"/>
                    </a:ext>
                  </a:extLst>
                </p14:cNvPr>
                <p14:cNvContentPartPr/>
                <p14:nvPr/>
              </p14:nvContentPartPr>
              <p14:xfrm>
                <a:off x="8271942" y="5160697"/>
                <a:ext cx="85320" cy="2541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0D00BC1-9DF9-43B7-A49E-261FA81BCDC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254302" y="5143057"/>
                  <a:ext cx="120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B574587-4A57-4F9B-A0C9-5C79EFB1C1F7}"/>
                    </a:ext>
                  </a:extLst>
                </p14:cNvPr>
                <p14:cNvContentPartPr/>
                <p14:nvPr/>
              </p14:nvContentPartPr>
              <p14:xfrm>
                <a:off x="8181942" y="5459857"/>
                <a:ext cx="3960" cy="3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B574587-4A57-4F9B-A0C9-5C79EFB1C1F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163942" y="5441857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E68D01A5-465B-4856-B77D-EDCD530C0709}"/>
                    </a:ext>
                  </a:extLst>
                </p14:cNvPr>
                <p14:cNvContentPartPr/>
                <p14:nvPr/>
              </p14:nvContentPartPr>
              <p14:xfrm>
                <a:off x="7992582" y="5565337"/>
                <a:ext cx="34920" cy="720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E68D01A5-465B-4856-B77D-EDCD530C070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974582" y="5547337"/>
                  <a:ext cx="705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321EE81-FFCC-4EB6-98F5-8DF49AD71162}"/>
                    </a:ext>
                  </a:extLst>
                </p14:cNvPr>
                <p14:cNvContentPartPr/>
                <p14:nvPr/>
              </p14:nvContentPartPr>
              <p14:xfrm>
                <a:off x="7745262" y="4923457"/>
                <a:ext cx="150480" cy="2462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321EE81-FFCC-4EB6-98F5-8DF49AD7116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727262" y="4905817"/>
                  <a:ext cx="18612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4F1A90E-B51D-429C-B3EC-C946ED295580}"/>
              </a:ext>
            </a:extLst>
          </p:cNvPr>
          <p:cNvGrpSpPr/>
          <p:nvPr/>
        </p:nvGrpSpPr>
        <p:grpSpPr>
          <a:xfrm>
            <a:off x="4633062" y="4835617"/>
            <a:ext cx="2813040" cy="991440"/>
            <a:chOff x="4633062" y="4835617"/>
            <a:chExt cx="2813040" cy="99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260F4D0-DFB8-434D-8AEF-F8B20246D341}"/>
                    </a:ext>
                  </a:extLst>
                </p14:cNvPr>
                <p14:cNvContentPartPr/>
                <p14:nvPr/>
              </p14:nvContentPartPr>
              <p14:xfrm>
                <a:off x="5274942" y="5102737"/>
                <a:ext cx="628560" cy="36864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260F4D0-DFB8-434D-8AEF-F8B20246D34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257302" y="5084737"/>
                  <a:ext cx="6642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6BBAED3-AB03-4DFA-90DB-E25DE2038ADB}"/>
                    </a:ext>
                  </a:extLst>
                </p14:cNvPr>
                <p14:cNvContentPartPr/>
                <p14:nvPr/>
              </p14:nvContentPartPr>
              <p14:xfrm>
                <a:off x="5959302" y="5141257"/>
                <a:ext cx="608760" cy="3380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6BBAED3-AB03-4DFA-90DB-E25DE2038AD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941662" y="5123257"/>
                  <a:ext cx="644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80D83302-6E57-4001-8659-B34EEC85B691}"/>
                    </a:ext>
                  </a:extLst>
                </p14:cNvPr>
                <p14:cNvContentPartPr/>
                <p14:nvPr/>
              </p14:nvContentPartPr>
              <p14:xfrm>
                <a:off x="6552582" y="5035417"/>
                <a:ext cx="241560" cy="2487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80D83302-6E57-4001-8659-B34EEC85B69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534942" y="5017777"/>
                  <a:ext cx="277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EB72D4D-D803-483E-86A5-11F744AC609C}"/>
                    </a:ext>
                  </a:extLst>
                </p14:cNvPr>
                <p14:cNvContentPartPr/>
                <p14:nvPr/>
              </p14:nvContentPartPr>
              <p14:xfrm>
                <a:off x="6271422" y="5503417"/>
                <a:ext cx="412200" cy="3236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EB72D4D-D803-483E-86A5-11F744AC609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253422" y="5485777"/>
                  <a:ext cx="4478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9879E56-51DD-4071-B8C8-74F046628D08}"/>
                    </a:ext>
                  </a:extLst>
                </p14:cNvPr>
                <p14:cNvContentPartPr/>
                <p14:nvPr/>
              </p14:nvContentPartPr>
              <p14:xfrm>
                <a:off x="6742662" y="5496577"/>
                <a:ext cx="160920" cy="19368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9879E56-51DD-4071-B8C8-74F046628D0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25022" y="5478937"/>
                  <a:ext cx="1965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9F6A2FF-14A4-4848-B9AF-CFCEABE07A56}"/>
                    </a:ext>
                  </a:extLst>
                </p14:cNvPr>
                <p14:cNvContentPartPr/>
                <p14:nvPr/>
              </p14:nvContentPartPr>
              <p14:xfrm>
                <a:off x="6919422" y="5095897"/>
                <a:ext cx="344520" cy="3664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9F6A2FF-14A4-4848-B9AF-CFCEABE07A5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901422" y="5077897"/>
                  <a:ext cx="3801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B67D72C-2C32-4063-9A1C-9D96719201ED}"/>
                    </a:ext>
                  </a:extLst>
                </p14:cNvPr>
                <p14:cNvContentPartPr/>
                <p14:nvPr/>
              </p14:nvContentPartPr>
              <p14:xfrm>
                <a:off x="7297422" y="5065657"/>
                <a:ext cx="148680" cy="1216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B67D72C-2C32-4063-9A1C-9D96719201E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279422" y="5048017"/>
                  <a:ext cx="1843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C12FBFA-C806-4E06-A13B-CC77868BDF14}"/>
                    </a:ext>
                  </a:extLst>
                </p14:cNvPr>
                <p14:cNvContentPartPr/>
                <p14:nvPr/>
              </p14:nvContentPartPr>
              <p14:xfrm>
                <a:off x="4633062" y="5020297"/>
                <a:ext cx="291240" cy="5716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C12FBFA-C806-4E06-A13B-CC77868BDF1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615422" y="5002297"/>
                  <a:ext cx="32688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742D1F73-36F6-441B-969B-5EF787EC25E0}"/>
                    </a:ext>
                  </a:extLst>
                </p14:cNvPr>
                <p14:cNvContentPartPr/>
                <p14:nvPr/>
              </p14:nvContentPartPr>
              <p14:xfrm>
                <a:off x="4880382" y="4835617"/>
                <a:ext cx="342000" cy="20592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742D1F73-36F6-441B-969B-5EF787EC25E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862742" y="4817617"/>
                  <a:ext cx="37764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8167B87-4E82-4635-8120-915E3FAF91F4}"/>
              </a:ext>
            </a:extLst>
          </p:cNvPr>
          <p:cNvGrpSpPr/>
          <p:nvPr/>
        </p:nvGrpSpPr>
        <p:grpSpPr>
          <a:xfrm>
            <a:off x="2327622" y="4659577"/>
            <a:ext cx="1855440" cy="701280"/>
            <a:chOff x="2327622" y="4659577"/>
            <a:chExt cx="1855440" cy="70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5EFEAD6-4A05-480C-849E-A7E414AC1849}"/>
                    </a:ext>
                  </a:extLst>
                </p14:cNvPr>
                <p14:cNvContentPartPr/>
                <p14:nvPr/>
              </p14:nvContentPartPr>
              <p14:xfrm>
                <a:off x="3322302" y="4677937"/>
                <a:ext cx="860760" cy="6829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5EFEAD6-4A05-480C-849E-A7E414AC184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04302" y="4660297"/>
                  <a:ext cx="89640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66C2C46-35E0-4379-A954-300BE1F3FEBF}"/>
                    </a:ext>
                  </a:extLst>
                </p14:cNvPr>
                <p14:cNvContentPartPr/>
                <p14:nvPr/>
              </p14:nvContentPartPr>
              <p14:xfrm>
                <a:off x="3533982" y="4870537"/>
                <a:ext cx="360" cy="3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66C2C46-35E0-4379-A954-300BE1F3FE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16342" y="48528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911D5B6-B23F-4CC9-9797-48524BEFE923}"/>
                    </a:ext>
                  </a:extLst>
                </p14:cNvPr>
                <p14:cNvContentPartPr/>
                <p14:nvPr/>
              </p14:nvContentPartPr>
              <p14:xfrm>
                <a:off x="2327622" y="4659577"/>
                <a:ext cx="847080" cy="61776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911D5B6-B23F-4CC9-9797-48524BEFE92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309982" y="4641937"/>
                  <a:ext cx="88272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3679276-8D7A-42EA-8AC8-5DEC70A9D8A1}"/>
                    </a:ext>
                  </a:extLst>
                </p14:cNvPr>
                <p14:cNvContentPartPr/>
                <p14:nvPr/>
              </p14:nvContentPartPr>
              <p14:xfrm>
                <a:off x="2558382" y="5037937"/>
                <a:ext cx="360" cy="36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3679276-8D7A-42EA-8AC8-5DEC70A9D8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40382" y="501993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1D86631-29EE-422B-8840-D80481865541}"/>
                    </a:ext>
                  </a:extLst>
                </p14:cNvPr>
                <p14:cNvContentPartPr/>
                <p14:nvPr/>
              </p14:nvContentPartPr>
              <p14:xfrm>
                <a:off x="2681502" y="4919857"/>
                <a:ext cx="360" cy="3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1D86631-29EE-422B-8840-D8048186554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63502" y="4902217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F4381496-B4C5-4EB2-82DD-AE6A9C8A2AB4}"/>
                    </a:ext>
                  </a:extLst>
                </p14:cNvPr>
                <p14:cNvContentPartPr/>
                <p14:nvPr/>
              </p14:nvContentPartPr>
              <p14:xfrm>
                <a:off x="3041862" y="4738777"/>
                <a:ext cx="360" cy="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F4381496-B4C5-4EB2-82DD-AE6A9C8A2A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24222" y="472077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BC321D3-9529-4B18-B50B-FFBC72BB9887}"/>
              </a:ext>
            </a:extLst>
          </p:cNvPr>
          <p:cNvGrpSpPr/>
          <p:nvPr/>
        </p:nvGrpSpPr>
        <p:grpSpPr>
          <a:xfrm>
            <a:off x="613662" y="4079257"/>
            <a:ext cx="1540440" cy="1381680"/>
            <a:chOff x="613662" y="4079257"/>
            <a:chExt cx="1540440" cy="13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EE21454-2DBD-499D-9106-018A10D3DDD6}"/>
                    </a:ext>
                  </a:extLst>
                </p14:cNvPr>
                <p14:cNvContentPartPr/>
                <p14:nvPr/>
              </p14:nvContentPartPr>
              <p14:xfrm>
                <a:off x="985542" y="4632937"/>
                <a:ext cx="853560" cy="8280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EE21454-2DBD-499D-9106-018A10D3DDD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67902" y="4615297"/>
                  <a:ext cx="88920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55AEBB6-01AC-4514-915D-2E184D2826AF}"/>
                    </a:ext>
                  </a:extLst>
                </p14:cNvPr>
                <p14:cNvContentPartPr/>
                <p14:nvPr/>
              </p14:nvContentPartPr>
              <p14:xfrm>
                <a:off x="1969062" y="5160697"/>
                <a:ext cx="360" cy="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55AEBB6-01AC-4514-915D-2E184D2826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51422" y="51430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CBAAC1A-7D5B-45B8-B063-6847E5DE34DB}"/>
                    </a:ext>
                  </a:extLst>
                </p14:cNvPr>
                <p14:cNvContentPartPr/>
                <p14:nvPr/>
              </p14:nvContentPartPr>
              <p14:xfrm>
                <a:off x="1793382" y="5274817"/>
                <a:ext cx="360" cy="9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CBAAC1A-7D5B-45B8-B063-6847E5DE34D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775742" y="5257177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4E136CC-7402-4558-A90D-91045E71B1A0}"/>
                    </a:ext>
                  </a:extLst>
                </p14:cNvPr>
                <p14:cNvContentPartPr/>
                <p14:nvPr/>
              </p14:nvContentPartPr>
              <p14:xfrm>
                <a:off x="1736502" y="4079257"/>
                <a:ext cx="417600" cy="4305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4E136CC-7402-4558-A90D-91045E71B1A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718862" y="4061617"/>
                  <a:ext cx="45324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1FD1BE8-FE3E-4856-8F5F-9A0212D22074}"/>
                    </a:ext>
                  </a:extLst>
                </p14:cNvPr>
                <p14:cNvContentPartPr/>
                <p14:nvPr/>
              </p14:nvContentPartPr>
              <p14:xfrm>
                <a:off x="897342" y="4791697"/>
                <a:ext cx="307800" cy="3924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1FD1BE8-FE3E-4856-8F5F-9A0212D2207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79342" y="4773697"/>
                  <a:ext cx="3434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7245873-0B42-41AE-8347-707F28235B62}"/>
                    </a:ext>
                  </a:extLst>
                </p14:cNvPr>
                <p14:cNvContentPartPr/>
                <p14:nvPr/>
              </p14:nvContentPartPr>
              <p14:xfrm>
                <a:off x="613662" y="5401537"/>
                <a:ext cx="10800" cy="57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7245873-0B42-41AE-8347-707F28235B62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95662" y="5383537"/>
                  <a:ext cx="4644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0298F50-D5B7-452B-8C02-D5F02F2276FC}"/>
              </a:ext>
            </a:extLst>
          </p:cNvPr>
          <p:cNvGrpSpPr/>
          <p:nvPr/>
        </p:nvGrpSpPr>
        <p:grpSpPr>
          <a:xfrm>
            <a:off x="10972302" y="5574337"/>
            <a:ext cx="958680" cy="574200"/>
            <a:chOff x="10972302" y="5574337"/>
            <a:chExt cx="95868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2E991AC-4946-4500-97C3-61B4ECE3F39C}"/>
                    </a:ext>
                  </a:extLst>
                </p14:cNvPr>
                <p14:cNvContentPartPr/>
                <p14:nvPr/>
              </p14:nvContentPartPr>
              <p14:xfrm>
                <a:off x="10972302" y="5574337"/>
                <a:ext cx="881640" cy="5742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2E991AC-4946-4500-97C3-61B4ECE3F39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954302" y="5556337"/>
                  <a:ext cx="91728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B37DB90-7DE6-46EF-A2C1-4960F9950A85}"/>
                    </a:ext>
                  </a:extLst>
                </p14:cNvPr>
                <p14:cNvContentPartPr/>
                <p14:nvPr/>
              </p14:nvContentPartPr>
              <p14:xfrm>
                <a:off x="11095782" y="5789257"/>
                <a:ext cx="15840" cy="1368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B37DB90-7DE6-46EF-A2C1-4960F9950A8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077782" y="5771257"/>
                  <a:ext cx="514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2AAF40F-C759-4F3A-9766-D66C752AF1F2}"/>
                    </a:ext>
                  </a:extLst>
                </p14:cNvPr>
                <p14:cNvContentPartPr/>
                <p14:nvPr/>
              </p14:nvContentPartPr>
              <p14:xfrm>
                <a:off x="11760342" y="6013537"/>
                <a:ext cx="3960" cy="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2AAF40F-C759-4F3A-9766-D66C752AF1F2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742342" y="5995537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A3E17B6-D442-4646-B9C6-26C226677297}"/>
                    </a:ext>
                  </a:extLst>
                </p14:cNvPr>
                <p14:cNvContentPartPr/>
                <p14:nvPr/>
              </p14:nvContentPartPr>
              <p14:xfrm>
                <a:off x="11930622" y="5951977"/>
                <a:ext cx="360" cy="3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A3E17B6-D442-4646-B9C6-26C22667729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912982" y="593433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E9A9EEE2-8F8F-487C-AE66-FAAB0875832D}"/>
              </a:ext>
            </a:extLst>
          </p:cNvPr>
          <p:cNvGrpSpPr/>
          <p:nvPr/>
        </p:nvGrpSpPr>
        <p:grpSpPr>
          <a:xfrm>
            <a:off x="10415742" y="5615017"/>
            <a:ext cx="320040" cy="756360"/>
            <a:chOff x="10415742" y="5615017"/>
            <a:chExt cx="320040" cy="75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B255082-10AC-4EAB-A092-4F91DFD5E722}"/>
                    </a:ext>
                  </a:extLst>
                </p14:cNvPr>
                <p14:cNvContentPartPr/>
                <p14:nvPr/>
              </p14:nvContentPartPr>
              <p14:xfrm>
                <a:off x="10415742" y="5784937"/>
                <a:ext cx="320040" cy="58644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B255082-10AC-4EAB-A092-4F91DFD5E72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97742" y="5766937"/>
                  <a:ext cx="35568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A6D304C-61EA-4969-8C51-27A5AC267122}"/>
                    </a:ext>
                  </a:extLst>
                </p14:cNvPr>
                <p14:cNvContentPartPr/>
                <p14:nvPr/>
              </p14:nvContentPartPr>
              <p14:xfrm>
                <a:off x="10594302" y="5615017"/>
                <a:ext cx="140400" cy="126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A6D304C-61EA-4969-8C51-27A5AC26712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576302" y="5597377"/>
                  <a:ext cx="17604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891C22D9-FECD-44C0-B6A3-92DA96198332}"/>
              </a:ext>
            </a:extLst>
          </p:cNvPr>
          <p:cNvGrpSpPr/>
          <p:nvPr/>
        </p:nvGrpSpPr>
        <p:grpSpPr>
          <a:xfrm>
            <a:off x="9461742" y="5767657"/>
            <a:ext cx="455760" cy="740520"/>
            <a:chOff x="9461742" y="5767657"/>
            <a:chExt cx="455760" cy="74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D6FB856-6973-40B8-B4C9-B0CDE6BF1A8B}"/>
                    </a:ext>
                  </a:extLst>
                </p14:cNvPr>
                <p14:cNvContentPartPr/>
                <p14:nvPr/>
              </p14:nvContentPartPr>
              <p14:xfrm>
                <a:off x="9461742" y="5987257"/>
                <a:ext cx="455760" cy="520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D6FB856-6973-40B8-B4C9-B0CDE6BF1A8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44102" y="5969257"/>
                  <a:ext cx="49140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E9B55CD-34F2-495D-A20E-3CF1656C9C17}"/>
                    </a:ext>
                  </a:extLst>
                </p14:cNvPr>
                <p14:cNvContentPartPr/>
                <p14:nvPr/>
              </p14:nvContentPartPr>
              <p14:xfrm>
                <a:off x="9681342" y="5767657"/>
                <a:ext cx="216360" cy="20880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E9B55CD-34F2-495D-A20E-3CF1656C9C1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663702" y="5749657"/>
                  <a:ext cx="25200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81A54DFA-0633-433B-A539-B0625E468A42}"/>
              </a:ext>
            </a:extLst>
          </p:cNvPr>
          <p:cNvGrpSpPr/>
          <p:nvPr/>
        </p:nvGrpSpPr>
        <p:grpSpPr>
          <a:xfrm>
            <a:off x="135942" y="5433577"/>
            <a:ext cx="1176480" cy="932040"/>
            <a:chOff x="135942" y="5433577"/>
            <a:chExt cx="1176480" cy="93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6AC7856-F63C-463E-879B-C248A17208C3}"/>
                    </a:ext>
                  </a:extLst>
                </p14:cNvPr>
                <p14:cNvContentPartPr/>
                <p14:nvPr/>
              </p14:nvContentPartPr>
              <p14:xfrm>
                <a:off x="135942" y="5644537"/>
                <a:ext cx="937080" cy="6793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6AC7856-F63C-463E-879B-C248A17208C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7942" y="5626537"/>
                  <a:ext cx="972720" cy="71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7F8A2DD9-1813-4CE3-A74F-1379D2280F78}"/>
                    </a:ext>
                  </a:extLst>
                </p14:cNvPr>
                <p14:cNvContentPartPr/>
                <p14:nvPr/>
              </p14:nvContentPartPr>
              <p14:xfrm>
                <a:off x="914262" y="6365257"/>
                <a:ext cx="3960" cy="36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7F8A2DD9-1813-4CE3-A74F-1379D2280F7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96262" y="6347617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A208FFE3-4D89-45E4-BB15-D01BE135F838}"/>
                    </a:ext>
                  </a:extLst>
                </p14:cNvPr>
                <p14:cNvContentPartPr/>
                <p14:nvPr/>
              </p14:nvContentPartPr>
              <p14:xfrm>
                <a:off x="1019382" y="6247177"/>
                <a:ext cx="68040" cy="392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A208FFE3-4D89-45E4-BB15-D01BE135F83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001742" y="6229537"/>
                  <a:ext cx="103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F15A146-7D47-472D-9BAB-7DDDC88BC1DE}"/>
                    </a:ext>
                  </a:extLst>
                </p14:cNvPr>
                <p14:cNvContentPartPr/>
                <p14:nvPr/>
              </p14:nvContentPartPr>
              <p14:xfrm>
                <a:off x="1028382" y="5433577"/>
                <a:ext cx="284040" cy="1850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F15A146-7D47-472D-9BAB-7DDDC88BC1DE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010742" y="5415577"/>
                  <a:ext cx="31968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61505900-B9AC-4AE0-BB92-18D514FCC478}"/>
                  </a:ext>
                </a:extLst>
              </p14:cNvPr>
              <p14:cNvContentPartPr/>
              <p14:nvPr/>
            </p14:nvContentPartPr>
            <p14:xfrm>
              <a:off x="218742" y="5617897"/>
              <a:ext cx="238320" cy="31716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61505900-B9AC-4AE0-BB92-18D514FCC478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201102" y="5600257"/>
                <a:ext cx="273960" cy="35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0" name="Group 299">
            <a:extLst>
              <a:ext uri="{FF2B5EF4-FFF2-40B4-BE49-F238E27FC236}">
                <a16:creationId xmlns:a16="http://schemas.microsoft.com/office/drawing/2014/main" id="{F32C6BB6-4A5F-4CCD-8617-015B494C4F66}"/>
              </a:ext>
            </a:extLst>
          </p:cNvPr>
          <p:cNvGrpSpPr/>
          <p:nvPr/>
        </p:nvGrpSpPr>
        <p:grpSpPr>
          <a:xfrm>
            <a:off x="11436702" y="6238897"/>
            <a:ext cx="626400" cy="452160"/>
            <a:chOff x="11436702" y="6238897"/>
            <a:chExt cx="62640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717C395-4044-4DBB-8130-169897DCDC69}"/>
                    </a:ext>
                  </a:extLst>
                </p14:cNvPr>
                <p14:cNvContentPartPr/>
                <p14:nvPr/>
              </p14:nvContentPartPr>
              <p14:xfrm>
                <a:off x="11436702" y="6238897"/>
                <a:ext cx="622440" cy="4431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717C395-4044-4DBB-8130-169897DCDC6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1419062" y="6221257"/>
                  <a:ext cx="6580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311CB5D-3752-422B-96B6-E8DADCCD347B}"/>
                    </a:ext>
                  </a:extLst>
                </p14:cNvPr>
                <p14:cNvContentPartPr/>
                <p14:nvPr/>
              </p14:nvContentPartPr>
              <p14:xfrm>
                <a:off x="12062742" y="6613297"/>
                <a:ext cx="360" cy="158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311CB5D-3752-422B-96B6-E8DADCCD347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2044742" y="6595297"/>
                  <a:ext cx="36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C95A6F90-71E1-48E0-918E-2525318C915A}"/>
                    </a:ext>
                  </a:extLst>
                </p14:cNvPr>
                <p14:cNvContentPartPr/>
                <p14:nvPr/>
              </p14:nvContentPartPr>
              <p14:xfrm>
                <a:off x="11948262" y="6646417"/>
                <a:ext cx="3960" cy="3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C95A6F90-71E1-48E0-918E-2525318C915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930622" y="6628777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EABDFFA-5AE9-479D-A829-7EFF0AB49A39}"/>
                    </a:ext>
                  </a:extLst>
                </p14:cNvPr>
                <p14:cNvContentPartPr/>
                <p14:nvPr/>
              </p14:nvContentPartPr>
              <p14:xfrm>
                <a:off x="12054102" y="6690697"/>
                <a:ext cx="360" cy="36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EABDFFA-5AE9-479D-A829-7EFF0AB49A39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2036102" y="667305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76510AE8-7AB9-4752-9DB0-5F7BAE089131}"/>
              </a:ext>
            </a:extLst>
          </p:cNvPr>
          <p:cNvGrpSpPr/>
          <p:nvPr/>
        </p:nvGrpSpPr>
        <p:grpSpPr>
          <a:xfrm>
            <a:off x="10437342" y="6479737"/>
            <a:ext cx="921960" cy="379080"/>
            <a:chOff x="10437342" y="6479737"/>
            <a:chExt cx="92196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A6958F67-46F0-4FF5-88B7-7EEFAC6D0991}"/>
                    </a:ext>
                  </a:extLst>
                </p14:cNvPr>
                <p14:cNvContentPartPr/>
                <p14:nvPr/>
              </p14:nvContentPartPr>
              <p14:xfrm>
                <a:off x="10437342" y="6479737"/>
                <a:ext cx="737640" cy="37908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A6958F67-46F0-4FF5-88B7-7EEFAC6D099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419342" y="6461737"/>
                  <a:ext cx="7732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CD9090D-7959-4727-AFB4-5E1A39496AC7}"/>
                    </a:ext>
                  </a:extLst>
                </p14:cNvPr>
                <p14:cNvContentPartPr/>
                <p14:nvPr/>
              </p14:nvContentPartPr>
              <p14:xfrm>
                <a:off x="11268582" y="6592417"/>
                <a:ext cx="90720" cy="9108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CD9090D-7959-4727-AFB4-5E1A39496AC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250942" y="6574417"/>
                  <a:ext cx="126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8AB70F82-03C8-40A2-89A4-7FD71672A8F5}"/>
                    </a:ext>
                  </a:extLst>
                </p14:cNvPr>
                <p14:cNvContentPartPr/>
                <p14:nvPr/>
              </p14:nvContentPartPr>
              <p14:xfrm>
                <a:off x="11113062" y="6810217"/>
                <a:ext cx="360" cy="39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8AB70F82-03C8-40A2-89A4-7FD71672A8F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095062" y="6792577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B2374BD-10E1-4568-AD33-36C95D756F6A}"/>
                    </a:ext>
                  </a:extLst>
                </p14:cNvPr>
                <p14:cNvContentPartPr/>
                <p14:nvPr/>
              </p14:nvContentPartPr>
              <p14:xfrm>
                <a:off x="10981302" y="6840097"/>
                <a:ext cx="360" cy="396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B2374BD-10E1-4568-AD33-36C95D756F6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963662" y="6822097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4E1D485E-B5BD-4DCD-9C56-607E460A640D}"/>
                  </a:ext>
                </a:extLst>
              </p14:cNvPr>
              <p14:cNvContentPartPr/>
              <p14:nvPr/>
            </p14:nvContentPartPr>
            <p14:xfrm>
              <a:off x="10693662" y="6465337"/>
              <a:ext cx="205920" cy="1065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4E1D485E-B5BD-4DCD-9C56-607E460A640D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0676022" y="6447697"/>
                <a:ext cx="241560" cy="14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" name="Group 309">
            <a:extLst>
              <a:ext uri="{FF2B5EF4-FFF2-40B4-BE49-F238E27FC236}">
                <a16:creationId xmlns:a16="http://schemas.microsoft.com/office/drawing/2014/main" id="{2B26E7FF-002D-4B7A-9743-93C3FC28A938}"/>
              </a:ext>
            </a:extLst>
          </p:cNvPr>
          <p:cNvGrpSpPr/>
          <p:nvPr/>
        </p:nvGrpSpPr>
        <p:grpSpPr>
          <a:xfrm>
            <a:off x="9888342" y="6223057"/>
            <a:ext cx="259200" cy="486000"/>
            <a:chOff x="9888342" y="6223057"/>
            <a:chExt cx="259200" cy="48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89F880AE-82FA-442D-A8B6-DE1248B64021}"/>
                    </a:ext>
                  </a:extLst>
                </p14:cNvPr>
                <p14:cNvContentPartPr/>
                <p14:nvPr/>
              </p14:nvContentPartPr>
              <p14:xfrm>
                <a:off x="9917502" y="6497377"/>
                <a:ext cx="59400" cy="21168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89F880AE-82FA-442D-A8B6-DE1248B6402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899502" y="6479377"/>
                  <a:ext cx="950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9B30A25-EFFB-41FD-A2DB-51364EB49158}"/>
                    </a:ext>
                  </a:extLst>
                </p14:cNvPr>
                <p14:cNvContentPartPr/>
                <p14:nvPr/>
              </p14:nvContentPartPr>
              <p14:xfrm>
                <a:off x="9888342" y="6223057"/>
                <a:ext cx="259200" cy="25236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9B30A25-EFFB-41FD-A2DB-51364EB4915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870702" y="6205417"/>
                  <a:ext cx="294840" cy="28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805E7B6-BA63-419B-B6B6-4DB1F35E7A4A}"/>
                  </a:ext>
                </a:extLst>
              </p14:cNvPr>
              <p14:cNvContentPartPr/>
              <p14:nvPr/>
            </p14:nvContentPartPr>
            <p14:xfrm>
              <a:off x="8851902" y="6503857"/>
              <a:ext cx="577440" cy="32868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805E7B6-BA63-419B-B6B6-4DB1F35E7A4A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8833902" y="6485857"/>
                <a:ext cx="613080" cy="36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7" name="Group 336">
            <a:extLst>
              <a:ext uri="{FF2B5EF4-FFF2-40B4-BE49-F238E27FC236}">
                <a16:creationId xmlns:a16="http://schemas.microsoft.com/office/drawing/2014/main" id="{B1FE7F8B-BC9B-40D1-9C1B-439A42BA425C}"/>
              </a:ext>
            </a:extLst>
          </p:cNvPr>
          <p:cNvGrpSpPr/>
          <p:nvPr/>
        </p:nvGrpSpPr>
        <p:grpSpPr>
          <a:xfrm>
            <a:off x="1686462" y="5354017"/>
            <a:ext cx="7362000" cy="1467720"/>
            <a:chOff x="1686462" y="5354017"/>
            <a:chExt cx="7362000" cy="146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0841572A-7261-4831-BEF6-D9D19E7547AA}"/>
                    </a:ext>
                  </a:extLst>
                </p14:cNvPr>
                <p14:cNvContentPartPr/>
                <p14:nvPr/>
              </p14:nvContentPartPr>
              <p14:xfrm>
                <a:off x="3040062" y="5761537"/>
                <a:ext cx="301680" cy="6566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0841572A-7261-4831-BEF6-D9D19E7547A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022422" y="5743897"/>
                  <a:ext cx="337320" cy="69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FBF6DB5-581E-4624-B57C-F10B234C0D92}"/>
                    </a:ext>
                  </a:extLst>
                </p14:cNvPr>
                <p14:cNvContentPartPr/>
                <p14:nvPr/>
              </p14:nvContentPartPr>
              <p14:xfrm>
                <a:off x="3243822" y="5561737"/>
                <a:ext cx="318240" cy="16200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FBF6DB5-581E-4624-B57C-F10B234C0D9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226182" y="5544097"/>
                  <a:ext cx="353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64E54A9-B52B-4DF1-8CEC-2345D64AD032}"/>
                    </a:ext>
                  </a:extLst>
                </p14:cNvPr>
                <p14:cNvContentPartPr/>
                <p14:nvPr/>
              </p14:nvContentPartPr>
              <p14:xfrm>
                <a:off x="2448582" y="5811577"/>
                <a:ext cx="323280" cy="49896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64E54A9-B52B-4DF1-8CEC-2345D64AD03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430942" y="5793577"/>
                  <a:ext cx="3589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6AF98D08-4384-4AC4-9260-0C5EBCCACB72}"/>
                    </a:ext>
                  </a:extLst>
                </p14:cNvPr>
                <p14:cNvContentPartPr/>
                <p14:nvPr/>
              </p14:nvContentPartPr>
              <p14:xfrm>
                <a:off x="1686462" y="5608897"/>
                <a:ext cx="723240" cy="6534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6AF98D08-4384-4AC4-9260-0C5EBCCACB72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668462" y="5591257"/>
                  <a:ext cx="75888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87A108F-6DFD-421C-84D5-487D31AA3779}"/>
                    </a:ext>
                  </a:extLst>
                </p14:cNvPr>
                <p14:cNvContentPartPr/>
                <p14:nvPr/>
              </p14:nvContentPartPr>
              <p14:xfrm>
                <a:off x="1856742" y="5857297"/>
                <a:ext cx="7200" cy="1620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87A108F-6DFD-421C-84D5-487D31AA377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838742" y="5839297"/>
                  <a:ext cx="428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5941727-E1DA-42E5-86AA-0F8373C42118}"/>
                    </a:ext>
                  </a:extLst>
                </p14:cNvPr>
                <p14:cNvContentPartPr/>
                <p14:nvPr/>
              </p14:nvContentPartPr>
              <p14:xfrm>
                <a:off x="2295942" y="5354017"/>
                <a:ext cx="456120" cy="2588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5941727-E1DA-42E5-86AA-0F8373C42118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278302" y="5336377"/>
                  <a:ext cx="491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C0E618A3-A50E-4217-934E-7B62DE5BFFD3}"/>
                    </a:ext>
                  </a:extLst>
                </p14:cNvPr>
                <p14:cNvContentPartPr/>
                <p14:nvPr/>
              </p14:nvContentPartPr>
              <p14:xfrm>
                <a:off x="3833142" y="6119017"/>
                <a:ext cx="36720" cy="1051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C0E618A3-A50E-4217-934E-7B62DE5BFFD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3815142" y="6101377"/>
                  <a:ext cx="72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0CEBA699-DACA-4B84-A309-09A31A0BD0AF}"/>
                    </a:ext>
                  </a:extLst>
                </p14:cNvPr>
                <p14:cNvContentPartPr/>
                <p14:nvPr/>
              </p14:nvContentPartPr>
              <p14:xfrm>
                <a:off x="3797862" y="5981137"/>
                <a:ext cx="360" cy="2412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0CEBA699-DACA-4B84-A309-09A31A0BD0A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780222" y="5963137"/>
                  <a:ext cx="36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C9BB73C-8C9F-4FA0-A4EA-55CCE345501A}"/>
                    </a:ext>
                  </a:extLst>
                </p14:cNvPr>
                <p14:cNvContentPartPr/>
                <p14:nvPr/>
              </p14:nvContentPartPr>
              <p14:xfrm>
                <a:off x="3903702" y="6038737"/>
                <a:ext cx="320760" cy="2095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C9BB73C-8C9F-4FA0-A4EA-55CCE345501A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885702" y="6020737"/>
                  <a:ext cx="356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C054395-19ED-4475-8336-9D93B40242D7}"/>
                    </a:ext>
                  </a:extLst>
                </p14:cNvPr>
                <p14:cNvContentPartPr/>
                <p14:nvPr/>
              </p14:nvContentPartPr>
              <p14:xfrm>
                <a:off x="4237422" y="5898337"/>
                <a:ext cx="133200" cy="2185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C054395-19ED-4475-8336-9D93B40242D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219782" y="5880337"/>
                  <a:ext cx="168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7EE3181-23BA-4D39-ADA4-A595C3FC2478}"/>
                    </a:ext>
                  </a:extLst>
                </p14:cNvPr>
                <p14:cNvContentPartPr/>
                <p14:nvPr/>
              </p14:nvContentPartPr>
              <p14:xfrm>
                <a:off x="4395822" y="5766937"/>
                <a:ext cx="694440" cy="4431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7EE3181-23BA-4D39-ADA4-A595C3FC247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377822" y="5749297"/>
                  <a:ext cx="73008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74211F3-F4F2-450B-9821-2A3C4F749A90}"/>
                    </a:ext>
                  </a:extLst>
                </p14:cNvPr>
                <p14:cNvContentPartPr/>
                <p14:nvPr/>
              </p14:nvContentPartPr>
              <p14:xfrm>
                <a:off x="4817742" y="5874217"/>
                <a:ext cx="239040" cy="12204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74211F3-F4F2-450B-9821-2A3C4F749A9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800102" y="5856217"/>
                  <a:ext cx="274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695FAF63-67CD-4F89-8A3E-C8871C7FC811}"/>
                    </a:ext>
                  </a:extLst>
                </p14:cNvPr>
                <p14:cNvContentPartPr/>
                <p14:nvPr/>
              </p14:nvContentPartPr>
              <p14:xfrm>
                <a:off x="5107542" y="5658937"/>
                <a:ext cx="678600" cy="53424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695FAF63-67CD-4F89-8A3E-C8871C7FC81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089542" y="5640937"/>
                  <a:ext cx="71424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EFB8C16-9569-4348-B645-9CF2ADC69783}"/>
                    </a:ext>
                  </a:extLst>
                </p14:cNvPr>
                <p14:cNvContentPartPr/>
                <p14:nvPr/>
              </p14:nvContentPartPr>
              <p14:xfrm>
                <a:off x="8192022" y="5829217"/>
                <a:ext cx="856440" cy="52740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EFB8C16-9569-4348-B645-9CF2ADC6978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174382" y="5811217"/>
                  <a:ext cx="8920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38F5664-5DED-4332-A1A1-156F00E45E06}"/>
                    </a:ext>
                  </a:extLst>
                </p14:cNvPr>
                <p14:cNvContentPartPr/>
                <p14:nvPr/>
              </p14:nvContentPartPr>
              <p14:xfrm>
                <a:off x="8853702" y="6277417"/>
                <a:ext cx="3960" cy="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38F5664-5DED-4332-A1A1-156F00E45E0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835702" y="6259417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A07582B-08FD-40E6-B8B6-76C507BD197E}"/>
                    </a:ext>
                  </a:extLst>
                </p14:cNvPr>
                <p14:cNvContentPartPr/>
                <p14:nvPr/>
              </p14:nvContentPartPr>
              <p14:xfrm>
                <a:off x="6698742" y="6085897"/>
                <a:ext cx="324360" cy="215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A07582B-08FD-40E6-B8B6-76C507BD197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681102" y="6068257"/>
                  <a:ext cx="360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ACE0EF8-0FF8-4F07-9BE7-C7CD371CA50B}"/>
                    </a:ext>
                  </a:extLst>
                </p14:cNvPr>
                <p14:cNvContentPartPr/>
                <p14:nvPr/>
              </p14:nvContentPartPr>
              <p14:xfrm>
                <a:off x="7027422" y="6065017"/>
                <a:ext cx="207720" cy="16200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ACE0EF8-0FF8-4F07-9BE7-C7CD371CA50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009422" y="6047377"/>
                  <a:ext cx="243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1A23C6E-24D5-4F09-AB98-9AB7FDBE2193}"/>
                    </a:ext>
                  </a:extLst>
                </p14:cNvPr>
                <p14:cNvContentPartPr/>
                <p14:nvPr/>
              </p14:nvContentPartPr>
              <p14:xfrm>
                <a:off x="7322982" y="5822377"/>
                <a:ext cx="233280" cy="412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1A23C6E-24D5-4F09-AB98-9AB7FDBE219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305342" y="5804737"/>
                  <a:ext cx="2689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3DE4CA5-8E67-4A07-BD8A-979ACA17DB97}"/>
                    </a:ext>
                  </a:extLst>
                </p14:cNvPr>
                <p14:cNvContentPartPr/>
                <p14:nvPr/>
              </p14:nvContentPartPr>
              <p14:xfrm>
                <a:off x="7409382" y="5846497"/>
                <a:ext cx="134280" cy="21132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3DE4CA5-8E67-4A07-BD8A-979ACA17DB9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391382" y="5828857"/>
                  <a:ext cx="169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FEECF326-F894-4ECC-BC36-985FDE4EBEA7}"/>
                    </a:ext>
                  </a:extLst>
                </p14:cNvPr>
                <p14:cNvContentPartPr/>
                <p14:nvPr/>
              </p14:nvContentPartPr>
              <p14:xfrm>
                <a:off x="7763262" y="5723377"/>
                <a:ext cx="291240" cy="361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FEECF326-F894-4ECC-BC36-985FDE4EBEA7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745622" y="5705377"/>
                  <a:ext cx="3268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5958CB9F-B267-4FC0-B99D-3B20D629FD5F}"/>
                    </a:ext>
                  </a:extLst>
                </p14:cNvPr>
                <p14:cNvContentPartPr/>
                <p14:nvPr/>
              </p14:nvContentPartPr>
              <p14:xfrm>
                <a:off x="7710342" y="5771977"/>
                <a:ext cx="227160" cy="162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5958CB9F-B267-4FC0-B99D-3B20D629FD5F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692702" y="5754337"/>
                  <a:ext cx="262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B575F59-63FB-4BD7-8EC4-F54C4D2CF9CE}"/>
                    </a:ext>
                  </a:extLst>
                </p14:cNvPr>
                <p14:cNvContentPartPr/>
                <p14:nvPr/>
              </p14:nvContentPartPr>
              <p14:xfrm>
                <a:off x="6277182" y="5951977"/>
                <a:ext cx="100080" cy="30132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B575F59-63FB-4BD7-8EC4-F54C4D2CF9C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259542" y="5934337"/>
                  <a:ext cx="1357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7D31363-05CC-4E6A-B888-EE745DACF236}"/>
                    </a:ext>
                  </a:extLst>
                </p14:cNvPr>
                <p14:cNvContentPartPr/>
                <p14:nvPr/>
              </p14:nvContentPartPr>
              <p14:xfrm>
                <a:off x="5870742" y="5925697"/>
                <a:ext cx="343080" cy="5810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7D31363-05CC-4E6A-B888-EE745DACF23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852742" y="5908057"/>
                  <a:ext cx="37872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C9CCBBC-3A80-4700-AFC5-B2582309C320}"/>
                    </a:ext>
                  </a:extLst>
                </p14:cNvPr>
                <p14:cNvContentPartPr/>
                <p14:nvPr/>
              </p14:nvContentPartPr>
              <p14:xfrm>
                <a:off x="6083862" y="5756497"/>
                <a:ext cx="155520" cy="1260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C9CCBBC-3A80-4700-AFC5-B2582309C320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065862" y="5738497"/>
                  <a:ext cx="1911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64EDF1B-F083-4EFB-9900-E4B15959B432}"/>
                    </a:ext>
                  </a:extLst>
                </p14:cNvPr>
                <p14:cNvContentPartPr/>
                <p14:nvPr/>
              </p14:nvContentPartPr>
              <p14:xfrm>
                <a:off x="6013662" y="5675497"/>
                <a:ext cx="152280" cy="18000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64EDF1B-F083-4EFB-9900-E4B15959B43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996022" y="5657857"/>
                  <a:ext cx="187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7E282E9-D680-49CC-B1B9-5D364D7AEDAB}"/>
                    </a:ext>
                  </a:extLst>
                </p14:cNvPr>
                <p14:cNvContentPartPr/>
                <p14:nvPr/>
              </p14:nvContentPartPr>
              <p14:xfrm>
                <a:off x="6091782" y="6462097"/>
                <a:ext cx="9720" cy="29052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7E282E9-D680-49CC-B1B9-5D364D7AEDA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074142" y="6444097"/>
                  <a:ext cx="453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02C21332-FC93-46DB-A4AB-9E32FBE80E3F}"/>
                    </a:ext>
                  </a:extLst>
                </p14:cNvPr>
                <p14:cNvContentPartPr/>
                <p14:nvPr/>
              </p14:nvContentPartPr>
              <p14:xfrm>
                <a:off x="6242262" y="6444457"/>
                <a:ext cx="41400" cy="24516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02C21332-FC93-46DB-A4AB-9E32FBE80E3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224622" y="6426817"/>
                  <a:ext cx="770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462BC05-4334-4D60-94C2-687694ECD0E1}"/>
                    </a:ext>
                  </a:extLst>
                </p14:cNvPr>
                <p14:cNvContentPartPr/>
                <p14:nvPr/>
              </p14:nvContentPartPr>
              <p14:xfrm>
                <a:off x="6146502" y="6567577"/>
                <a:ext cx="88920" cy="972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462BC05-4334-4D60-94C2-687694ECD0E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6128502" y="6549577"/>
                  <a:ext cx="124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A697F24-294E-4B3A-8978-083B4A9882F6}"/>
                    </a:ext>
                  </a:extLst>
                </p14:cNvPr>
                <p14:cNvContentPartPr/>
                <p14:nvPr/>
              </p14:nvContentPartPr>
              <p14:xfrm>
                <a:off x="6355302" y="6611497"/>
                <a:ext cx="131040" cy="12672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A697F24-294E-4B3A-8978-083B4A9882F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337662" y="6593857"/>
                  <a:ext cx="166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FBBBEB88-1647-41B0-B5FE-8C2E08296F8E}"/>
                    </a:ext>
                  </a:extLst>
                </p14:cNvPr>
                <p14:cNvContentPartPr/>
                <p14:nvPr/>
              </p14:nvContentPartPr>
              <p14:xfrm>
                <a:off x="6504702" y="6453097"/>
                <a:ext cx="35280" cy="17352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FBBBEB88-1647-41B0-B5FE-8C2E08296F8E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486702" y="6435457"/>
                  <a:ext cx="70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79A5C42-4A1B-4C60-9A0C-482D15775249}"/>
                    </a:ext>
                  </a:extLst>
                </p14:cNvPr>
                <p14:cNvContentPartPr/>
                <p14:nvPr/>
              </p14:nvContentPartPr>
              <p14:xfrm>
                <a:off x="6600102" y="6442297"/>
                <a:ext cx="112320" cy="26820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79A5C42-4A1B-4C60-9A0C-482D1577524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582462" y="6424657"/>
                  <a:ext cx="147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A3049AA8-94F2-4DE0-987F-304CE959758B}"/>
                    </a:ext>
                  </a:extLst>
                </p14:cNvPr>
                <p14:cNvContentPartPr/>
                <p14:nvPr/>
              </p14:nvContentPartPr>
              <p14:xfrm>
                <a:off x="6778662" y="6558937"/>
                <a:ext cx="26280" cy="4284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A3049AA8-94F2-4DE0-987F-304CE959758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761022" y="6540937"/>
                  <a:ext cx="61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CB4C6C0-83A2-442F-B4E1-95774B7BDA3D}"/>
                    </a:ext>
                  </a:extLst>
                </p14:cNvPr>
                <p14:cNvContentPartPr/>
                <p14:nvPr/>
              </p14:nvContentPartPr>
              <p14:xfrm>
                <a:off x="6734382" y="6462097"/>
                <a:ext cx="360" cy="36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CB4C6C0-83A2-442F-B4E1-95774B7BDA3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716742" y="64440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3AB068EA-43F9-4BDC-8705-2ED110D1BBC0}"/>
                    </a:ext>
                  </a:extLst>
                </p14:cNvPr>
                <p14:cNvContentPartPr/>
                <p14:nvPr/>
              </p14:nvContentPartPr>
              <p14:xfrm>
                <a:off x="6840222" y="6549937"/>
                <a:ext cx="165960" cy="8928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3AB068EA-43F9-4BDC-8705-2ED110D1BBC0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822222" y="6531937"/>
                  <a:ext cx="201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B8AED91E-334F-43AE-86F7-07ECA5AE7A9A}"/>
                    </a:ext>
                  </a:extLst>
                </p14:cNvPr>
                <p14:cNvContentPartPr/>
                <p14:nvPr/>
              </p14:nvContentPartPr>
              <p14:xfrm>
                <a:off x="7004742" y="6413857"/>
                <a:ext cx="256320" cy="4078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B8AED91E-334F-43AE-86F7-07ECA5AE7A9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987102" y="6396217"/>
                  <a:ext cx="29196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698493B-17BB-4001-B989-0A5E3850D839}"/>
                    </a:ext>
                  </a:extLst>
                </p14:cNvPr>
                <p14:cNvContentPartPr/>
                <p14:nvPr/>
              </p14:nvContentPartPr>
              <p14:xfrm>
                <a:off x="7419822" y="6497377"/>
                <a:ext cx="415440" cy="20412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698493B-17BB-4001-B989-0A5E3850D83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401822" y="6479377"/>
                  <a:ext cx="451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0A16C24-5BDD-431D-99FB-5D7CD3A33580}"/>
                    </a:ext>
                  </a:extLst>
                </p14:cNvPr>
                <p14:cNvContentPartPr/>
                <p14:nvPr/>
              </p14:nvContentPartPr>
              <p14:xfrm>
                <a:off x="7921662" y="6394417"/>
                <a:ext cx="131040" cy="30528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0A16C24-5BDD-431D-99FB-5D7CD3A3358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903662" y="6376777"/>
                  <a:ext cx="1666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D360FFDA-4DF8-4CDB-A1CE-DF2928A9ED29}"/>
                    </a:ext>
                  </a:extLst>
                </p14:cNvPr>
                <p14:cNvContentPartPr/>
                <p14:nvPr/>
              </p14:nvContentPartPr>
              <p14:xfrm>
                <a:off x="8106342" y="6356257"/>
                <a:ext cx="213120" cy="2548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D360FFDA-4DF8-4CDB-A1CE-DF2928A9ED2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088342" y="6338617"/>
                  <a:ext cx="248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92236C9C-0527-44B3-B362-0C95FA0ADCC3}"/>
                    </a:ext>
                  </a:extLst>
                </p14:cNvPr>
                <p14:cNvContentPartPr/>
                <p14:nvPr/>
              </p14:nvContentPartPr>
              <p14:xfrm>
                <a:off x="8138022" y="6444097"/>
                <a:ext cx="88560" cy="39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92236C9C-0527-44B3-B362-0C95FA0ADCC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120382" y="6426457"/>
                  <a:ext cx="1242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8C581E7-ECD0-4AFB-9BF4-510F83908529}"/>
                    </a:ext>
                  </a:extLst>
                </p14:cNvPr>
                <p14:cNvContentPartPr/>
                <p14:nvPr/>
              </p14:nvContentPartPr>
              <p14:xfrm>
                <a:off x="4355502" y="6253657"/>
                <a:ext cx="965880" cy="4269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8C581E7-ECD0-4AFB-9BF4-510F8390852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337862" y="6235657"/>
                  <a:ext cx="10015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AE5877C-59F6-4469-82F1-E34001457642}"/>
                    </a:ext>
                  </a:extLst>
                </p14:cNvPr>
                <p14:cNvContentPartPr/>
                <p14:nvPr/>
              </p14:nvContentPartPr>
              <p14:xfrm>
                <a:off x="5107182" y="6554257"/>
                <a:ext cx="134280" cy="20124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AE5877C-59F6-4469-82F1-E3400145764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5089542" y="6536617"/>
                  <a:ext cx="169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26AFB0C5-B49C-4A4B-B704-84F760CC4651}"/>
                    </a:ext>
                  </a:extLst>
                </p14:cNvPr>
                <p14:cNvContentPartPr/>
                <p14:nvPr/>
              </p14:nvContentPartPr>
              <p14:xfrm>
                <a:off x="4492302" y="6467137"/>
                <a:ext cx="360" cy="396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26AFB0C5-B49C-4A4B-B704-84F760CC465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474662" y="6449497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AF6ED9E-4261-41C0-A559-55410A9B9FAE}"/>
                    </a:ext>
                  </a:extLst>
                </p14:cNvPr>
                <p14:cNvContentPartPr/>
                <p14:nvPr/>
              </p14:nvContentPartPr>
              <p14:xfrm>
                <a:off x="4598142" y="6361657"/>
                <a:ext cx="360" cy="396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AF6ED9E-4261-41C0-A559-55410A9B9FAE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580142" y="6344017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70FCCF9-F161-44C0-8A37-E162071BEDAC}"/>
                    </a:ext>
                  </a:extLst>
                </p14:cNvPr>
                <p14:cNvContentPartPr/>
                <p14:nvPr/>
              </p14:nvContentPartPr>
              <p14:xfrm>
                <a:off x="5204382" y="6129097"/>
                <a:ext cx="210240" cy="11340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70FCCF9-F161-44C0-8A37-E162071BEDAC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186742" y="6111457"/>
                  <a:ext cx="2458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4F463A2-193B-4FBE-8A66-0EDE54EA5E3D}"/>
                    </a:ext>
                  </a:extLst>
                </p14:cNvPr>
                <p14:cNvContentPartPr/>
                <p14:nvPr/>
              </p14:nvContentPartPr>
              <p14:xfrm>
                <a:off x="2758542" y="6347617"/>
                <a:ext cx="1075680" cy="37152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4F463A2-193B-4FBE-8A66-0EDE54EA5E3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740902" y="6329977"/>
                  <a:ext cx="11113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8B42960-F276-44C8-AB63-D27E14304BE6}"/>
                    </a:ext>
                  </a:extLst>
                </p14:cNvPr>
                <p14:cNvContentPartPr/>
                <p14:nvPr/>
              </p14:nvContentPartPr>
              <p14:xfrm>
                <a:off x="3781662" y="6532297"/>
                <a:ext cx="148320" cy="23832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8B42960-F276-44C8-AB63-D27E14304BE6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764022" y="6514297"/>
                  <a:ext cx="1839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A74F111-2157-4C86-9D62-F62028FC3BFD}"/>
                    </a:ext>
                  </a:extLst>
                </p14:cNvPr>
                <p14:cNvContentPartPr/>
                <p14:nvPr/>
              </p14:nvContentPartPr>
              <p14:xfrm>
                <a:off x="3419862" y="6796177"/>
                <a:ext cx="360" cy="36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A74F111-2157-4C86-9D62-F62028FC3BF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401862" y="677817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C117C49-5AE5-4A27-958B-ED7152DAA169}"/>
                    </a:ext>
                  </a:extLst>
                </p14:cNvPr>
                <p14:cNvContentPartPr/>
                <p14:nvPr/>
              </p14:nvContentPartPr>
              <p14:xfrm>
                <a:off x="3595902" y="6731017"/>
                <a:ext cx="360" cy="396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C117C49-5AE5-4A27-958B-ED7152DAA16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577902" y="6713377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05B382B-C9CF-411E-A242-24ACBCC3C336}"/>
                    </a:ext>
                  </a:extLst>
                </p14:cNvPr>
                <p14:cNvContentPartPr/>
                <p14:nvPr/>
              </p14:nvContentPartPr>
              <p14:xfrm>
                <a:off x="2331222" y="6742897"/>
                <a:ext cx="69120" cy="972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05B382B-C9CF-411E-A242-24ACBCC3C33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313222" y="6724897"/>
                  <a:ext cx="10476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29276D5D-02CC-457D-8AA0-276AAAF7AB2C}"/>
              </a:ext>
            </a:extLst>
          </p:cNvPr>
          <p:cNvGrpSpPr/>
          <p:nvPr/>
        </p:nvGrpSpPr>
        <p:grpSpPr>
          <a:xfrm>
            <a:off x="9166182" y="289177"/>
            <a:ext cx="1047960" cy="573480"/>
            <a:chOff x="9166182" y="289177"/>
            <a:chExt cx="1047960" cy="57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A7659BD0-5700-4321-B86D-23AB016B5B51}"/>
                    </a:ext>
                  </a:extLst>
                </p14:cNvPr>
                <p14:cNvContentPartPr/>
                <p14:nvPr/>
              </p14:nvContentPartPr>
              <p14:xfrm>
                <a:off x="9166182" y="589057"/>
                <a:ext cx="30960" cy="2422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A7659BD0-5700-4321-B86D-23AB016B5B5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148182" y="571057"/>
                  <a:ext cx="666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43CD1452-ABA6-4425-A209-8ADAC761FBE2}"/>
                    </a:ext>
                  </a:extLst>
                </p14:cNvPr>
                <p14:cNvContentPartPr/>
                <p14:nvPr/>
              </p14:nvContentPartPr>
              <p14:xfrm>
                <a:off x="9301902" y="606337"/>
                <a:ext cx="17280" cy="18432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43CD1452-ABA6-4425-A209-8ADAC761FBE2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283902" y="588697"/>
                  <a:ext cx="529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FC5E299-D320-4E74-A91E-FF4246BFEC1B}"/>
                    </a:ext>
                  </a:extLst>
                </p14:cNvPr>
                <p14:cNvContentPartPr/>
                <p14:nvPr/>
              </p14:nvContentPartPr>
              <p14:xfrm>
                <a:off x="9205062" y="679777"/>
                <a:ext cx="69480" cy="147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FC5E299-D320-4E74-A91E-FF4246BFEC1B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187422" y="662137"/>
                  <a:ext cx="105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E17ACEB-55CD-4956-9117-2516FBA713C4}"/>
                    </a:ext>
                  </a:extLst>
                </p14:cNvPr>
                <p14:cNvContentPartPr/>
                <p14:nvPr/>
              </p14:nvContentPartPr>
              <p14:xfrm>
                <a:off x="9423582" y="634417"/>
                <a:ext cx="119520" cy="1148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E17ACEB-55CD-4956-9117-2516FBA713C4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405582" y="616777"/>
                  <a:ext cx="155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BD8A1BC-7FE3-4E45-9973-62270F9F20A3}"/>
                    </a:ext>
                  </a:extLst>
                </p14:cNvPr>
                <p14:cNvContentPartPr/>
                <p14:nvPr/>
              </p14:nvContentPartPr>
              <p14:xfrm>
                <a:off x="9548142" y="474577"/>
                <a:ext cx="112680" cy="2127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BD8A1BC-7FE3-4E45-9973-62270F9F20A3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530142" y="456577"/>
                  <a:ext cx="148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A575BB0-C128-4A81-B6F2-ACE575BCF4ED}"/>
                    </a:ext>
                  </a:extLst>
                </p14:cNvPr>
                <p14:cNvContentPartPr/>
                <p14:nvPr/>
              </p14:nvContentPartPr>
              <p14:xfrm>
                <a:off x="9645342" y="401497"/>
                <a:ext cx="172800" cy="33228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A575BB0-C128-4A81-B6F2-ACE575BCF4ED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627702" y="383497"/>
                  <a:ext cx="2084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BF0F0955-71C9-4AC6-83B7-FA5291449221}"/>
                    </a:ext>
                  </a:extLst>
                </p14:cNvPr>
                <p14:cNvContentPartPr/>
                <p14:nvPr/>
              </p14:nvContentPartPr>
              <p14:xfrm>
                <a:off x="9855942" y="518497"/>
                <a:ext cx="43200" cy="10512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BF0F0955-71C9-4AC6-83B7-FA529144922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837942" y="500497"/>
                  <a:ext cx="78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D3049CF-CA5C-4520-A9DA-EFC90ECA3EC5}"/>
                    </a:ext>
                  </a:extLst>
                </p14:cNvPr>
                <p14:cNvContentPartPr/>
                <p14:nvPr/>
              </p14:nvContentPartPr>
              <p14:xfrm>
                <a:off x="9838302" y="418057"/>
                <a:ext cx="360" cy="39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D3049CF-CA5C-4520-A9DA-EFC90ECA3EC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820302" y="400417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597C00F-A583-4DAD-88B8-3654D801C29C}"/>
                    </a:ext>
                  </a:extLst>
                </p14:cNvPr>
                <p14:cNvContentPartPr/>
                <p14:nvPr/>
              </p14:nvContentPartPr>
              <p14:xfrm>
                <a:off x="9891222" y="431017"/>
                <a:ext cx="135720" cy="14256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597C00F-A583-4DAD-88B8-3654D801C29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873222" y="413017"/>
                  <a:ext cx="171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06288248-62C3-4BC8-BD48-9A9D99EFF7B8}"/>
                    </a:ext>
                  </a:extLst>
                </p14:cNvPr>
                <p14:cNvContentPartPr/>
                <p14:nvPr/>
              </p14:nvContentPartPr>
              <p14:xfrm>
                <a:off x="9943422" y="289177"/>
                <a:ext cx="270720" cy="57348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06288248-62C3-4BC8-BD48-9A9D99EFF7B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925422" y="271177"/>
                  <a:ext cx="306360" cy="609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1284C8FA-CA7E-450C-8D1E-82C673ED0B30}"/>
              </a:ext>
            </a:extLst>
          </p:cNvPr>
          <p:cNvSpPr txBox="1"/>
          <p:nvPr/>
        </p:nvSpPr>
        <p:spPr>
          <a:xfrm>
            <a:off x="184638" y="2233246"/>
            <a:ext cx="5002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Holding cost = </a:t>
            </a:r>
            <a:r>
              <a:rPr lang="en-US" dirty="0" err="1"/>
              <a:t>carring</a:t>
            </a:r>
            <a:r>
              <a:rPr lang="en-US" dirty="0"/>
              <a:t> cost</a:t>
            </a:r>
            <a:endParaRPr lang="th-TH" dirty="0"/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9D700188-46D9-408B-A8BC-9A775994B968}"/>
              </a:ext>
            </a:extLst>
          </p:cNvPr>
          <p:cNvSpPr txBox="1"/>
          <p:nvPr/>
        </p:nvSpPr>
        <p:spPr>
          <a:xfrm>
            <a:off x="6187587" y="1940702"/>
            <a:ext cx="291245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05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This includes warehousing costs such as rent, utilities and salaries, financial costs such as </a:t>
            </a:r>
            <a:r>
              <a:rPr lang="en-US" sz="1050" b="1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15" tooltip="Opportunity cost"/>
              </a:rPr>
              <a:t>opportunity cost</a:t>
            </a:r>
            <a:r>
              <a:rPr lang="en-US" sz="105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inventory costs related to perishability, </a:t>
            </a:r>
            <a:r>
              <a:rPr lang="en-US" sz="1050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shrinkage</a:t>
            </a:r>
            <a:r>
              <a:rPr lang="en-US" sz="105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050" b="1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16" tooltip="Leakage (economics)"/>
              </a:rPr>
              <a:t>leakage</a:t>
            </a:r>
            <a:r>
              <a:rPr lang="en-US" sz="105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and insurance</a:t>
            </a:r>
            <a:endParaRPr lang="th-TH" sz="1050" b="1" dirty="0"/>
          </a:p>
        </p:txBody>
      </p:sp>
    </p:spTree>
    <p:extLst>
      <p:ext uri="{BB962C8B-B14F-4D97-AF65-F5344CB8AC3E}">
        <p14:creationId xmlns:p14="http://schemas.microsoft.com/office/powerpoint/2010/main" val="2299574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15E28F-BF06-4BAD-B0BB-3E2B87A1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" y="571500"/>
            <a:ext cx="9680332" cy="475663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8F9F2E-ADA9-4966-8B03-E6EE8B1BFF91}"/>
              </a:ext>
            </a:extLst>
          </p:cNvPr>
          <p:cNvGrpSpPr/>
          <p:nvPr/>
        </p:nvGrpSpPr>
        <p:grpSpPr>
          <a:xfrm>
            <a:off x="9943062" y="1960338"/>
            <a:ext cx="2146320" cy="1204560"/>
            <a:chOff x="9943062" y="1960338"/>
            <a:chExt cx="2146320" cy="12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A523AE5-50C2-4A26-8812-64D70959BB0A}"/>
                    </a:ext>
                  </a:extLst>
                </p14:cNvPr>
                <p14:cNvContentPartPr/>
                <p14:nvPr/>
              </p14:nvContentPartPr>
              <p14:xfrm>
                <a:off x="11394942" y="1960338"/>
                <a:ext cx="694440" cy="749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A523AE5-50C2-4A26-8812-64D70959BB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377302" y="1942698"/>
                  <a:ext cx="73008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60231A8-1A7D-4755-BEE4-A7D6629985D2}"/>
                    </a:ext>
                  </a:extLst>
                </p14:cNvPr>
                <p14:cNvContentPartPr/>
                <p14:nvPr/>
              </p14:nvContentPartPr>
              <p14:xfrm>
                <a:off x="11200902" y="2135658"/>
                <a:ext cx="200160" cy="249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60231A8-1A7D-4755-BEE4-A7D6629985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83262" y="2117658"/>
                  <a:ext cx="2358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44E4D5-8E53-429C-B4A7-9D85B1BB951F}"/>
                    </a:ext>
                  </a:extLst>
                </p14:cNvPr>
                <p14:cNvContentPartPr/>
                <p14:nvPr/>
              </p14:nvContentPartPr>
              <p14:xfrm>
                <a:off x="10612662" y="2088498"/>
                <a:ext cx="379440" cy="786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44E4D5-8E53-429C-B4A7-9D85B1BB951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595022" y="2070858"/>
                  <a:ext cx="41508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46CAAE-2187-4539-92CF-AC0CA4CF1658}"/>
                    </a:ext>
                  </a:extLst>
                </p14:cNvPr>
                <p14:cNvContentPartPr/>
                <p14:nvPr/>
              </p14:nvContentPartPr>
              <p14:xfrm>
                <a:off x="10937022" y="2373618"/>
                <a:ext cx="106200" cy="101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46CAAE-2187-4539-92CF-AC0CA4CF165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19382" y="2355618"/>
                  <a:ext cx="1418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4ADF53-A586-42DA-81ED-B1783E43D2F8}"/>
                    </a:ext>
                  </a:extLst>
                </p14:cNvPr>
                <p14:cNvContentPartPr/>
                <p14:nvPr/>
              </p14:nvContentPartPr>
              <p14:xfrm>
                <a:off x="11139702" y="2558298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4ADF53-A586-42DA-81ED-B1783E43D2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121702" y="25402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9106A7F-8267-4E5B-8400-78594160BA04}"/>
                    </a:ext>
                  </a:extLst>
                </p14:cNvPr>
                <p14:cNvContentPartPr/>
                <p14:nvPr/>
              </p14:nvContentPartPr>
              <p14:xfrm>
                <a:off x="9943062" y="2179938"/>
                <a:ext cx="696240" cy="554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9106A7F-8267-4E5B-8400-78594160BA0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925422" y="2162298"/>
                  <a:ext cx="73188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CE0BAE-9E9A-4A55-9ECC-A87DF4C87816}"/>
                    </a:ext>
                  </a:extLst>
                </p14:cNvPr>
                <p14:cNvContentPartPr/>
                <p14:nvPr/>
              </p14:nvContentPartPr>
              <p14:xfrm>
                <a:off x="10267422" y="2039538"/>
                <a:ext cx="160200" cy="175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CE0BAE-9E9A-4A55-9ECC-A87DF4C8781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249422" y="2021538"/>
                  <a:ext cx="195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3C326CD-A420-414C-A14F-831A99FA6ABF}"/>
                    </a:ext>
                  </a:extLst>
                </p14:cNvPr>
                <p14:cNvContentPartPr/>
                <p14:nvPr/>
              </p14:nvContentPartPr>
              <p14:xfrm>
                <a:off x="10541742" y="2461458"/>
                <a:ext cx="360" cy="3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3C326CD-A420-414C-A14F-831A99FA6AB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523742" y="24438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58CA786-E323-48F0-AC67-97F7BE3FAD87}"/>
                    </a:ext>
                  </a:extLst>
                </p14:cNvPr>
                <p14:cNvContentPartPr/>
                <p14:nvPr/>
              </p14:nvContentPartPr>
              <p14:xfrm>
                <a:off x="10664862" y="2449218"/>
                <a:ext cx="360" cy="3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58CA786-E323-48F0-AC67-97F7BE3FAD8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646862" y="24312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B16C51-984B-4F25-A0DC-D91B8E27A0A0}"/>
                    </a:ext>
                  </a:extLst>
                </p14:cNvPr>
                <p14:cNvContentPartPr/>
                <p14:nvPr/>
              </p14:nvContentPartPr>
              <p14:xfrm>
                <a:off x="10620942" y="2549658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B16C51-984B-4F25-A0DC-D91B8E27A0A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602942" y="25316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D960ADF-9BC1-42D8-836E-3275B6FE39BC}"/>
                    </a:ext>
                  </a:extLst>
                </p14:cNvPr>
                <p14:cNvContentPartPr/>
                <p14:nvPr/>
              </p14:nvContentPartPr>
              <p14:xfrm>
                <a:off x="11191542" y="2534538"/>
                <a:ext cx="855000" cy="630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D960ADF-9BC1-42D8-836E-3275B6FE39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73542" y="2516898"/>
                  <a:ext cx="890640" cy="66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00FA154-7A44-4432-BE36-2C2A270E962D}"/>
                    </a:ext>
                  </a:extLst>
                </p14:cNvPr>
                <p14:cNvContentPartPr/>
                <p14:nvPr/>
              </p14:nvContentPartPr>
              <p14:xfrm>
                <a:off x="11878062" y="3120978"/>
                <a:ext cx="3960" cy="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00FA154-7A44-4432-BE36-2C2A270E962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860062" y="310297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22D6B56-72DA-4D78-8A1B-89F46AD2C08B}"/>
                    </a:ext>
                  </a:extLst>
                </p14:cNvPr>
                <p14:cNvContentPartPr/>
                <p14:nvPr/>
              </p14:nvContentPartPr>
              <p14:xfrm>
                <a:off x="12027462" y="3041778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22D6B56-72DA-4D78-8A1B-89F46AD2C0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009822" y="30237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22067FD-30E0-4ADC-9EFF-12F9D9D5B62A}"/>
                    </a:ext>
                  </a:extLst>
                </p14:cNvPr>
                <p14:cNvContentPartPr/>
                <p14:nvPr/>
              </p14:nvContentPartPr>
              <p14:xfrm>
                <a:off x="11605542" y="2909658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22067FD-30E0-4ADC-9EFF-12F9D9D5B62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587542" y="28920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658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A482-E331-46D4-9A03-807A13C0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8A167-9296-468B-8603-E75BB13C9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1026" name="Picture 2" descr="What are the most important functions of production management? - Quora">
            <a:extLst>
              <a:ext uri="{FF2B5EF4-FFF2-40B4-BE49-F238E27FC236}">
                <a16:creationId xmlns:a16="http://schemas.microsoft.com/office/drawing/2014/main" id="{C006C414-313E-4234-BAB7-25CE72F4D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3" y="1428750"/>
            <a:ext cx="410527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718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4919E7-8AB2-47D3-B31E-5EA74A904162}"/>
                  </a:ext>
                </a:extLst>
              </p14:cNvPr>
              <p14:cNvContentPartPr/>
              <p14:nvPr/>
            </p14:nvContentPartPr>
            <p14:xfrm>
              <a:off x="8580822" y="326354"/>
              <a:ext cx="3562560" cy="4910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4919E7-8AB2-47D3-B31E-5EA74A9041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62822" y="308714"/>
                <a:ext cx="359820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99FBC61-0839-499F-99E1-6BC2209A7C70}"/>
                  </a:ext>
                </a:extLst>
              </p14:cNvPr>
              <p14:cNvContentPartPr/>
              <p14:nvPr/>
            </p14:nvContentPartPr>
            <p14:xfrm>
              <a:off x="8554542" y="2012954"/>
              <a:ext cx="9360" cy="3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99FBC61-0839-499F-99E1-6BC2209A7C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36902" y="1994954"/>
                <a:ext cx="45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D0169CC4-3A13-4A4D-83E9-187815022A66}"/>
              </a:ext>
            </a:extLst>
          </p:cNvPr>
          <p:cNvGrpSpPr/>
          <p:nvPr/>
        </p:nvGrpSpPr>
        <p:grpSpPr>
          <a:xfrm>
            <a:off x="144582" y="9858"/>
            <a:ext cx="11872800" cy="4163096"/>
            <a:chOff x="144582" y="9858"/>
            <a:chExt cx="11872800" cy="416309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A913085-1B1C-4B09-B503-73DFB9DB0502}"/>
                    </a:ext>
                  </a:extLst>
                </p14:cNvPr>
                <p14:cNvContentPartPr/>
                <p14:nvPr/>
              </p14:nvContentPartPr>
              <p14:xfrm>
                <a:off x="2034582" y="140234"/>
                <a:ext cx="573120" cy="729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A913085-1B1C-4B09-B503-73DFB9DB050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16942" y="122594"/>
                  <a:ext cx="60876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F365B7A-58DA-4B3F-A365-A77597E8A225}"/>
                    </a:ext>
                  </a:extLst>
                </p14:cNvPr>
                <p14:cNvContentPartPr/>
                <p14:nvPr/>
              </p14:nvContentPartPr>
              <p14:xfrm>
                <a:off x="2610942" y="13154"/>
                <a:ext cx="196560" cy="189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F365B7A-58DA-4B3F-A365-A77597E8A2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92942" y="-4486"/>
                  <a:ext cx="232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F20463-E69B-40A2-A97C-8C761B4B1326}"/>
                    </a:ext>
                  </a:extLst>
                </p14:cNvPr>
                <p14:cNvContentPartPr/>
                <p14:nvPr/>
              </p14:nvContentPartPr>
              <p14:xfrm>
                <a:off x="1758102" y="280994"/>
                <a:ext cx="119160" cy="248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F20463-E69B-40A2-A97C-8C761B4B13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40462" y="262994"/>
                  <a:ext cx="1548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94D87A6-6735-45DF-A89C-D795AAB0639F}"/>
                    </a:ext>
                  </a:extLst>
                </p14:cNvPr>
                <p14:cNvContentPartPr/>
                <p14:nvPr/>
              </p14:nvContentPartPr>
              <p14:xfrm>
                <a:off x="525822" y="253274"/>
                <a:ext cx="909360" cy="593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94D87A6-6735-45DF-A89C-D795AAB063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822" y="235274"/>
                  <a:ext cx="94500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938A171-2206-47E9-BD6A-1F1A2109C48F}"/>
                    </a:ext>
                  </a:extLst>
                </p14:cNvPr>
                <p14:cNvContentPartPr/>
                <p14:nvPr/>
              </p14:nvContentPartPr>
              <p14:xfrm>
                <a:off x="1195422" y="615434"/>
                <a:ext cx="39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938A171-2206-47E9-BD6A-1F1A2109C48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7422" y="597434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9AB48B-E772-4425-A95C-98003B46B6F7}"/>
                    </a:ext>
                  </a:extLst>
                </p14:cNvPr>
                <p14:cNvContentPartPr/>
                <p14:nvPr/>
              </p14:nvContentPartPr>
              <p14:xfrm>
                <a:off x="1309542" y="571874"/>
                <a:ext cx="33840" cy="86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9AB48B-E772-4425-A95C-98003B46B6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1902" y="553874"/>
                  <a:ext cx="69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00AB1C8-D4D3-48AE-BDFE-CD9E145FC5D9}"/>
                    </a:ext>
                  </a:extLst>
                </p14:cNvPr>
                <p14:cNvContentPartPr/>
                <p14:nvPr/>
              </p14:nvContentPartPr>
              <p14:xfrm>
                <a:off x="1169142" y="768794"/>
                <a:ext cx="36360" cy="13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00AB1C8-D4D3-48AE-BDFE-CD9E145FC5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1142" y="750794"/>
                  <a:ext cx="72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EADBACF-6464-4DAE-B00E-E80C5F2A37C3}"/>
                    </a:ext>
                  </a:extLst>
                </p14:cNvPr>
                <p14:cNvContentPartPr/>
                <p14:nvPr/>
              </p14:nvContentPartPr>
              <p14:xfrm>
                <a:off x="421782" y="1255154"/>
                <a:ext cx="326520" cy="277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EADBACF-6464-4DAE-B00E-E80C5F2A37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3782" y="1237154"/>
                  <a:ext cx="3621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B0D772C-DA0F-41AC-8009-ECC3EC4E9FF7}"/>
                    </a:ext>
                  </a:extLst>
                </p14:cNvPr>
                <p14:cNvContentPartPr/>
                <p14:nvPr/>
              </p14:nvContentPartPr>
              <p14:xfrm>
                <a:off x="861342" y="1396994"/>
                <a:ext cx="221760" cy="131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B0D772C-DA0F-41AC-8009-ECC3EC4E9F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3342" y="1378994"/>
                  <a:ext cx="257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E26B969-D62A-4474-9BAE-E9D252C366EC}"/>
                    </a:ext>
                  </a:extLst>
                </p14:cNvPr>
                <p14:cNvContentPartPr/>
                <p14:nvPr/>
              </p14:nvContentPartPr>
              <p14:xfrm>
                <a:off x="1178142" y="1216634"/>
                <a:ext cx="369000" cy="3182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E26B969-D62A-4474-9BAE-E9D252C366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0142" y="1198994"/>
                  <a:ext cx="4046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27CBAA7-AF01-4B25-AA03-4BDD2AAD75EB}"/>
                    </a:ext>
                  </a:extLst>
                </p14:cNvPr>
                <p14:cNvContentPartPr/>
                <p14:nvPr/>
              </p14:nvContentPartPr>
              <p14:xfrm>
                <a:off x="1598262" y="1198274"/>
                <a:ext cx="482040" cy="316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27CBAA7-AF01-4B25-AA03-4BDD2AAD75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80262" y="1180274"/>
                  <a:ext cx="5176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57CC2A0-1C61-4C80-BEE4-A0EE47F4332C}"/>
                    </a:ext>
                  </a:extLst>
                </p14:cNvPr>
                <p14:cNvContentPartPr/>
                <p14:nvPr/>
              </p14:nvContentPartPr>
              <p14:xfrm>
                <a:off x="2212782" y="1115114"/>
                <a:ext cx="485640" cy="2664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57CC2A0-1C61-4C80-BEE4-A0EE47F433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5142" y="1097474"/>
                  <a:ext cx="5212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FCC55A9-CA0C-46F8-B7F7-0E1AF580A096}"/>
                    </a:ext>
                  </a:extLst>
                </p14:cNvPr>
                <p14:cNvContentPartPr/>
                <p14:nvPr/>
              </p14:nvContentPartPr>
              <p14:xfrm>
                <a:off x="2910462" y="79034"/>
                <a:ext cx="632880" cy="4017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FCC55A9-CA0C-46F8-B7F7-0E1AF580A09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92822" y="61034"/>
                  <a:ext cx="6685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5FE51B-5377-487F-B9FF-D4DC5038BF56}"/>
                    </a:ext>
                  </a:extLst>
                </p14:cNvPr>
                <p14:cNvContentPartPr/>
                <p14:nvPr/>
              </p14:nvContentPartPr>
              <p14:xfrm>
                <a:off x="3402222" y="395114"/>
                <a:ext cx="124920" cy="292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5FE51B-5377-487F-B9FF-D4DC5038BF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84222" y="377474"/>
                  <a:ext cx="1605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163FEA-A3C7-4C72-A3CF-1DC67E21F568}"/>
                    </a:ext>
                  </a:extLst>
                </p14:cNvPr>
                <p14:cNvContentPartPr/>
                <p14:nvPr/>
              </p14:nvContentPartPr>
              <p14:xfrm>
                <a:off x="6352782" y="287114"/>
                <a:ext cx="965160" cy="755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163FEA-A3C7-4C72-A3CF-1DC67E21F5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34782" y="269474"/>
                  <a:ext cx="100080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7C740C-A82D-4E43-8742-3FE2B3F88BB1}"/>
                    </a:ext>
                  </a:extLst>
                </p14:cNvPr>
                <p14:cNvContentPartPr/>
                <p14:nvPr/>
              </p14:nvContentPartPr>
              <p14:xfrm>
                <a:off x="7012302" y="838274"/>
                <a:ext cx="3960" cy="5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7C740C-A82D-4E43-8742-3FE2B3F88BB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94662" y="820634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5BB03EB-ECED-4A2C-9EC7-B5E5CF924F89}"/>
                    </a:ext>
                  </a:extLst>
                </p14:cNvPr>
                <p14:cNvContentPartPr/>
                <p14:nvPr/>
              </p14:nvContentPartPr>
              <p14:xfrm>
                <a:off x="7121382" y="746834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5BB03EB-ECED-4A2C-9EC7-B5E5CF924F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03382" y="72919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A1DCBA0-2555-4439-BD2F-681CCD33444E}"/>
                    </a:ext>
                  </a:extLst>
                </p14:cNvPr>
                <p14:cNvContentPartPr/>
                <p14:nvPr/>
              </p14:nvContentPartPr>
              <p14:xfrm>
                <a:off x="6051462" y="325994"/>
                <a:ext cx="279000" cy="281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A1DCBA0-2555-4439-BD2F-681CCD33444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33822" y="307994"/>
                  <a:ext cx="3146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83C14D-794D-4578-B9C7-1B0EABE0E5CD}"/>
                    </a:ext>
                  </a:extLst>
                </p14:cNvPr>
                <p14:cNvContentPartPr/>
                <p14:nvPr/>
              </p14:nvContentPartPr>
              <p14:xfrm>
                <a:off x="3938622" y="132674"/>
                <a:ext cx="281880" cy="731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83C14D-794D-4578-B9C7-1B0EABE0E5C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20622" y="114674"/>
                  <a:ext cx="317520" cy="76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DBB0C0C-514D-4B7D-94E7-F2F859B6B929}"/>
                    </a:ext>
                  </a:extLst>
                </p14:cNvPr>
                <p14:cNvContentPartPr/>
                <p14:nvPr/>
              </p14:nvContentPartPr>
              <p14:xfrm>
                <a:off x="4105662" y="468554"/>
                <a:ext cx="192240" cy="199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DBB0C0C-514D-4B7D-94E7-F2F859B6B9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87662" y="450914"/>
                  <a:ext cx="227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5C51C90-822B-4235-B948-6EFF6FF2935B}"/>
                    </a:ext>
                  </a:extLst>
                </p14:cNvPr>
                <p14:cNvContentPartPr/>
                <p14:nvPr/>
              </p14:nvContentPartPr>
              <p14:xfrm>
                <a:off x="4446942" y="474314"/>
                <a:ext cx="218880" cy="180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5C51C90-822B-4235-B948-6EFF6FF293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29302" y="456674"/>
                  <a:ext cx="2545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096DA44-FAE4-4632-AD62-C36AA9E32CFB}"/>
                    </a:ext>
                  </a:extLst>
                </p14:cNvPr>
                <p14:cNvContentPartPr/>
                <p14:nvPr/>
              </p14:nvContentPartPr>
              <p14:xfrm>
                <a:off x="4808382" y="404114"/>
                <a:ext cx="101160" cy="151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096DA44-FAE4-4632-AD62-C36AA9E32C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90742" y="386474"/>
                  <a:ext cx="1368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6C12D7-A67A-4609-BCE0-9C1E004F4197}"/>
                    </a:ext>
                  </a:extLst>
                </p14:cNvPr>
                <p14:cNvContentPartPr/>
                <p14:nvPr/>
              </p14:nvContentPartPr>
              <p14:xfrm>
                <a:off x="5020062" y="184154"/>
                <a:ext cx="245160" cy="443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6C12D7-A67A-4609-BCE0-9C1E004F419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02422" y="166514"/>
                  <a:ext cx="2808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6D0FB3D-DB9A-473D-BE3D-CEFE51C96D2D}"/>
                    </a:ext>
                  </a:extLst>
                </p14:cNvPr>
                <p14:cNvContentPartPr/>
                <p14:nvPr/>
              </p14:nvContentPartPr>
              <p14:xfrm>
                <a:off x="4888302" y="57074"/>
                <a:ext cx="846360" cy="543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6D0FB3D-DB9A-473D-BE3D-CEFE51C96D2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70302" y="39074"/>
                  <a:ext cx="88200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567CB56-6DF1-4C61-8908-1EDB76675FEF}"/>
                    </a:ext>
                  </a:extLst>
                </p14:cNvPr>
                <p14:cNvContentPartPr/>
                <p14:nvPr/>
              </p14:nvContentPartPr>
              <p14:xfrm>
                <a:off x="7288422" y="1002074"/>
                <a:ext cx="27000" cy="201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567CB56-6DF1-4C61-8908-1EDB76675FE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70422" y="984074"/>
                  <a:ext cx="62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5090901-6244-4618-9918-CD1BA8BC8901}"/>
                    </a:ext>
                  </a:extLst>
                </p14:cNvPr>
                <p14:cNvContentPartPr/>
                <p14:nvPr/>
              </p14:nvContentPartPr>
              <p14:xfrm>
                <a:off x="6183582" y="1061114"/>
                <a:ext cx="920520" cy="4377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5090901-6244-4618-9918-CD1BA8BC89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65942" y="1043474"/>
                  <a:ext cx="9561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4A28A3-2D8D-4545-9C44-3237133814C8}"/>
                    </a:ext>
                  </a:extLst>
                </p14:cNvPr>
                <p14:cNvContentPartPr/>
                <p14:nvPr/>
              </p14:nvContentPartPr>
              <p14:xfrm>
                <a:off x="6629262" y="1133834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4A28A3-2D8D-4545-9C44-3237133814C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611262" y="111619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D80DE51-F155-458B-8F04-145BEAAF834E}"/>
                    </a:ext>
                  </a:extLst>
                </p14:cNvPr>
                <p14:cNvContentPartPr/>
                <p14:nvPr/>
              </p14:nvContentPartPr>
              <p14:xfrm>
                <a:off x="6761022" y="1089914"/>
                <a:ext cx="360" cy="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D80DE51-F155-458B-8F04-145BEAAF834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43382" y="107191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0474B5F-83D8-4D20-BCE0-71E85FE8E21F}"/>
                    </a:ext>
                  </a:extLst>
                </p14:cNvPr>
                <p14:cNvContentPartPr/>
                <p14:nvPr/>
              </p14:nvContentPartPr>
              <p14:xfrm>
                <a:off x="5914302" y="1010714"/>
                <a:ext cx="206280" cy="4957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0474B5F-83D8-4D20-BCE0-71E85FE8E2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96662" y="992714"/>
                  <a:ext cx="2419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77D5561-1D31-4D48-B412-481BF76A5DEA}"/>
                    </a:ext>
                  </a:extLst>
                </p14:cNvPr>
                <p14:cNvContentPartPr/>
                <p14:nvPr/>
              </p14:nvContentPartPr>
              <p14:xfrm>
                <a:off x="5284662" y="887594"/>
                <a:ext cx="351000" cy="4978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77D5561-1D31-4D48-B412-481BF76A5D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66662" y="869954"/>
                  <a:ext cx="38664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44932DA-CC2A-440F-BA18-90C5AFC4DEC7}"/>
                    </a:ext>
                  </a:extLst>
                </p14:cNvPr>
                <p14:cNvContentPartPr/>
                <p14:nvPr/>
              </p14:nvContentPartPr>
              <p14:xfrm>
                <a:off x="5609382" y="736034"/>
                <a:ext cx="172440" cy="116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44932DA-CC2A-440F-BA18-90C5AFC4DEC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91382" y="718394"/>
                  <a:ext cx="208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660BE91-F413-4903-B653-7BAC849ED581}"/>
                    </a:ext>
                  </a:extLst>
                </p14:cNvPr>
                <p14:cNvContentPartPr/>
                <p14:nvPr/>
              </p14:nvContentPartPr>
              <p14:xfrm>
                <a:off x="4997742" y="878954"/>
                <a:ext cx="296280" cy="4136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660BE91-F413-4903-B653-7BAC849ED5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80102" y="861314"/>
                  <a:ext cx="33192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AFB4EEF-A4C2-4BFE-8A32-FCCC098CA703}"/>
                    </a:ext>
                  </a:extLst>
                </p14:cNvPr>
                <p14:cNvContentPartPr/>
                <p14:nvPr/>
              </p14:nvContentPartPr>
              <p14:xfrm>
                <a:off x="5213382" y="1002074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AFB4EEF-A4C2-4BFE-8A32-FCCC098CA70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95742" y="98407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229E8D-063A-42CD-B77C-298570466DC2}"/>
                    </a:ext>
                  </a:extLst>
                </p14:cNvPr>
                <p14:cNvContentPartPr/>
                <p14:nvPr/>
              </p14:nvContentPartPr>
              <p14:xfrm>
                <a:off x="5116902" y="1024754"/>
                <a:ext cx="360" cy="3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229E8D-063A-42CD-B77C-298570466DC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98902" y="1007114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3D0E43-036E-4F63-AE91-42FD7373C30E}"/>
                    </a:ext>
                  </a:extLst>
                </p14:cNvPr>
                <p14:cNvContentPartPr/>
                <p14:nvPr/>
              </p14:nvContentPartPr>
              <p14:xfrm>
                <a:off x="4237782" y="1002074"/>
                <a:ext cx="501840" cy="479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3D0E43-036E-4F63-AE91-42FD7373C30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19782" y="984074"/>
                  <a:ext cx="5374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BE52D5B-17E8-401B-A1AC-DB212352A8F0}"/>
                    </a:ext>
                  </a:extLst>
                </p14:cNvPr>
                <p14:cNvContentPartPr/>
                <p14:nvPr/>
              </p14:nvContentPartPr>
              <p14:xfrm>
                <a:off x="4632342" y="1168754"/>
                <a:ext cx="89280" cy="224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BE52D5B-17E8-401B-A1AC-DB212352A8F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14342" y="1151114"/>
                  <a:ext cx="124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87EDE4F-DF20-4008-94DD-21886DC01ACC}"/>
                    </a:ext>
                  </a:extLst>
                </p14:cNvPr>
                <p14:cNvContentPartPr/>
                <p14:nvPr/>
              </p14:nvContentPartPr>
              <p14:xfrm>
                <a:off x="3891462" y="1116194"/>
                <a:ext cx="224280" cy="178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87EDE4F-DF20-4008-94DD-21886DC01AC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873462" y="1098554"/>
                  <a:ext cx="2599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0AAF44C-9BE1-4279-873F-15C49CAD7FF5}"/>
                    </a:ext>
                  </a:extLst>
                </p14:cNvPr>
                <p14:cNvContentPartPr/>
                <p14:nvPr/>
              </p14:nvContentPartPr>
              <p14:xfrm>
                <a:off x="3288462" y="1098554"/>
                <a:ext cx="334080" cy="3621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0AAF44C-9BE1-4279-873F-15C49CAD7FF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270822" y="1080914"/>
                  <a:ext cx="3697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0AEBDF8-366D-44ED-9CFE-520E754CAD37}"/>
                    </a:ext>
                  </a:extLst>
                </p14:cNvPr>
                <p14:cNvContentPartPr/>
                <p14:nvPr/>
              </p14:nvContentPartPr>
              <p14:xfrm>
                <a:off x="3173262" y="1107554"/>
                <a:ext cx="108720" cy="247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0AEBDF8-366D-44ED-9CFE-520E754CAD3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155622" y="1089554"/>
                  <a:ext cx="1443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AD15D23-E435-4CF6-942B-EDCDFE8C285B}"/>
                    </a:ext>
                  </a:extLst>
                </p14:cNvPr>
                <p14:cNvContentPartPr/>
                <p14:nvPr/>
              </p14:nvContentPartPr>
              <p14:xfrm>
                <a:off x="10964382" y="264738"/>
                <a:ext cx="237240" cy="198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AD15D23-E435-4CF6-942B-EDCDFE8C285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946382" y="247098"/>
                  <a:ext cx="272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709100-F9DA-4EAD-B6A7-34B618974A33}"/>
                    </a:ext>
                  </a:extLst>
                </p14:cNvPr>
                <p14:cNvContentPartPr/>
                <p14:nvPr/>
              </p14:nvContentPartPr>
              <p14:xfrm>
                <a:off x="11305302" y="263298"/>
                <a:ext cx="138240" cy="218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709100-F9DA-4EAD-B6A7-34B618974A3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287662" y="245658"/>
                  <a:ext cx="173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149AD44-46EE-429A-8462-828B4AD0B0CF}"/>
                    </a:ext>
                  </a:extLst>
                </p14:cNvPr>
                <p14:cNvContentPartPr/>
                <p14:nvPr/>
              </p14:nvContentPartPr>
              <p14:xfrm>
                <a:off x="11526342" y="84378"/>
                <a:ext cx="218520" cy="296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149AD44-46EE-429A-8462-828B4AD0B0C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508702" y="66738"/>
                  <a:ext cx="254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420436-F1D2-401E-AF6A-6FFEC14C72AC}"/>
                    </a:ext>
                  </a:extLst>
                </p14:cNvPr>
                <p14:cNvContentPartPr/>
                <p14:nvPr/>
              </p14:nvContentPartPr>
              <p14:xfrm>
                <a:off x="11816502" y="69978"/>
                <a:ext cx="145080" cy="301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420436-F1D2-401E-AF6A-6FFEC14C72A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798502" y="51978"/>
                  <a:ext cx="1807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B3EE4B5-27BC-42D1-BE9F-489EE6F7CB34}"/>
                    </a:ext>
                  </a:extLst>
                </p14:cNvPr>
                <p14:cNvContentPartPr/>
                <p14:nvPr/>
              </p14:nvContentPartPr>
              <p14:xfrm>
                <a:off x="11781222" y="162858"/>
                <a:ext cx="140040" cy="21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B3EE4B5-27BC-42D1-BE9F-489EE6F7CB3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763582" y="145218"/>
                  <a:ext cx="175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E51DED2-7474-4111-B179-9E98D93D0E51}"/>
                    </a:ext>
                  </a:extLst>
                </p14:cNvPr>
                <p14:cNvContentPartPr/>
                <p14:nvPr/>
              </p14:nvContentPartPr>
              <p14:xfrm>
                <a:off x="8325222" y="289938"/>
                <a:ext cx="310680" cy="2019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E51DED2-7474-4111-B179-9E98D93D0E5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307222" y="271938"/>
                  <a:ext cx="346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31A6E6-CD77-4B03-9F9F-645F64CE65B7}"/>
                    </a:ext>
                  </a:extLst>
                </p14:cNvPr>
                <p14:cNvContentPartPr/>
                <p14:nvPr/>
              </p14:nvContentPartPr>
              <p14:xfrm>
                <a:off x="8669022" y="173298"/>
                <a:ext cx="309240" cy="364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31A6E6-CD77-4B03-9F9F-645F64CE65B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51022" y="155658"/>
                  <a:ext cx="344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076DADC-4752-4D38-8341-E148106A1027}"/>
                    </a:ext>
                  </a:extLst>
                </p14:cNvPr>
                <p14:cNvContentPartPr/>
                <p14:nvPr/>
              </p14:nvContentPartPr>
              <p14:xfrm>
                <a:off x="9065742" y="138378"/>
                <a:ext cx="268920" cy="339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076DADC-4752-4D38-8341-E148106A102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047742" y="120378"/>
                  <a:ext cx="3045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523C03-5F26-4EE4-AF48-785752B3AD1F}"/>
                    </a:ext>
                  </a:extLst>
                </p14:cNvPr>
                <p14:cNvContentPartPr/>
                <p14:nvPr/>
              </p14:nvContentPartPr>
              <p14:xfrm>
                <a:off x="9408102" y="81498"/>
                <a:ext cx="459000" cy="317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523C03-5F26-4EE4-AF48-785752B3AD1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390102" y="63858"/>
                  <a:ext cx="4946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91601C-8A2E-4EC7-B0C6-2CE6E99FDF61}"/>
                    </a:ext>
                  </a:extLst>
                </p14:cNvPr>
                <p14:cNvContentPartPr/>
                <p14:nvPr/>
              </p14:nvContentPartPr>
              <p14:xfrm>
                <a:off x="9899862" y="228378"/>
                <a:ext cx="62280" cy="116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91601C-8A2E-4EC7-B0C6-2CE6E99FDF6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81862" y="210738"/>
                  <a:ext cx="97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D6C67D4-5174-4F63-AC0F-75656902FCF0}"/>
                    </a:ext>
                  </a:extLst>
                </p14:cNvPr>
                <p14:cNvContentPartPr/>
                <p14:nvPr/>
              </p14:nvContentPartPr>
              <p14:xfrm>
                <a:off x="9846942" y="78978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D6C67D4-5174-4F63-AC0F-75656902FC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28942" y="609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954A5A-581F-4B81-A970-476C04323CBC}"/>
                    </a:ext>
                  </a:extLst>
                </p14:cNvPr>
                <p14:cNvContentPartPr/>
                <p14:nvPr/>
              </p14:nvContentPartPr>
              <p14:xfrm>
                <a:off x="9996342" y="158538"/>
                <a:ext cx="185040" cy="165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954A5A-581F-4B81-A970-476C04323CB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78702" y="140538"/>
                  <a:ext cx="2206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83652C-1CE2-4185-A68C-D0B50D23FBE1}"/>
                    </a:ext>
                  </a:extLst>
                </p14:cNvPr>
                <p14:cNvContentPartPr/>
                <p14:nvPr/>
              </p14:nvContentPartPr>
              <p14:xfrm>
                <a:off x="10267422" y="9858"/>
                <a:ext cx="285480" cy="696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83652C-1CE2-4185-A68C-D0B50D23FBE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249422" y="-7782"/>
                  <a:ext cx="32112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D25D34-9E6D-41EF-8E1D-A376E859F01B}"/>
                    </a:ext>
                  </a:extLst>
                </p14:cNvPr>
                <p14:cNvContentPartPr/>
                <p14:nvPr/>
              </p14:nvContentPartPr>
              <p14:xfrm>
                <a:off x="8050902" y="230954"/>
                <a:ext cx="101160" cy="78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D25D34-9E6D-41EF-8E1D-A376E859F01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32902" y="212954"/>
                  <a:ext cx="1368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82E7210-3CD2-4220-A0A7-02483CB363AE}"/>
                    </a:ext>
                  </a:extLst>
                </p14:cNvPr>
                <p14:cNvContentPartPr/>
                <p14:nvPr/>
              </p14:nvContentPartPr>
              <p14:xfrm>
                <a:off x="8160342" y="639554"/>
                <a:ext cx="76320" cy="63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82E7210-3CD2-4220-A0A7-02483CB363A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142702" y="621914"/>
                  <a:ext cx="111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E687D16-769E-4E6F-B947-6AC9D2593804}"/>
                    </a:ext>
                  </a:extLst>
                </p14:cNvPr>
                <p14:cNvContentPartPr/>
                <p14:nvPr/>
              </p14:nvContentPartPr>
              <p14:xfrm>
                <a:off x="7868742" y="477194"/>
                <a:ext cx="144000" cy="32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E687D16-769E-4E6F-B947-6AC9D25938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850742" y="459194"/>
                  <a:ext cx="179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B2613BD-CFEE-4718-8783-FD075384A127}"/>
                    </a:ext>
                  </a:extLst>
                </p14:cNvPr>
                <p14:cNvContentPartPr/>
                <p14:nvPr/>
              </p14:nvContentPartPr>
              <p14:xfrm>
                <a:off x="10613382" y="660074"/>
                <a:ext cx="1145520" cy="520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B2613BD-CFEE-4718-8783-FD075384A1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95382" y="642074"/>
                  <a:ext cx="118116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61F8C52-07F6-4C7B-920A-161A51DD60F7}"/>
                    </a:ext>
                  </a:extLst>
                </p14:cNvPr>
                <p14:cNvContentPartPr/>
                <p14:nvPr/>
              </p14:nvContentPartPr>
              <p14:xfrm>
                <a:off x="11157342" y="1068674"/>
                <a:ext cx="360" cy="3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61F8C52-07F6-4C7B-920A-161A51DD60F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39342" y="1051034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24B530B-5C92-489A-A3FB-FB29F120483F}"/>
                    </a:ext>
                  </a:extLst>
                </p14:cNvPr>
                <p14:cNvContentPartPr/>
                <p14:nvPr/>
              </p14:nvContentPartPr>
              <p14:xfrm>
                <a:off x="10989942" y="1160114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24B530B-5C92-489A-A3FB-FB29F12048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972302" y="114247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B8100CC-E5EE-4F5F-B1DF-F248E400DC4B}"/>
                    </a:ext>
                  </a:extLst>
                </p14:cNvPr>
                <p14:cNvContentPartPr/>
                <p14:nvPr/>
              </p14:nvContentPartPr>
              <p14:xfrm>
                <a:off x="9397302" y="854474"/>
                <a:ext cx="945000" cy="438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B8100CC-E5EE-4F5F-B1DF-F248E400DC4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79302" y="836474"/>
                  <a:ext cx="98064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4DB201-DA9C-4B80-8C38-46923299CD48}"/>
                    </a:ext>
                  </a:extLst>
                </p14:cNvPr>
                <p14:cNvContentPartPr/>
                <p14:nvPr/>
              </p14:nvContentPartPr>
              <p14:xfrm>
                <a:off x="10181022" y="1130594"/>
                <a:ext cx="360" cy="3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4DB201-DA9C-4B80-8C38-46923299CD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63382" y="1112594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BAD87F7-13C0-44CC-887D-C43FA38D5EA7}"/>
                    </a:ext>
                  </a:extLst>
                </p14:cNvPr>
                <p14:cNvContentPartPr/>
                <p14:nvPr/>
              </p14:nvContentPartPr>
              <p14:xfrm>
                <a:off x="7649142" y="908114"/>
                <a:ext cx="423720" cy="5446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BAD87F7-13C0-44CC-887D-C43FA38D5EA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631142" y="890114"/>
                  <a:ext cx="4593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EF14FBC-0382-46B2-9DD3-811BD69961CB}"/>
                    </a:ext>
                  </a:extLst>
                </p14:cNvPr>
                <p14:cNvContentPartPr/>
                <p14:nvPr/>
              </p14:nvContentPartPr>
              <p14:xfrm>
                <a:off x="8184462" y="1116194"/>
                <a:ext cx="314640" cy="230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EF14FBC-0382-46B2-9DD3-811BD69961C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66462" y="1098194"/>
                  <a:ext cx="3502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A99E23-F016-47E5-A88A-1548C6636503}"/>
                    </a:ext>
                  </a:extLst>
                </p14:cNvPr>
                <p14:cNvContentPartPr/>
                <p14:nvPr/>
              </p14:nvContentPartPr>
              <p14:xfrm>
                <a:off x="8528262" y="842234"/>
                <a:ext cx="335520" cy="3718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A99E23-F016-47E5-A88A-1548C663650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0622" y="824594"/>
                  <a:ext cx="37116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AF3E827-0474-4585-BB12-18CF2BAB8387}"/>
                    </a:ext>
                  </a:extLst>
                </p14:cNvPr>
                <p14:cNvContentPartPr/>
                <p14:nvPr/>
              </p14:nvContentPartPr>
              <p14:xfrm>
                <a:off x="8053422" y="1441994"/>
                <a:ext cx="343800" cy="1800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AF3E827-0474-4585-BB12-18CF2BAB838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035782" y="1423994"/>
                  <a:ext cx="379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5CF02DE-8379-40A4-AF6F-5CA527922508}"/>
                    </a:ext>
                  </a:extLst>
                </p14:cNvPr>
                <p14:cNvContentPartPr/>
                <p14:nvPr/>
              </p14:nvContentPartPr>
              <p14:xfrm>
                <a:off x="8496582" y="1231034"/>
                <a:ext cx="312840" cy="341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5CF02DE-8379-40A4-AF6F-5CA52792250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78942" y="1213394"/>
                  <a:ext cx="3484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6B36BBC-EA5D-4981-A0EC-AB0BDAAF81CF}"/>
                    </a:ext>
                  </a:extLst>
                </p14:cNvPr>
                <p14:cNvContentPartPr/>
                <p14:nvPr/>
              </p14:nvContentPartPr>
              <p14:xfrm>
                <a:off x="8540142" y="1274594"/>
                <a:ext cx="155160" cy="65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6B36BBC-EA5D-4981-A0EC-AB0BDAAF81C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522502" y="1256594"/>
                  <a:ext cx="190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7A73651-4FA1-497B-8612-21D3671AED3C}"/>
                    </a:ext>
                  </a:extLst>
                </p14:cNvPr>
                <p14:cNvContentPartPr/>
                <p14:nvPr/>
              </p14:nvContentPartPr>
              <p14:xfrm>
                <a:off x="8775942" y="1133474"/>
                <a:ext cx="280440" cy="272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7A73651-4FA1-497B-8612-21D3671AED3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758302" y="1115474"/>
                  <a:ext cx="3160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1D15B93-D5B2-418F-A7EA-385D208567C3}"/>
                    </a:ext>
                  </a:extLst>
                </p14:cNvPr>
                <p14:cNvContentPartPr/>
                <p14:nvPr/>
              </p14:nvContentPartPr>
              <p14:xfrm>
                <a:off x="9108582" y="1274594"/>
                <a:ext cx="26640" cy="52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1D15B93-D5B2-418F-A7EA-385D208567C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90582" y="1256594"/>
                  <a:ext cx="62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3BF4948-1023-44F5-A2AD-BA5458BAB6B6}"/>
                    </a:ext>
                  </a:extLst>
                </p14:cNvPr>
                <p14:cNvContentPartPr/>
                <p14:nvPr/>
              </p14:nvContentPartPr>
              <p14:xfrm>
                <a:off x="9090942" y="1221674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3BF4948-1023-44F5-A2AD-BA5458BAB6B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72942" y="120403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A79C0B9-491E-44DB-8AAA-BC67CC265D8D}"/>
                    </a:ext>
                  </a:extLst>
                </p14:cNvPr>
                <p14:cNvContentPartPr/>
                <p14:nvPr/>
              </p14:nvContentPartPr>
              <p14:xfrm>
                <a:off x="9174102" y="1239314"/>
                <a:ext cx="122400" cy="100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A79C0B9-491E-44DB-8AAA-BC67CC265D8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156102" y="1221674"/>
                  <a:ext cx="158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F6379D7-8C6D-45A4-B815-90CDAB8A4081}"/>
                    </a:ext>
                  </a:extLst>
                </p14:cNvPr>
                <p14:cNvContentPartPr/>
                <p14:nvPr/>
              </p14:nvContentPartPr>
              <p14:xfrm>
                <a:off x="9266622" y="1107554"/>
                <a:ext cx="113760" cy="164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F6379D7-8C6D-45A4-B815-90CDAB8A408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248982" y="1089554"/>
                  <a:ext cx="149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269199C-4451-4CC4-8C87-3FE4CE797F0C}"/>
                    </a:ext>
                  </a:extLst>
                </p14:cNvPr>
                <p14:cNvContentPartPr/>
                <p14:nvPr/>
              </p14:nvContentPartPr>
              <p14:xfrm>
                <a:off x="11229702" y="1264154"/>
                <a:ext cx="578880" cy="364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269199C-4451-4CC4-8C87-3FE4CE797F0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211702" y="1246154"/>
                  <a:ext cx="6145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6C0D0DD-6484-434F-9AC2-5ADFE2F16B46}"/>
                    </a:ext>
                  </a:extLst>
                </p14:cNvPr>
                <p14:cNvContentPartPr/>
                <p14:nvPr/>
              </p14:nvContentPartPr>
              <p14:xfrm>
                <a:off x="10664862" y="1573754"/>
                <a:ext cx="111600" cy="269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6C0D0DD-6484-434F-9AC2-5ADFE2F16B4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646862" y="1555754"/>
                  <a:ext cx="1472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9E84A01-BB33-43C8-B9CE-186C4EE2CA57}"/>
                    </a:ext>
                  </a:extLst>
                </p14:cNvPr>
                <p14:cNvContentPartPr/>
                <p14:nvPr/>
              </p14:nvContentPartPr>
              <p14:xfrm>
                <a:off x="10476942" y="1423994"/>
                <a:ext cx="318960" cy="192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9E84A01-BB33-43C8-B9CE-186C4EE2CA5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458942" y="1406354"/>
                  <a:ext cx="3546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1BDA1E6-B33C-471F-8589-66F121156641}"/>
                    </a:ext>
                  </a:extLst>
                </p14:cNvPr>
                <p14:cNvContentPartPr/>
                <p14:nvPr/>
              </p14:nvContentPartPr>
              <p14:xfrm>
                <a:off x="9702942" y="1302314"/>
                <a:ext cx="522360" cy="5007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1BDA1E6-B33C-471F-8589-66F12115664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685302" y="1284674"/>
                  <a:ext cx="5580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70DBF8F-DAF2-4850-85DF-25792DEF3092}"/>
                    </a:ext>
                  </a:extLst>
                </p14:cNvPr>
                <p14:cNvContentPartPr/>
                <p14:nvPr/>
              </p14:nvContentPartPr>
              <p14:xfrm>
                <a:off x="10013982" y="1587434"/>
                <a:ext cx="360" cy="39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70DBF8F-DAF2-4850-85DF-25792DEF309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996342" y="1569794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8E43AE5-C6A7-457F-B2BB-C2E7106C9A26}"/>
                    </a:ext>
                  </a:extLst>
                </p14:cNvPr>
                <p14:cNvContentPartPr/>
                <p14:nvPr/>
              </p14:nvContentPartPr>
              <p14:xfrm>
                <a:off x="10181022" y="1547114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8E43AE5-C6A7-457F-B2BB-C2E7106C9A2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63382" y="152911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0798248-4AB8-42BE-97EA-EB68DB272BFB}"/>
                    </a:ext>
                  </a:extLst>
                </p14:cNvPr>
                <p14:cNvContentPartPr/>
                <p14:nvPr/>
              </p14:nvContentPartPr>
              <p14:xfrm>
                <a:off x="8730942" y="1556114"/>
                <a:ext cx="669960" cy="482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0798248-4AB8-42BE-97EA-EB68DB272BF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712942" y="1538114"/>
                  <a:ext cx="7056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B7E70F4-5DAB-4684-B4C2-E1E991CB2103}"/>
                    </a:ext>
                  </a:extLst>
                </p14:cNvPr>
                <p14:cNvContentPartPr/>
                <p14:nvPr/>
              </p14:nvContentPartPr>
              <p14:xfrm>
                <a:off x="9408102" y="1793354"/>
                <a:ext cx="114120" cy="186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B7E70F4-5DAB-4684-B4C2-E1E991CB210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390462" y="1775354"/>
                  <a:ext cx="149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9079054-4823-4E4E-BC28-7AC804ED1EB8}"/>
                    </a:ext>
                  </a:extLst>
                </p14:cNvPr>
                <p14:cNvContentPartPr/>
                <p14:nvPr/>
              </p14:nvContentPartPr>
              <p14:xfrm>
                <a:off x="7533942" y="1743314"/>
                <a:ext cx="415440" cy="563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9079054-4823-4E4E-BC28-7AC804ED1EB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515942" y="1725674"/>
                  <a:ext cx="4510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C2E83F-163F-4C7D-805A-F22B148C90A0}"/>
                    </a:ext>
                  </a:extLst>
                </p14:cNvPr>
                <p14:cNvContentPartPr/>
                <p14:nvPr/>
              </p14:nvContentPartPr>
              <p14:xfrm>
                <a:off x="7631502" y="1837274"/>
                <a:ext cx="360" cy="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C2E83F-163F-4C7D-805A-F22B148C90A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13502" y="181927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BE2DFB8-DEA4-4330-A9BF-83F6F87E56D1}"/>
                    </a:ext>
                  </a:extLst>
                </p14:cNvPr>
                <p14:cNvContentPartPr/>
                <p14:nvPr/>
              </p14:nvContentPartPr>
              <p14:xfrm>
                <a:off x="7789542" y="1740434"/>
                <a:ext cx="9360" cy="3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BE2DFB8-DEA4-4330-A9BF-83F6F87E56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71902" y="1722794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77A4BE0-C64F-4ECB-9BDF-950CECECB40E}"/>
                    </a:ext>
                  </a:extLst>
                </p14:cNvPr>
                <p14:cNvContentPartPr/>
                <p14:nvPr/>
              </p14:nvContentPartPr>
              <p14:xfrm>
                <a:off x="6608742" y="1764914"/>
                <a:ext cx="797760" cy="381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77A4BE0-C64F-4ECB-9BDF-950CECECB40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90742" y="1746914"/>
                  <a:ext cx="8334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3CBD5FD-F440-4488-AC29-3F4390F57CAE}"/>
                    </a:ext>
                  </a:extLst>
                </p14:cNvPr>
                <p14:cNvContentPartPr/>
                <p14:nvPr/>
              </p14:nvContentPartPr>
              <p14:xfrm>
                <a:off x="7200582" y="2065874"/>
                <a:ext cx="36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3CBD5FD-F440-4488-AC29-3F4390F57C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82942" y="204787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A94FFA0-C3DE-4213-8FCF-CD1294F05573}"/>
                    </a:ext>
                  </a:extLst>
                </p14:cNvPr>
                <p14:cNvContentPartPr/>
                <p14:nvPr/>
              </p14:nvContentPartPr>
              <p14:xfrm>
                <a:off x="5273142" y="1848794"/>
                <a:ext cx="900720" cy="498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A94FFA0-C3DE-4213-8FCF-CD1294F0557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255142" y="1830794"/>
                  <a:ext cx="93636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02592D2-56B1-4DFF-AA31-F53107BD6160}"/>
                    </a:ext>
                  </a:extLst>
                </p14:cNvPr>
                <p14:cNvContentPartPr/>
                <p14:nvPr/>
              </p14:nvContentPartPr>
              <p14:xfrm>
                <a:off x="5785062" y="1649714"/>
                <a:ext cx="230040" cy="180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02592D2-56B1-4DFF-AA31-F53107BD616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67422" y="1631714"/>
                  <a:ext cx="265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900966-FEBC-4FB6-A3B1-16F00EBA610B}"/>
                    </a:ext>
                  </a:extLst>
                </p14:cNvPr>
                <p14:cNvContentPartPr/>
                <p14:nvPr/>
              </p14:nvContentPartPr>
              <p14:xfrm>
                <a:off x="5931222" y="2048234"/>
                <a:ext cx="3960" cy="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900966-FEBC-4FB6-A3B1-16F00EBA61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13222" y="2030234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EE5EC95-FB67-4D11-8138-C4C26F568C7C}"/>
                    </a:ext>
                  </a:extLst>
                </p14:cNvPr>
                <p14:cNvContentPartPr/>
                <p14:nvPr/>
              </p14:nvContentPartPr>
              <p14:xfrm>
                <a:off x="5800542" y="2092514"/>
                <a:ext cx="37440" cy="13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EE5EC95-FB67-4D11-8138-C4C26F568C7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782542" y="2074514"/>
                  <a:ext cx="730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A1D13DC-95B0-4893-A0E5-5A9A4631EB5A}"/>
                    </a:ext>
                  </a:extLst>
                </p14:cNvPr>
                <p14:cNvContentPartPr/>
                <p14:nvPr/>
              </p14:nvContentPartPr>
              <p14:xfrm>
                <a:off x="4567182" y="1616234"/>
                <a:ext cx="611640" cy="704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A1D13DC-95B0-4893-A0E5-5A9A4631EB5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549182" y="1598234"/>
                  <a:ext cx="64728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FEDAE2B-8640-4E19-89B4-A814732F102A}"/>
                    </a:ext>
                  </a:extLst>
                </p14:cNvPr>
                <p14:cNvContentPartPr/>
                <p14:nvPr/>
              </p14:nvContentPartPr>
              <p14:xfrm>
                <a:off x="4993422" y="2171354"/>
                <a:ext cx="24120" cy="36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FEDAE2B-8640-4E19-89B4-A814732F102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975782" y="2153714"/>
                  <a:ext cx="59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68EAD1C-E305-4695-A151-E7D89A67C764}"/>
                    </a:ext>
                  </a:extLst>
                </p14:cNvPr>
                <p14:cNvContentPartPr/>
                <p14:nvPr/>
              </p14:nvContentPartPr>
              <p14:xfrm>
                <a:off x="5231022" y="2162354"/>
                <a:ext cx="360" cy="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68EAD1C-E305-4695-A151-E7D89A67C76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13382" y="214471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2B470E3-39BF-4388-B114-45089262E132}"/>
                    </a:ext>
                  </a:extLst>
                </p14:cNvPr>
                <p14:cNvContentPartPr/>
                <p14:nvPr/>
              </p14:nvContentPartPr>
              <p14:xfrm>
                <a:off x="2953302" y="1813874"/>
                <a:ext cx="354600" cy="465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2B470E3-39BF-4388-B114-45089262E13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35662" y="1796234"/>
                  <a:ext cx="3902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593D6BB-9276-4F34-BFC7-449CB4BB230F}"/>
                    </a:ext>
                  </a:extLst>
                </p14:cNvPr>
                <p14:cNvContentPartPr/>
                <p14:nvPr/>
              </p14:nvContentPartPr>
              <p14:xfrm>
                <a:off x="3398262" y="2014754"/>
                <a:ext cx="212400" cy="2818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593D6BB-9276-4F34-BFC7-449CB4BB230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380622" y="1996754"/>
                  <a:ext cx="248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008E6FE-D4DB-483A-B038-BFAAAAD3C7E1}"/>
                    </a:ext>
                  </a:extLst>
                </p14:cNvPr>
                <p14:cNvContentPartPr/>
                <p14:nvPr/>
              </p14:nvContentPartPr>
              <p14:xfrm>
                <a:off x="3675102" y="1767074"/>
                <a:ext cx="302400" cy="5371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008E6FE-D4DB-483A-B038-BFAAAAD3C7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657102" y="1749074"/>
                  <a:ext cx="33804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974126D-8A32-40E6-9E43-A25F2D11839D}"/>
                    </a:ext>
                  </a:extLst>
                </p14:cNvPr>
                <p14:cNvContentPartPr/>
                <p14:nvPr/>
              </p14:nvContentPartPr>
              <p14:xfrm>
                <a:off x="4026462" y="1825754"/>
                <a:ext cx="335160" cy="311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974126D-8A32-40E6-9E43-A25F2D1183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08822" y="1808114"/>
                  <a:ext cx="370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304FC28-076B-4D1C-898F-761E8A7F5A74}"/>
                    </a:ext>
                  </a:extLst>
                </p14:cNvPr>
                <p14:cNvContentPartPr/>
                <p14:nvPr/>
              </p14:nvContentPartPr>
              <p14:xfrm>
                <a:off x="4386462" y="1713074"/>
                <a:ext cx="193680" cy="2138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304FC28-076B-4D1C-898F-761E8A7F5A7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68462" y="1695434"/>
                  <a:ext cx="2293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1976114-9581-4666-B6CD-BC2F1B2C9B90}"/>
                    </a:ext>
                  </a:extLst>
                </p14:cNvPr>
                <p14:cNvContentPartPr/>
                <p14:nvPr/>
              </p14:nvContentPartPr>
              <p14:xfrm>
                <a:off x="2048622" y="1888034"/>
                <a:ext cx="704160" cy="4431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1976114-9581-4666-B6CD-BC2F1B2C9B9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30622" y="1870034"/>
                  <a:ext cx="7398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B7EC3F2-DAFD-4CBA-AF5C-CF8295995033}"/>
                    </a:ext>
                  </a:extLst>
                </p14:cNvPr>
                <p14:cNvContentPartPr/>
                <p14:nvPr/>
              </p14:nvContentPartPr>
              <p14:xfrm>
                <a:off x="144582" y="2012954"/>
                <a:ext cx="75240" cy="501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B7EC3F2-DAFD-4CBA-AF5C-CF829599503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6582" y="1994954"/>
                  <a:ext cx="1108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B6B346-8E8B-4E22-8382-AFC3397AB656}"/>
                    </a:ext>
                  </a:extLst>
                </p14:cNvPr>
                <p14:cNvContentPartPr/>
                <p14:nvPr/>
              </p14:nvContentPartPr>
              <p14:xfrm>
                <a:off x="157182" y="2136074"/>
                <a:ext cx="357840" cy="2534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B6B346-8E8B-4E22-8382-AFC3397AB65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39182" y="2118434"/>
                  <a:ext cx="393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FACCDC6-03DE-415F-AD97-FC625246ADF7}"/>
                    </a:ext>
                  </a:extLst>
                </p14:cNvPr>
                <p14:cNvContentPartPr/>
                <p14:nvPr/>
              </p14:nvContentPartPr>
              <p14:xfrm>
                <a:off x="522222" y="2215274"/>
                <a:ext cx="190440" cy="141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FACCDC6-03DE-415F-AD97-FC625246ADF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4582" y="2197634"/>
                  <a:ext cx="226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A04C341-6D2E-476E-A223-6E8E54ED72F9}"/>
                    </a:ext>
                  </a:extLst>
                </p14:cNvPr>
                <p14:cNvContentPartPr/>
                <p14:nvPr/>
              </p14:nvContentPartPr>
              <p14:xfrm>
                <a:off x="747942" y="2057234"/>
                <a:ext cx="140040" cy="1692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A04C341-6D2E-476E-A223-6E8E54ED72F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29942" y="2039234"/>
                  <a:ext cx="1756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58DC150-FFF1-48A9-9940-12FFBE6B453D}"/>
                    </a:ext>
                  </a:extLst>
                </p14:cNvPr>
                <p14:cNvContentPartPr/>
                <p14:nvPr/>
              </p14:nvContentPartPr>
              <p14:xfrm>
                <a:off x="1010742" y="2179994"/>
                <a:ext cx="115560" cy="127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58DC150-FFF1-48A9-9940-12FFBE6B453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92742" y="2162354"/>
                  <a:ext cx="1512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F922AB8-DBEA-4731-AC1D-5C2B3605E2B1}"/>
                    </a:ext>
                  </a:extLst>
                </p14:cNvPr>
                <p14:cNvContentPartPr/>
                <p14:nvPr/>
              </p14:nvContentPartPr>
              <p14:xfrm>
                <a:off x="1194702" y="1858154"/>
                <a:ext cx="313560" cy="4298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F922AB8-DBEA-4731-AC1D-5C2B3605E2B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76702" y="1840154"/>
                  <a:ext cx="349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2633A5D-EE38-457B-9875-A755B0DC0812}"/>
                    </a:ext>
                  </a:extLst>
                </p14:cNvPr>
                <p14:cNvContentPartPr/>
                <p14:nvPr/>
              </p14:nvContentPartPr>
              <p14:xfrm>
                <a:off x="1573422" y="2162354"/>
                <a:ext cx="34200" cy="42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2633A5D-EE38-457B-9875-A755B0DC081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555782" y="2144714"/>
                  <a:ext cx="69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A7EFB83-32B9-4381-B069-A01A8FF7B9A9}"/>
                    </a:ext>
                  </a:extLst>
                </p14:cNvPr>
                <p14:cNvContentPartPr/>
                <p14:nvPr/>
              </p14:nvContentPartPr>
              <p14:xfrm>
                <a:off x="1555782" y="1933754"/>
                <a:ext cx="360" cy="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A7EFB83-32B9-4381-B069-A01A8FF7B9A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38142" y="191611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C094E52-0840-4B59-8ADC-357FF2EF92EB}"/>
                    </a:ext>
                  </a:extLst>
                </p14:cNvPr>
                <p14:cNvContentPartPr/>
                <p14:nvPr/>
              </p14:nvContentPartPr>
              <p14:xfrm>
                <a:off x="11754942" y="2083514"/>
                <a:ext cx="122040" cy="425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C094E52-0840-4B59-8ADC-357FF2EF92E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737302" y="2065514"/>
                  <a:ext cx="1576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F1789DB-C4D4-4909-ACB6-7571614509E8}"/>
                    </a:ext>
                  </a:extLst>
                </p14:cNvPr>
                <p14:cNvContentPartPr/>
                <p14:nvPr/>
              </p14:nvContentPartPr>
              <p14:xfrm>
                <a:off x="11538582" y="1889834"/>
                <a:ext cx="478800" cy="343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F1789DB-C4D4-4909-ACB6-7571614509E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520942" y="1872194"/>
                  <a:ext cx="5144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0D6343A-DD03-4B8D-961A-4ED619866CF3}"/>
                    </a:ext>
                  </a:extLst>
                </p14:cNvPr>
                <p14:cNvContentPartPr/>
                <p14:nvPr/>
              </p14:nvContentPartPr>
              <p14:xfrm>
                <a:off x="10715262" y="1837274"/>
                <a:ext cx="547560" cy="449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0D6343A-DD03-4B8D-961A-4ED619866CF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97262" y="1819634"/>
                  <a:ext cx="58320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E38DAA0-3EEB-4F94-A461-D8DFE962D799}"/>
                    </a:ext>
                  </a:extLst>
                </p14:cNvPr>
                <p14:cNvContentPartPr/>
                <p14:nvPr/>
              </p14:nvContentPartPr>
              <p14:xfrm>
                <a:off x="10963662" y="2009354"/>
                <a:ext cx="3960" cy="39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E38DAA0-3EEB-4F94-A461-D8DFE962D799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946022" y="1991714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6F9A672-D13A-4433-82FB-0055317A8AE9}"/>
                    </a:ext>
                  </a:extLst>
                </p14:cNvPr>
                <p14:cNvContentPartPr/>
                <p14:nvPr/>
              </p14:nvContentPartPr>
              <p14:xfrm>
                <a:off x="11280102" y="1951394"/>
                <a:ext cx="360" cy="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6F9A672-D13A-4433-82FB-0055317A8A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262462" y="193375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6ABA4C8-B023-47EF-AB3A-A104D73969D9}"/>
                    </a:ext>
                  </a:extLst>
                </p14:cNvPr>
                <p14:cNvContentPartPr/>
                <p14:nvPr/>
              </p14:nvContentPartPr>
              <p14:xfrm>
                <a:off x="9806622" y="2106554"/>
                <a:ext cx="543600" cy="330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6ABA4C8-B023-47EF-AB3A-A104D73969D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88982" y="2088554"/>
                  <a:ext cx="5792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33CB9F9-E123-4A85-B640-B17E61E75AB3}"/>
                    </a:ext>
                  </a:extLst>
                </p14:cNvPr>
                <p14:cNvContentPartPr/>
                <p14:nvPr/>
              </p14:nvContentPartPr>
              <p14:xfrm>
                <a:off x="10280382" y="2408594"/>
                <a:ext cx="164880" cy="187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33CB9F9-E123-4A85-B640-B17E61E75AB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262382" y="2390954"/>
                  <a:ext cx="2005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CD563CF-0293-4D01-BCB1-FEE92938ED0D}"/>
                    </a:ext>
                  </a:extLst>
                </p14:cNvPr>
                <p14:cNvContentPartPr/>
                <p14:nvPr/>
              </p14:nvContentPartPr>
              <p14:xfrm>
                <a:off x="8670822" y="2181794"/>
                <a:ext cx="863640" cy="4921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CD563CF-0293-4D01-BCB1-FEE92938ED0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53182" y="2164154"/>
                  <a:ext cx="89928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E01E701-2A71-44BE-BBCF-575A4E42CE1F}"/>
                    </a:ext>
                  </a:extLst>
                </p14:cNvPr>
                <p14:cNvContentPartPr/>
                <p14:nvPr/>
              </p14:nvContentPartPr>
              <p14:xfrm>
                <a:off x="8941182" y="2645834"/>
                <a:ext cx="3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E01E701-2A71-44BE-BBCF-575A4E42CE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23542" y="262819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02FA3B8-4B0E-41F7-89F7-9F2EA3C09457}"/>
                    </a:ext>
                  </a:extLst>
                </p14:cNvPr>
                <p14:cNvContentPartPr/>
                <p14:nvPr/>
              </p14:nvContentPartPr>
              <p14:xfrm>
                <a:off x="9117222" y="2645834"/>
                <a:ext cx="360" cy="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02FA3B8-4B0E-41F7-89F7-9F2EA3C0945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99222" y="262819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8453332-3CAB-4D6E-9325-49AD9D8A1FBA}"/>
                    </a:ext>
                  </a:extLst>
                </p14:cNvPr>
                <p14:cNvContentPartPr/>
                <p14:nvPr/>
              </p14:nvContentPartPr>
              <p14:xfrm>
                <a:off x="8202822" y="2501834"/>
                <a:ext cx="72360" cy="162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8453332-3CAB-4D6E-9325-49AD9D8A1FBA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185182" y="2484194"/>
                  <a:ext cx="108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793B767-B189-4DCB-8F7B-9C446E9A04BB}"/>
                    </a:ext>
                  </a:extLst>
                </p14:cNvPr>
                <p14:cNvContentPartPr/>
                <p14:nvPr/>
              </p14:nvContentPartPr>
              <p14:xfrm>
                <a:off x="8098062" y="2239034"/>
                <a:ext cx="254880" cy="2174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793B767-B189-4DCB-8F7B-9C446E9A04B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080062" y="2221394"/>
                  <a:ext cx="2905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AE7D6A2-5C02-4748-AEEB-8F66151DCBB5}"/>
                    </a:ext>
                  </a:extLst>
                </p14:cNvPr>
                <p14:cNvContentPartPr/>
                <p14:nvPr/>
              </p14:nvContentPartPr>
              <p14:xfrm>
                <a:off x="7349262" y="2461514"/>
                <a:ext cx="699120" cy="5832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AE7D6A2-5C02-4748-AEEB-8F66151DCBB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331622" y="2443874"/>
                  <a:ext cx="73476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8FE644A-AF9C-45E4-B579-BCEEB768CD6D}"/>
                    </a:ext>
                  </a:extLst>
                </p14:cNvPr>
                <p14:cNvContentPartPr/>
                <p14:nvPr/>
              </p14:nvContentPartPr>
              <p14:xfrm>
                <a:off x="5941302" y="2334074"/>
                <a:ext cx="829440" cy="533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8FE644A-AF9C-45E4-B579-BCEEB768CD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23302" y="2316434"/>
                  <a:ext cx="86508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EEC54AA-28F3-41F1-B62F-11547539441D}"/>
                    </a:ext>
                  </a:extLst>
                </p14:cNvPr>
                <p14:cNvContentPartPr/>
                <p14:nvPr/>
              </p14:nvContentPartPr>
              <p14:xfrm>
                <a:off x="5906382" y="2461514"/>
                <a:ext cx="187920" cy="175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EEC54AA-28F3-41F1-B62F-11547539441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888742" y="2443874"/>
                  <a:ext cx="2235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8C93966-6BB2-4FDB-B436-53F985A742B3}"/>
                    </a:ext>
                  </a:extLst>
                </p14:cNvPr>
                <p14:cNvContentPartPr/>
                <p14:nvPr/>
              </p14:nvContentPartPr>
              <p14:xfrm>
                <a:off x="6514782" y="2909714"/>
                <a:ext cx="9360" cy="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8C93966-6BB2-4FDB-B436-53F985A742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97142" y="2892074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804494D-8E50-4FF1-9487-A3FDBA92A81F}"/>
                    </a:ext>
                  </a:extLst>
                </p14:cNvPr>
                <p14:cNvContentPartPr/>
                <p14:nvPr/>
              </p14:nvContentPartPr>
              <p14:xfrm>
                <a:off x="6593982" y="2892074"/>
                <a:ext cx="32760" cy="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804494D-8E50-4FF1-9487-A3FDBA92A81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575982" y="2874434"/>
                  <a:ext cx="68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920C32E-C5DE-4CB7-8B17-8822D2C44F5D}"/>
                    </a:ext>
                  </a:extLst>
                </p14:cNvPr>
                <p14:cNvContentPartPr/>
                <p14:nvPr/>
              </p14:nvContentPartPr>
              <p14:xfrm>
                <a:off x="6716742" y="2327594"/>
                <a:ext cx="234720" cy="187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920C32E-C5DE-4CB7-8B17-8822D2C44F5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699102" y="2309594"/>
                  <a:ext cx="270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F952502-9B06-4E55-ADBC-D31287DC116D}"/>
                    </a:ext>
                  </a:extLst>
                </p14:cNvPr>
                <p14:cNvContentPartPr/>
                <p14:nvPr/>
              </p14:nvContentPartPr>
              <p14:xfrm>
                <a:off x="2248422" y="2637194"/>
                <a:ext cx="213480" cy="6350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F952502-9B06-4E55-ADBC-D31287DC116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230422" y="2619554"/>
                  <a:ext cx="249120" cy="67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5A195CE-9672-429F-9876-F83390FBB52F}"/>
                    </a:ext>
                  </a:extLst>
                </p14:cNvPr>
                <p14:cNvContentPartPr/>
                <p14:nvPr/>
              </p14:nvContentPartPr>
              <p14:xfrm>
                <a:off x="2021982" y="2874074"/>
                <a:ext cx="387360" cy="1504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5A195CE-9672-429F-9876-F83390FBB52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004342" y="2856434"/>
                  <a:ext cx="423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04B2753-7BC7-4BC1-AEA6-957A9AF20078}"/>
                    </a:ext>
                  </a:extLst>
                </p14:cNvPr>
                <p14:cNvContentPartPr/>
                <p14:nvPr/>
              </p14:nvContentPartPr>
              <p14:xfrm>
                <a:off x="2408982" y="2840594"/>
                <a:ext cx="363960" cy="315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04B2753-7BC7-4BC1-AEA6-957A9AF2007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390982" y="2822594"/>
                  <a:ext cx="3996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02E7F37-54CD-4679-8992-15CB2C4B9E2E}"/>
                    </a:ext>
                  </a:extLst>
                </p14:cNvPr>
                <p14:cNvContentPartPr/>
                <p14:nvPr/>
              </p14:nvContentPartPr>
              <p14:xfrm>
                <a:off x="2842062" y="2909714"/>
                <a:ext cx="197640" cy="828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02E7F37-54CD-4679-8992-15CB2C4B9E2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824062" y="2892074"/>
                  <a:ext cx="233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3BF7966-8273-4A4E-AEA3-477F4C18E8A2}"/>
                    </a:ext>
                  </a:extLst>
                </p14:cNvPr>
                <p14:cNvContentPartPr/>
                <p14:nvPr/>
              </p14:nvContentPartPr>
              <p14:xfrm>
                <a:off x="3077142" y="2890274"/>
                <a:ext cx="254880" cy="1357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3BF7966-8273-4A4E-AEA3-477F4C18E8A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059142" y="2872274"/>
                  <a:ext cx="290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4BBF234-35BB-4814-9C20-F56D32BA71E6}"/>
                    </a:ext>
                  </a:extLst>
                </p14:cNvPr>
                <p14:cNvContentPartPr/>
                <p14:nvPr/>
              </p14:nvContentPartPr>
              <p14:xfrm>
                <a:off x="3393222" y="2815754"/>
                <a:ext cx="106920" cy="2322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4BBF234-35BB-4814-9C20-F56D32BA71E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375222" y="2797754"/>
                  <a:ext cx="1425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05D9216-8185-4CC3-B1AE-51883C099A96}"/>
                    </a:ext>
                  </a:extLst>
                </p14:cNvPr>
                <p14:cNvContentPartPr/>
                <p14:nvPr/>
              </p14:nvContentPartPr>
              <p14:xfrm>
                <a:off x="3550182" y="2716034"/>
                <a:ext cx="148320" cy="39492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05D9216-8185-4CC3-B1AE-51883C099A9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532182" y="2698394"/>
                  <a:ext cx="1839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2C19B6C-8105-4A77-A547-32306F950D70}"/>
                    </a:ext>
                  </a:extLst>
                </p14:cNvPr>
                <p14:cNvContentPartPr/>
                <p14:nvPr/>
              </p14:nvContentPartPr>
              <p14:xfrm>
                <a:off x="3770862" y="2690114"/>
                <a:ext cx="315720" cy="2667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2C19B6C-8105-4A77-A547-32306F950D7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752862" y="2672114"/>
                  <a:ext cx="3513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3660061-2E90-4C3F-AA11-A4F3C79ADE0C}"/>
                    </a:ext>
                  </a:extLst>
                </p14:cNvPr>
                <p14:cNvContentPartPr/>
                <p14:nvPr/>
              </p14:nvContentPartPr>
              <p14:xfrm>
                <a:off x="4193502" y="2558354"/>
                <a:ext cx="130320" cy="3733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3660061-2E90-4C3F-AA11-A4F3C79ADE0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4175862" y="2540354"/>
                  <a:ext cx="1659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7D16FD2-2EF7-4F0E-BA52-9FC53613BFD7}"/>
                    </a:ext>
                  </a:extLst>
                </p14:cNvPr>
                <p14:cNvContentPartPr/>
                <p14:nvPr/>
              </p14:nvContentPartPr>
              <p14:xfrm>
                <a:off x="4114662" y="2640074"/>
                <a:ext cx="220680" cy="680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7D16FD2-2EF7-4F0E-BA52-9FC53613BFD7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4096662" y="2622074"/>
                  <a:ext cx="256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B5E8B1D-740C-46EE-A58F-58B38420618F}"/>
                    </a:ext>
                  </a:extLst>
                </p14:cNvPr>
                <p14:cNvContentPartPr/>
                <p14:nvPr/>
              </p14:nvContentPartPr>
              <p14:xfrm>
                <a:off x="4289982" y="2667434"/>
                <a:ext cx="215640" cy="2174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B5E8B1D-740C-46EE-A58F-58B38420618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272342" y="2649434"/>
                  <a:ext cx="2512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D3BA214-9FDB-4D84-AAE1-5A5BE1697034}"/>
                    </a:ext>
                  </a:extLst>
                </p14:cNvPr>
                <p14:cNvContentPartPr/>
                <p14:nvPr/>
              </p14:nvContentPartPr>
              <p14:xfrm>
                <a:off x="4509942" y="2566994"/>
                <a:ext cx="90000" cy="2620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D3BA214-9FDB-4D84-AAE1-5A5BE169703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492302" y="2548994"/>
                  <a:ext cx="1256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5B5AFEA-615B-4A6B-A4D4-8D5E5C77CD01}"/>
                    </a:ext>
                  </a:extLst>
                </p14:cNvPr>
                <p14:cNvContentPartPr/>
                <p14:nvPr/>
              </p14:nvContentPartPr>
              <p14:xfrm>
                <a:off x="4474662" y="2622434"/>
                <a:ext cx="64080" cy="504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5B5AFEA-615B-4A6B-A4D4-8D5E5C77CD0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457022" y="2604794"/>
                  <a:ext cx="99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FE7AA0A-918A-44E8-ADAF-FFEFCB0DD6D4}"/>
                    </a:ext>
                  </a:extLst>
                </p14:cNvPr>
                <p14:cNvContentPartPr/>
                <p14:nvPr/>
              </p14:nvContentPartPr>
              <p14:xfrm>
                <a:off x="4606782" y="2654834"/>
                <a:ext cx="39960" cy="4788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FE7AA0A-918A-44E8-ADAF-FFEFCB0DD6D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588782" y="2637194"/>
                  <a:ext cx="75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555BC42-C48F-454B-973E-10FD1D1744C6}"/>
                    </a:ext>
                  </a:extLst>
                </p14:cNvPr>
                <p14:cNvContentPartPr/>
                <p14:nvPr/>
              </p14:nvContentPartPr>
              <p14:xfrm>
                <a:off x="4642062" y="2575994"/>
                <a:ext cx="360" cy="3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555BC42-C48F-454B-973E-10FD1D1744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24062" y="255799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CC165A7-45E5-4862-99D0-F93AB9FD061C}"/>
                    </a:ext>
                  </a:extLst>
                </p14:cNvPr>
                <p14:cNvContentPartPr/>
                <p14:nvPr/>
              </p14:nvContentPartPr>
              <p14:xfrm>
                <a:off x="4694622" y="2619194"/>
                <a:ext cx="91080" cy="1137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CC165A7-45E5-4862-99D0-F93AB9FD061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676622" y="2601194"/>
                  <a:ext cx="1267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D74EC11-33D9-4DBA-9903-7FC36CB37FAD}"/>
                    </a:ext>
                  </a:extLst>
                </p14:cNvPr>
                <p14:cNvContentPartPr/>
                <p14:nvPr/>
              </p14:nvContentPartPr>
              <p14:xfrm>
                <a:off x="4844382" y="2631074"/>
                <a:ext cx="273240" cy="138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D74EC11-33D9-4DBA-9903-7FC36CB37FA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26382" y="2613074"/>
                  <a:ext cx="308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0F1B5D3-7E98-43A9-889D-F0F82A942D26}"/>
                    </a:ext>
                  </a:extLst>
                </p14:cNvPr>
                <p14:cNvContentPartPr/>
                <p14:nvPr/>
              </p14:nvContentPartPr>
              <p14:xfrm>
                <a:off x="5351982" y="2618834"/>
                <a:ext cx="108000" cy="1339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0F1B5D3-7E98-43A9-889D-F0F82A942D2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34342" y="2600834"/>
                  <a:ext cx="143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63B91D6-4531-4F37-BFBE-5E8B693ED189}"/>
                    </a:ext>
                  </a:extLst>
                </p14:cNvPr>
                <p14:cNvContentPartPr/>
                <p14:nvPr/>
              </p14:nvContentPartPr>
              <p14:xfrm>
                <a:off x="5547462" y="2645834"/>
                <a:ext cx="81720" cy="10656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63B91D6-4531-4F37-BFBE-5E8B693ED18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529462" y="2628194"/>
                  <a:ext cx="1173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560C532-C0D3-466E-824C-564FA7FF8BBF}"/>
                    </a:ext>
                  </a:extLst>
                </p14:cNvPr>
                <p14:cNvContentPartPr/>
                <p14:nvPr/>
              </p14:nvContentPartPr>
              <p14:xfrm>
                <a:off x="5635302" y="2540714"/>
                <a:ext cx="113400" cy="1400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560C532-C0D3-466E-824C-564FA7FF8BB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617662" y="2522714"/>
                  <a:ext cx="149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0BF2B03-D290-4B8C-97BF-992DAB9B0B32}"/>
                    </a:ext>
                  </a:extLst>
                </p14:cNvPr>
                <p14:cNvContentPartPr/>
                <p14:nvPr/>
              </p14:nvContentPartPr>
              <p14:xfrm>
                <a:off x="5679582" y="2250554"/>
                <a:ext cx="174600" cy="384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0BF2B03-D290-4B8C-97BF-992DAB9B0B3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61582" y="2232554"/>
                  <a:ext cx="21024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371DF47-73D8-40D9-8B70-410991C0C92B}"/>
                    </a:ext>
                  </a:extLst>
                </p14:cNvPr>
                <p14:cNvContentPartPr/>
                <p14:nvPr/>
              </p14:nvContentPartPr>
              <p14:xfrm>
                <a:off x="5653302" y="2290874"/>
                <a:ext cx="127800" cy="745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371DF47-73D8-40D9-8B70-410991C0C92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35302" y="2272874"/>
                  <a:ext cx="163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807BECB-A39B-43EC-BC82-C03D9EEDBAE3}"/>
                    </a:ext>
                  </a:extLst>
                </p14:cNvPr>
                <p14:cNvContentPartPr/>
                <p14:nvPr/>
              </p14:nvContentPartPr>
              <p14:xfrm>
                <a:off x="1473702" y="2554034"/>
                <a:ext cx="354600" cy="6156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807BECB-A39B-43EC-BC82-C03D9EEDBAE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455702" y="2536394"/>
                  <a:ext cx="39024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BB360AF-9270-4D77-8695-51FF15585E81}"/>
                    </a:ext>
                  </a:extLst>
                </p14:cNvPr>
                <p14:cNvContentPartPr/>
                <p14:nvPr/>
              </p14:nvContentPartPr>
              <p14:xfrm>
                <a:off x="1802022" y="2404274"/>
                <a:ext cx="207720" cy="950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BB360AF-9270-4D77-8695-51FF15585E8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784382" y="2386634"/>
                  <a:ext cx="243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D6AB7BA-85BA-48A7-B1D4-29B212E7F89E}"/>
                    </a:ext>
                  </a:extLst>
                </p14:cNvPr>
                <p14:cNvContentPartPr/>
                <p14:nvPr/>
              </p14:nvContentPartPr>
              <p14:xfrm>
                <a:off x="201822" y="2780474"/>
                <a:ext cx="222840" cy="6534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D6AB7BA-85BA-48A7-B1D4-29B212E7F89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4182" y="2762474"/>
                  <a:ext cx="25848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FE90A04-F917-4124-8938-B83454F987A8}"/>
                    </a:ext>
                  </a:extLst>
                </p14:cNvPr>
                <p14:cNvContentPartPr/>
                <p14:nvPr/>
              </p14:nvContentPartPr>
              <p14:xfrm>
                <a:off x="346542" y="2980634"/>
                <a:ext cx="314280" cy="3164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FE90A04-F917-4124-8938-B83454F987A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28542" y="2962994"/>
                  <a:ext cx="3499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9B08CE4-E420-4CEA-AA21-B136D226F06E}"/>
                    </a:ext>
                  </a:extLst>
                </p14:cNvPr>
                <p14:cNvContentPartPr/>
                <p14:nvPr/>
              </p14:nvContentPartPr>
              <p14:xfrm>
                <a:off x="720582" y="2722154"/>
                <a:ext cx="290880" cy="61164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9B08CE4-E420-4CEA-AA21-B136D226F06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02942" y="2704154"/>
                  <a:ext cx="3265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21A3497-0899-4A8D-94A0-E6729C1B70A7}"/>
                    </a:ext>
                  </a:extLst>
                </p14:cNvPr>
                <p14:cNvContentPartPr/>
                <p14:nvPr/>
              </p14:nvContentPartPr>
              <p14:xfrm>
                <a:off x="11254182" y="2654834"/>
                <a:ext cx="423360" cy="698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21A3497-0899-4A8D-94A0-E6729C1B70A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236182" y="2637194"/>
                  <a:ext cx="45900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5E94F66-071E-48CB-924D-7345FDA0040A}"/>
                    </a:ext>
                  </a:extLst>
                </p14:cNvPr>
                <p14:cNvContentPartPr/>
                <p14:nvPr/>
              </p14:nvContentPartPr>
              <p14:xfrm>
                <a:off x="11552622" y="2561234"/>
                <a:ext cx="264960" cy="939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5E94F66-071E-48CB-924D-7345FDA0040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534982" y="2543594"/>
                  <a:ext cx="300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068FC07-9524-49D8-9871-AAED382FC012}"/>
                    </a:ext>
                  </a:extLst>
                </p14:cNvPr>
                <p14:cNvContentPartPr/>
                <p14:nvPr/>
              </p14:nvContentPartPr>
              <p14:xfrm>
                <a:off x="10973742" y="2575994"/>
                <a:ext cx="306720" cy="4161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068FC07-9524-49D8-9871-AAED382FC01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956102" y="2558354"/>
                  <a:ext cx="34236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9DC01ED-8410-481A-927B-95530BA1443F}"/>
                    </a:ext>
                  </a:extLst>
                </p14:cNvPr>
                <p14:cNvContentPartPr/>
                <p14:nvPr/>
              </p14:nvContentPartPr>
              <p14:xfrm>
                <a:off x="11183262" y="2716394"/>
                <a:ext cx="360" cy="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9DC01ED-8410-481A-927B-95530BA144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65622" y="269875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654AC2E-406A-4C3A-A0E9-A2654E65BFA4}"/>
                    </a:ext>
                  </a:extLst>
                </p14:cNvPr>
                <p14:cNvContentPartPr/>
                <p14:nvPr/>
              </p14:nvContentPartPr>
              <p14:xfrm>
                <a:off x="11348862" y="2628554"/>
                <a:ext cx="10800" cy="57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654AC2E-406A-4C3A-A0E9-A2654E65BFA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331222" y="2610914"/>
                  <a:ext cx="464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02A976F-43AA-42F8-84E6-1DE75B29D068}"/>
                    </a:ext>
                  </a:extLst>
                </p14:cNvPr>
                <p14:cNvContentPartPr/>
                <p14:nvPr/>
              </p14:nvContentPartPr>
              <p14:xfrm>
                <a:off x="10225662" y="2672474"/>
                <a:ext cx="439920" cy="5601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02A976F-43AA-42F8-84E6-1DE75B29D06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208022" y="2654834"/>
                  <a:ext cx="4755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8DD9AB3-1931-474D-8DD4-E88C46B95A83}"/>
                    </a:ext>
                  </a:extLst>
                </p14:cNvPr>
                <p14:cNvContentPartPr/>
                <p14:nvPr/>
              </p14:nvContentPartPr>
              <p14:xfrm>
                <a:off x="10674942" y="2980274"/>
                <a:ext cx="95760" cy="31932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8DD9AB3-1931-474D-8DD4-E88C46B95A83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656942" y="2962634"/>
                  <a:ext cx="1314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F1D2921-483C-4F27-A072-E655D09E14F3}"/>
                    </a:ext>
                  </a:extLst>
                </p14:cNvPr>
                <p14:cNvContentPartPr/>
                <p14:nvPr/>
              </p14:nvContentPartPr>
              <p14:xfrm>
                <a:off x="9819222" y="2997914"/>
                <a:ext cx="374760" cy="2116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F1D2921-483C-4F27-A072-E655D09E14F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801582" y="2979914"/>
                  <a:ext cx="410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648BC8A-45F6-499E-B12B-DCECAD3676E8}"/>
                    </a:ext>
                  </a:extLst>
                </p14:cNvPr>
                <p14:cNvContentPartPr/>
                <p14:nvPr/>
              </p14:nvContentPartPr>
              <p14:xfrm>
                <a:off x="9546702" y="3217514"/>
                <a:ext cx="63360" cy="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648BC8A-45F6-499E-B12B-DCECAD3676E8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528702" y="3199874"/>
                  <a:ext cx="99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EC333E8-2285-44CE-9C45-020D4B11AE76}"/>
                    </a:ext>
                  </a:extLst>
                </p14:cNvPr>
                <p14:cNvContentPartPr/>
                <p14:nvPr/>
              </p14:nvContentPartPr>
              <p14:xfrm>
                <a:off x="8395782" y="2747714"/>
                <a:ext cx="460800" cy="955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EC333E8-2285-44CE-9C45-020D4B11AE76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377782" y="2729714"/>
                  <a:ext cx="496440" cy="9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EB03DA8-D766-4E5F-8633-604413DE6998}"/>
                    </a:ext>
                  </a:extLst>
                </p14:cNvPr>
                <p14:cNvContentPartPr/>
                <p14:nvPr/>
              </p14:nvContentPartPr>
              <p14:xfrm>
                <a:off x="8607462" y="3059474"/>
                <a:ext cx="360" cy="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EB03DA8-D766-4E5F-8633-604413DE699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89462" y="304147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87C95D5-4211-4237-A006-6854DDB4C517}"/>
                    </a:ext>
                  </a:extLst>
                </p14:cNvPr>
                <p14:cNvContentPartPr/>
                <p14:nvPr/>
              </p14:nvContentPartPr>
              <p14:xfrm>
                <a:off x="8405142" y="3152714"/>
                <a:ext cx="360" cy="3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87C95D5-4211-4237-A006-6854DDB4C5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387142" y="3134714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EC2DFD3-0DAC-445D-84E3-48003777502E}"/>
                    </a:ext>
                  </a:extLst>
                </p14:cNvPr>
                <p14:cNvContentPartPr/>
                <p14:nvPr/>
              </p14:nvContentPartPr>
              <p14:xfrm>
                <a:off x="7338462" y="3182234"/>
                <a:ext cx="540360" cy="3700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EC2DFD3-0DAC-445D-84E3-48003777502E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320822" y="3164594"/>
                  <a:ext cx="5760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22C81C1-60B3-4653-BEC8-47566C219523}"/>
                    </a:ext>
                  </a:extLst>
                </p14:cNvPr>
                <p14:cNvContentPartPr/>
                <p14:nvPr/>
              </p14:nvContentPartPr>
              <p14:xfrm>
                <a:off x="7710342" y="3525314"/>
                <a:ext cx="9360" cy="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22C81C1-60B3-4653-BEC8-47566C21952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92702" y="3507314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F1F26B1-C451-4D89-BEB2-32C6BDFCC70C}"/>
                    </a:ext>
                  </a:extLst>
                </p14:cNvPr>
                <p14:cNvContentPartPr/>
                <p14:nvPr/>
              </p14:nvContentPartPr>
              <p14:xfrm>
                <a:off x="7965222" y="3428474"/>
                <a:ext cx="360" cy="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F1F26B1-C451-4D89-BEB2-32C6BDFCC7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47582" y="341083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56018AE-B8CC-46DA-A322-E0969A1581B8}"/>
                    </a:ext>
                  </a:extLst>
                </p14:cNvPr>
                <p14:cNvContentPartPr/>
                <p14:nvPr/>
              </p14:nvContentPartPr>
              <p14:xfrm>
                <a:off x="6154422" y="3232634"/>
                <a:ext cx="756360" cy="519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56018AE-B8CC-46DA-A322-E0969A1581B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136782" y="3214634"/>
                  <a:ext cx="79200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0734404-5D03-4239-9B8B-53DC8CA8129E}"/>
                    </a:ext>
                  </a:extLst>
                </p14:cNvPr>
                <p14:cNvContentPartPr/>
                <p14:nvPr/>
              </p14:nvContentPartPr>
              <p14:xfrm>
                <a:off x="6154422" y="3305714"/>
                <a:ext cx="78840" cy="1213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0734404-5D03-4239-9B8B-53DC8CA8129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136422" y="3287714"/>
                  <a:ext cx="114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B7085A2-FFCF-42F1-9D93-6BE5FDE6B648}"/>
                    </a:ext>
                  </a:extLst>
                </p14:cNvPr>
                <p14:cNvContentPartPr/>
                <p14:nvPr/>
              </p14:nvContentPartPr>
              <p14:xfrm>
                <a:off x="6900342" y="3578234"/>
                <a:ext cx="124920" cy="362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B7085A2-FFCF-42F1-9D93-6BE5FDE6B64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882702" y="3560234"/>
                  <a:ext cx="1605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2966A45-1BCB-46AB-96FB-6B256DA698F7}"/>
                    </a:ext>
                  </a:extLst>
                </p14:cNvPr>
                <p14:cNvContentPartPr/>
                <p14:nvPr/>
              </p14:nvContentPartPr>
              <p14:xfrm>
                <a:off x="6840222" y="3097994"/>
                <a:ext cx="262440" cy="1641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2966A45-1BCB-46AB-96FB-6B256DA698F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822222" y="3080354"/>
                  <a:ext cx="298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F71C5359-CA43-4393-ADF5-71406D144358}"/>
                    </a:ext>
                  </a:extLst>
                </p14:cNvPr>
                <p14:cNvContentPartPr/>
                <p14:nvPr/>
              </p14:nvContentPartPr>
              <p14:xfrm>
                <a:off x="5062902" y="3266114"/>
                <a:ext cx="748440" cy="5518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F71C5359-CA43-4393-ADF5-71406D14435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044902" y="3248474"/>
                  <a:ext cx="78408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E7021EA-2B03-44DF-A987-7C58507F942C}"/>
                    </a:ext>
                  </a:extLst>
                </p14:cNvPr>
                <p14:cNvContentPartPr/>
                <p14:nvPr/>
              </p14:nvContentPartPr>
              <p14:xfrm>
                <a:off x="5754462" y="3199874"/>
                <a:ext cx="169560" cy="1980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E7021EA-2B03-44DF-A987-7C58507F942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736462" y="3182234"/>
                  <a:ext cx="205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56D8ADF-CC35-477E-B3F3-77CEFB654F9C}"/>
                    </a:ext>
                  </a:extLst>
                </p14:cNvPr>
                <p14:cNvContentPartPr/>
                <p14:nvPr/>
              </p14:nvContentPartPr>
              <p14:xfrm>
                <a:off x="5727462" y="3779834"/>
                <a:ext cx="22680" cy="273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56D8ADF-CC35-477E-B3F3-77CEFB654F9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709822" y="3761834"/>
                  <a:ext cx="58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2B7C54A-D71B-43D0-ADC5-ACDF189F5F7B}"/>
                    </a:ext>
                  </a:extLst>
                </p14:cNvPr>
                <p14:cNvContentPartPr/>
                <p14:nvPr/>
              </p14:nvContentPartPr>
              <p14:xfrm>
                <a:off x="5644302" y="3789194"/>
                <a:ext cx="360" cy="3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2B7C54A-D71B-43D0-ADC5-ACDF189F5F7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26302" y="377119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83CE488-325D-4C8C-983D-05C34A240D93}"/>
                    </a:ext>
                  </a:extLst>
                </p14:cNvPr>
                <p14:cNvContentPartPr/>
                <p14:nvPr/>
              </p14:nvContentPartPr>
              <p14:xfrm>
                <a:off x="5389422" y="3110234"/>
                <a:ext cx="219240" cy="2487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83CE488-325D-4C8C-983D-05C34A240D9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71422" y="3092234"/>
                  <a:ext cx="254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EA95CAD-8CA0-4E6B-A483-164ED0930E0E}"/>
                    </a:ext>
                  </a:extLst>
                </p14:cNvPr>
                <p14:cNvContentPartPr/>
                <p14:nvPr/>
              </p14:nvContentPartPr>
              <p14:xfrm>
                <a:off x="5301582" y="2933114"/>
                <a:ext cx="317160" cy="3376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EA95CAD-8CA0-4E6B-A483-164ED0930E0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283582" y="2915474"/>
                  <a:ext cx="35280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5F82F09-C716-4B00-A998-B0FBAD5A99ED}"/>
                    </a:ext>
                  </a:extLst>
                </p14:cNvPr>
                <p14:cNvContentPartPr/>
                <p14:nvPr/>
              </p14:nvContentPartPr>
              <p14:xfrm>
                <a:off x="5336502" y="3885674"/>
                <a:ext cx="360" cy="36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5F82F09-C716-4B00-A998-B0FBAD5A99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8502" y="386803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56019A4-3BD0-4CFA-BA64-9C0BB383009E}"/>
                    </a:ext>
                  </a:extLst>
                </p14:cNvPr>
                <p14:cNvContentPartPr/>
                <p14:nvPr/>
              </p14:nvContentPartPr>
              <p14:xfrm>
                <a:off x="5433342" y="3859754"/>
                <a:ext cx="360" cy="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56019A4-3BD0-4CFA-BA64-9C0BB38300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15342" y="384175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596D977A-2682-4379-ABB5-1214E2187B46}"/>
                    </a:ext>
                  </a:extLst>
                </p14:cNvPr>
                <p14:cNvContentPartPr/>
                <p14:nvPr/>
              </p14:nvContentPartPr>
              <p14:xfrm>
                <a:off x="411342" y="3721514"/>
                <a:ext cx="573840" cy="403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596D977A-2682-4379-ABB5-1214E2187B4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3342" y="3703514"/>
                  <a:ext cx="6094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642AC95-193C-4534-8AE5-0229E44BDCA4}"/>
                    </a:ext>
                  </a:extLst>
                </p14:cNvPr>
                <p14:cNvContentPartPr/>
                <p14:nvPr/>
              </p14:nvContentPartPr>
              <p14:xfrm>
                <a:off x="974382" y="3596234"/>
                <a:ext cx="353160" cy="4986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642AC95-193C-4534-8AE5-0229E44BDCA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56742" y="3578234"/>
                  <a:ext cx="3888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424E696-6661-4FFA-A272-17AF997F0458}"/>
                    </a:ext>
                  </a:extLst>
                </p14:cNvPr>
                <p14:cNvContentPartPr/>
                <p14:nvPr/>
              </p14:nvContentPartPr>
              <p14:xfrm>
                <a:off x="1240782" y="3544034"/>
                <a:ext cx="516240" cy="4021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424E696-6661-4FFA-A272-17AF997F045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222782" y="3526394"/>
                  <a:ext cx="5518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6B57C52-BD0C-4C58-BEA9-5576E57CA3D2}"/>
                    </a:ext>
                  </a:extLst>
                </p14:cNvPr>
                <p14:cNvContentPartPr/>
                <p14:nvPr/>
              </p14:nvContentPartPr>
              <p14:xfrm>
                <a:off x="1802022" y="3666074"/>
                <a:ext cx="43200" cy="1137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6B57C52-BD0C-4C58-BEA9-5576E57CA3D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784382" y="3648434"/>
                  <a:ext cx="78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944F6EA-8409-4A54-87DD-374815E02AE4}"/>
                    </a:ext>
                  </a:extLst>
                </p14:cNvPr>
                <p14:cNvContentPartPr/>
                <p14:nvPr/>
              </p14:nvContentPartPr>
              <p14:xfrm>
                <a:off x="1775742" y="3551954"/>
                <a:ext cx="360" cy="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944F6EA-8409-4A54-87DD-374815E02AE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58102" y="353395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39FBE30-56C0-41EB-95AD-BFA92C69DB8A}"/>
                    </a:ext>
                  </a:extLst>
                </p14:cNvPr>
                <p14:cNvContentPartPr/>
                <p14:nvPr/>
              </p14:nvContentPartPr>
              <p14:xfrm>
                <a:off x="1863582" y="3666074"/>
                <a:ext cx="207000" cy="17136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39FBE30-56C0-41EB-95AD-BFA92C69DB8A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845582" y="3648434"/>
                  <a:ext cx="242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022FFB7-9992-4C85-AAA5-92317326360E}"/>
                    </a:ext>
                  </a:extLst>
                </p14:cNvPr>
                <p14:cNvContentPartPr/>
                <p14:nvPr/>
              </p14:nvContentPartPr>
              <p14:xfrm>
                <a:off x="2135022" y="3495794"/>
                <a:ext cx="262800" cy="677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022FFB7-9992-4C85-AAA5-92317326360E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117022" y="3477794"/>
                  <a:ext cx="29844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C453C8E-4A4C-4C78-9B24-BB1A90A20551}"/>
                    </a:ext>
                  </a:extLst>
                </p14:cNvPr>
                <p14:cNvContentPartPr/>
                <p14:nvPr/>
              </p14:nvContentPartPr>
              <p14:xfrm>
                <a:off x="2671062" y="3640154"/>
                <a:ext cx="469800" cy="29052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C453C8E-4A4C-4C78-9B24-BB1A90A2055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653062" y="3622154"/>
                  <a:ext cx="505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CA0D914-9B08-45C4-8748-2B210378D8AB}"/>
                    </a:ext>
                  </a:extLst>
                </p14:cNvPr>
                <p14:cNvContentPartPr/>
                <p14:nvPr/>
              </p14:nvContentPartPr>
              <p14:xfrm>
                <a:off x="3242382" y="3647354"/>
                <a:ext cx="293400" cy="1947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CA0D914-9B08-45C4-8748-2B210378D8AB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224742" y="3629354"/>
                  <a:ext cx="329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5F55DFE-4099-4911-8BEE-38880EE23E88}"/>
                    </a:ext>
                  </a:extLst>
                </p14:cNvPr>
                <p14:cNvContentPartPr/>
                <p14:nvPr/>
              </p14:nvContentPartPr>
              <p14:xfrm>
                <a:off x="3622182" y="3452954"/>
                <a:ext cx="405360" cy="4222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5F55DFE-4099-4911-8BEE-38880EE23E8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604182" y="3434954"/>
                  <a:ext cx="4410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A893C2C-0E6F-4CBC-A208-F22CDFA552C6}"/>
                    </a:ext>
                  </a:extLst>
                </p14:cNvPr>
                <p14:cNvContentPartPr/>
                <p14:nvPr/>
              </p14:nvContentPartPr>
              <p14:xfrm>
                <a:off x="4132302" y="3279074"/>
                <a:ext cx="290160" cy="505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A893C2C-0E6F-4CBC-A208-F22CDFA552C6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114302" y="3261074"/>
                  <a:ext cx="32580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CB1DF11-08E7-4394-81B6-9C26E35354F0}"/>
                    </a:ext>
                  </a:extLst>
                </p14:cNvPr>
                <p14:cNvContentPartPr/>
                <p14:nvPr/>
              </p14:nvContentPartPr>
              <p14:xfrm>
                <a:off x="4097022" y="3450794"/>
                <a:ext cx="144360" cy="48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CB1DF11-08E7-4394-81B6-9C26E35354F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079022" y="3432794"/>
                  <a:ext cx="180000" cy="8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8" name="TextBox 247">
            <a:extLst>
              <a:ext uri="{FF2B5EF4-FFF2-40B4-BE49-F238E27FC236}">
                <a16:creationId xmlns:a16="http://schemas.microsoft.com/office/drawing/2014/main" id="{24C116A4-09DA-449C-A9DC-6B8FBF8A0C58}"/>
              </a:ext>
            </a:extLst>
          </p:cNvPr>
          <p:cNvSpPr txBox="1"/>
          <p:nvPr/>
        </p:nvSpPr>
        <p:spPr>
          <a:xfrm>
            <a:off x="1336431" y="5029200"/>
            <a:ext cx="7121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Ordering cost is also called as set-up cost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62343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75E881-2EA6-4944-9417-B5932411DE2F}"/>
                  </a:ext>
                </a:extLst>
              </p14:cNvPr>
              <p14:cNvContentPartPr/>
              <p14:nvPr/>
            </p14:nvContentPartPr>
            <p14:xfrm>
              <a:off x="10402062" y="359778"/>
              <a:ext cx="253800" cy="308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75E881-2EA6-4944-9417-B5932411DE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4062" y="324138"/>
                <a:ext cx="2894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03E6FA6-5806-4ACB-BED3-ED77B063FCCC}"/>
                  </a:ext>
                </a:extLst>
              </p14:cNvPr>
              <p14:cNvContentPartPr/>
              <p14:nvPr/>
            </p14:nvContentPartPr>
            <p14:xfrm>
              <a:off x="10777542" y="407298"/>
              <a:ext cx="214200" cy="272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03E6FA6-5806-4ACB-BED3-ED77B063FC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59542" y="371298"/>
                <a:ext cx="2498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3BA9FB-8EB7-44D3-A110-D11F36640517}"/>
                  </a:ext>
                </a:extLst>
              </p14:cNvPr>
              <p14:cNvContentPartPr/>
              <p14:nvPr/>
            </p14:nvContentPartPr>
            <p14:xfrm>
              <a:off x="11086782" y="252498"/>
              <a:ext cx="187560" cy="36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3BA9FB-8EB7-44D3-A110-D11F366405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68782" y="216858"/>
                <a:ext cx="22320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AA1013-E457-49C6-A1A7-1594A74C31AF}"/>
                  </a:ext>
                </a:extLst>
              </p14:cNvPr>
              <p14:cNvContentPartPr/>
              <p14:nvPr/>
            </p14:nvContentPartPr>
            <p14:xfrm>
              <a:off x="11420862" y="105258"/>
              <a:ext cx="204840" cy="408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AA1013-E457-49C6-A1A7-1594A74C31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03222" y="69258"/>
                <a:ext cx="24048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B17CDAD-FD4A-40C6-A206-BAEFF2CB407C}"/>
                  </a:ext>
                </a:extLst>
              </p14:cNvPr>
              <p14:cNvContentPartPr/>
              <p14:nvPr/>
            </p14:nvContentPartPr>
            <p14:xfrm>
              <a:off x="11376942" y="259338"/>
              <a:ext cx="156960" cy="57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B17CDAD-FD4A-40C6-A206-BAEFF2CB40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58942" y="223338"/>
                <a:ext cx="1926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CA41268-99AE-42D0-A711-A81790ADDC61}"/>
                  </a:ext>
                </a:extLst>
              </p14:cNvPr>
              <p14:cNvContentPartPr/>
              <p14:nvPr/>
            </p14:nvContentPartPr>
            <p14:xfrm>
              <a:off x="7578222" y="237018"/>
              <a:ext cx="174960" cy="531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CA41268-99AE-42D0-A711-A81790ADDC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60222" y="201378"/>
                <a:ext cx="21060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5CD728-C706-4C5D-B7FC-FF26DE41D00A}"/>
                  </a:ext>
                </a:extLst>
              </p14:cNvPr>
              <p14:cNvContentPartPr/>
              <p14:nvPr/>
            </p14:nvContentPartPr>
            <p14:xfrm>
              <a:off x="7965222" y="193098"/>
              <a:ext cx="178200" cy="468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5CD728-C706-4C5D-B7FC-FF26DE41D0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47582" y="157458"/>
                <a:ext cx="21384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3983837-7E97-4C39-A197-DFF10AAA5BBB}"/>
                  </a:ext>
                </a:extLst>
              </p14:cNvPr>
              <p14:cNvContentPartPr/>
              <p14:nvPr/>
            </p14:nvContentPartPr>
            <p14:xfrm>
              <a:off x="7877742" y="424218"/>
              <a:ext cx="180000" cy="85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3983837-7E97-4C39-A197-DFF10AAA5B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59742" y="388218"/>
                <a:ext cx="2156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ED12DD-2FE5-4728-BA6B-BA06D5AF9F2A}"/>
                  </a:ext>
                </a:extLst>
              </p14:cNvPr>
              <p14:cNvContentPartPr/>
              <p14:nvPr/>
            </p14:nvContentPartPr>
            <p14:xfrm>
              <a:off x="8218302" y="456618"/>
              <a:ext cx="188640" cy="123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ED12DD-2FE5-4728-BA6B-BA06D5AF9F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00662" y="420978"/>
                <a:ext cx="2242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DE552D9-42C7-4051-BBE4-022FBB28BD6B}"/>
                  </a:ext>
                </a:extLst>
              </p14:cNvPr>
              <p14:cNvContentPartPr/>
              <p14:nvPr/>
            </p14:nvContentPartPr>
            <p14:xfrm>
              <a:off x="8530062" y="404058"/>
              <a:ext cx="266400" cy="209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DE552D9-42C7-4051-BBE4-022FBB28BD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12062" y="368418"/>
                <a:ext cx="3020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7945B12-A59B-4FCC-AD25-6B2910FFAACB}"/>
                  </a:ext>
                </a:extLst>
              </p14:cNvPr>
              <p14:cNvContentPartPr/>
              <p14:nvPr/>
            </p14:nvContentPartPr>
            <p14:xfrm>
              <a:off x="8862342" y="263298"/>
              <a:ext cx="156960" cy="410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945B12-A59B-4FCC-AD25-6B2910FFAA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44342" y="227658"/>
                <a:ext cx="1926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5F32F3F-72D9-44E7-B9D8-B9F07CFDB77F}"/>
                  </a:ext>
                </a:extLst>
              </p14:cNvPr>
              <p14:cNvContentPartPr/>
              <p14:nvPr/>
            </p14:nvContentPartPr>
            <p14:xfrm>
              <a:off x="8939382" y="298578"/>
              <a:ext cx="307800" cy="423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5F32F3F-72D9-44E7-B9D8-B9F07CFDB7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21382" y="262578"/>
                <a:ext cx="34344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140545-2417-4BBB-B22F-0D24C044FAA5}"/>
                  </a:ext>
                </a:extLst>
              </p14:cNvPr>
              <p14:cNvContentPartPr/>
              <p14:nvPr/>
            </p14:nvContentPartPr>
            <p14:xfrm>
              <a:off x="9247902" y="323418"/>
              <a:ext cx="195840" cy="320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140545-2417-4BBB-B22F-0D24C044FAA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29902" y="287418"/>
                <a:ext cx="2314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35F71EC-AFBC-48A0-9167-BB0286D5DC52}"/>
                  </a:ext>
                </a:extLst>
              </p14:cNvPr>
              <p14:cNvContentPartPr/>
              <p14:nvPr/>
            </p14:nvContentPartPr>
            <p14:xfrm>
              <a:off x="9565782" y="377778"/>
              <a:ext cx="54000" cy="227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35F71EC-AFBC-48A0-9167-BB0286D5DC5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47782" y="341778"/>
                <a:ext cx="896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8DB319B-05C9-4E05-B6E9-B6AE8B8EE523}"/>
                  </a:ext>
                </a:extLst>
              </p14:cNvPr>
              <p14:cNvContentPartPr/>
              <p14:nvPr/>
            </p14:nvContentPartPr>
            <p14:xfrm>
              <a:off x="9671622" y="395418"/>
              <a:ext cx="119880" cy="203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8DB319B-05C9-4E05-B6E9-B6AE8B8EE5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53982" y="359418"/>
                <a:ext cx="15552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7C06767-0853-43C0-8696-976DB6E4A002}"/>
                  </a:ext>
                </a:extLst>
              </p14:cNvPr>
              <p14:cNvContentPartPr/>
              <p14:nvPr/>
            </p14:nvContentPartPr>
            <p14:xfrm>
              <a:off x="9803022" y="140538"/>
              <a:ext cx="222120" cy="375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7C06767-0853-43C0-8696-976DB6E4A00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85382" y="104538"/>
                <a:ext cx="25776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97B6F57-61BA-46E0-B5A0-39E36B5A4737}"/>
                  </a:ext>
                </a:extLst>
              </p14:cNvPr>
              <p14:cNvContentPartPr/>
              <p14:nvPr/>
            </p14:nvContentPartPr>
            <p14:xfrm>
              <a:off x="9750102" y="220818"/>
              <a:ext cx="159120" cy="42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97B6F57-61BA-46E0-B5A0-39E36B5A473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32462" y="184818"/>
                <a:ext cx="1947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0C6319C-8275-49D9-B37D-37C9091D55AA}"/>
                  </a:ext>
                </a:extLst>
              </p14:cNvPr>
              <p14:cNvContentPartPr/>
              <p14:nvPr/>
            </p14:nvContentPartPr>
            <p14:xfrm>
              <a:off x="9629862" y="571098"/>
              <a:ext cx="417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0C6319C-8275-49D9-B37D-37C9091D55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11862" y="535098"/>
                <a:ext cx="77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D63DF31-ECA5-4628-AAB3-2D430D4AF1E7}"/>
                  </a:ext>
                </a:extLst>
              </p14:cNvPr>
              <p14:cNvContentPartPr/>
              <p14:nvPr/>
            </p14:nvContentPartPr>
            <p14:xfrm>
              <a:off x="7032822" y="323058"/>
              <a:ext cx="42120" cy="141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D63DF31-ECA5-4628-AAB3-2D430D4AF1E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15182" y="287058"/>
                <a:ext cx="777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EB3F8CD-8EFC-44D2-BD93-11F3FA5F47DC}"/>
                  </a:ext>
                </a:extLst>
              </p14:cNvPr>
              <p14:cNvContentPartPr/>
              <p14:nvPr/>
            </p14:nvContentPartPr>
            <p14:xfrm>
              <a:off x="7086462" y="705738"/>
              <a:ext cx="63360" cy="241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EB3F8CD-8EFC-44D2-BD93-11F3FA5F47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068462" y="669738"/>
                <a:ext cx="99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D154183-39E6-48C5-922F-F053575B59EE}"/>
                  </a:ext>
                </a:extLst>
              </p14:cNvPr>
              <p14:cNvContentPartPr/>
              <p14:nvPr/>
            </p14:nvContentPartPr>
            <p14:xfrm>
              <a:off x="6743382" y="572898"/>
              <a:ext cx="78120" cy="33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D154183-39E6-48C5-922F-F053575B59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25742" y="536898"/>
                <a:ext cx="11376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F04D9FD-77F1-4AC5-95DC-7C438B99EA6C}"/>
                  </a:ext>
                </a:extLst>
              </p14:cNvPr>
              <p14:cNvContentPartPr/>
              <p14:nvPr/>
            </p14:nvContentPartPr>
            <p14:xfrm>
              <a:off x="7349982" y="693858"/>
              <a:ext cx="4624560" cy="405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F04D9FD-77F1-4AC5-95DC-7C438B99EA6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31982" y="657858"/>
                <a:ext cx="466020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7437002-32AB-4024-B1ED-3153CBD5DF6C}"/>
                  </a:ext>
                </a:extLst>
              </p14:cNvPr>
              <p14:cNvContentPartPr/>
              <p14:nvPr/>
            </p14:nvContentPartPr>
            <p14:xfrm>
              <a:off x="7426662" y="791058"/>
              <a:ext cx="4566240" cy="274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7437002-32AB-4024-B1ED-3153CBD5DF6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08662" y="755058"/>
                <a:ext cx="4601880" cy="34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oup 272">
            <a:extLst>
              <a:ext uri="{FF2B5EF4-FFF2-40B4-BE49-F238E27FC236}">
                <a16:creationId xmlns:a16="http://schemas.microsoft.com/office/drawing/2014/main" id="{23938B71-3E86-4FB4-BCB2-6DAF7C982601}"/>
              </a:ext>
            </a:extLst>
          </p:cNvPr>
          <p:cNvGrpSpPr/>
          <p:nvPr/>
        </p:nvGrpSpPr>
        <p:grpSpPr>
          <a:xfrm>
            <a:off x="83022" y="14178"/>
            <a:ext cx="12075840" cy="4142520"/>
            <a:chOff x="83022" y="14178"/>
            <a:chExt cx="12075840" cy="414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D239D78-E22C-48E9-BC88-E7ECEDEBCD62}"/>
                    </a:ext>
                  </a:extLst>
                </p14:cNvPr>
                <p14:cNvContentPartPr/>
                <p14:nvPr/>
              </p14:nvContentPartPr>
              <p14:xfrm>
                <a:off x="6224262" y="304338"/>
                <a:ext cx="96480" cy="339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D239D78-E22C-48E9-BC88-E7ECEDEBCD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06622" y="286338"/>
                  <a:ext cx="1321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B63601-6A6A-4E58-A36B-1B99237946BC}"/>
                    </a:ext>
                  </a:extLst>
                </p14:cNvPr>
                <p14:cNvContentPartPr/>
                <p14:nvPr/>
              </p14:nvContentPartPr>
              <p14:xfrm>
                <a:off x="5602902" y="280938"/>
                <a:ext cx="488880" cy="681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B63601-6A6A-4E58-A36B-1B99237946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84902" y="262938"/>
                  <a:ext cx="52452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264A15B-CB8B-4A7C-8482-A181FFCB37F3}"/>
                    </a:ext>
                  </a:extLst>
                </p14:cNvPr>
                <p14:cNvContentPartPr/>
                <p14:nvPr/>
              </p14:nvContentPartPr>
              <p14:xfrm>
                <a:off x="6039942" y="143418"/>
                <a:ext cx="289800" cy="164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264A15B-CB8B-4A7C-8482-A181FFCB37F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22302" y="125778"/>
                  <a:ext cx="325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86DAFF-1C6F-48F8-A6BD-83940B725325}"/>
                    </a:ext>
                  </a:extLst>
                </p14:cNvPr>
                <p14:cNvContentPartPr/>
                <p14:nvPr/>
              </p14:nvContentPartPr>
              <p14:xfrm>
                <a:off x="5943102" y="14178"/>
                <a:ext cx="262080" cy="223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86DAFF-1C6F-48F8-A6BD-83940B72532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25462" y="-3822"/>
                  <a:ext cx="297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FB7860-236E-4144-A537-851B024D8879}"/>
                    </a:ext>
                  </a:extLst>
                </p14:cNvPr>
                <p14:cNvContentPartPr/>
                <p14:nvPr/>
              </p14:nvContentPartPr>
              <p14:xfrm>
                <a:off x="5547462" y="377778"/>
                <a:ext cx="18360" cy="68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FB7860-236E-4144-A537-851B024D887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29822" y="359778"/>
                  <a:ext cx="54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E37860B-B7EC-4466-A228-F174F0ACB16F}"/>
                    </a:ext>
                  </a:extLst>
                </p14:cNvPr>
                <p14:cNvContentPartPr/>
                <p14:nvPr/>
              </p14:nvContentPartPr>
              <p14:xfrm>
                <a:off x="4807302" y="265098"/>
                <a:ext cx="596160" cy="324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E37860B-B7EC-4466-A228-F174F0ACB1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89662" y="247458"/>
                  <a:ext cx="63180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6DF8A1-544B-49EB-A7A1-5CAE73A1D529}"/>
                    </a:ext>
                  </a:extLst>
                </p14:cNvPr>
                <p14:cNvContentPartPr/>
                <p14:nvPr/>
              </p14:nvContentPartPr>
              <p14:xfrm>
                <a:off x="5152182" y="580098"/>
                <a:ext cx="39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6DF8A1-544B-49EB-A7A1-5CAE73A1D52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134182" y="56209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6B71203-66EB-4AE9-B71A-6257D6069754}"/>
                    </a:ext>
                  </a:extLst>
                </p14:cNvPr>
                <p14:cNvContentPartPr/>
                <p14:nvPr/>
              </p14:nvContentPartPr>
              <p14:xfrm>
                <a:off x="5301582" y="571098"/>
                <a:ext cx="39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6B71203-66EB-4AE9-B71A-6257D606975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83582" y="55309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E5FA2C9-AF16-4B9F-8453-9F64B1DFEDA8}"/>
                    </a:ext>
                  </a:extLst>
                </p14:cNvPr>
                <p14:cNvContentPartPr/>
                <p14:nvPr/>
              </p14:nvContentPartPr>
              <p14:xfrm>
                <a:off x="5143182" y="95898"/>
                <a:ext cx="202680" cy="176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E5FA2C9-AF16-4B9F-8453-9F64B1DFED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25182" y="77898"/>
                  <a:ext cx="238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65F38C-8557-4E95-BB3E-EB94C07A0249}"/>
                    </a:ext>
                  </a:extLst>
                </p14:cNvPr>
                <p14:cNvContentPartPr/>
                <p14:nvPr/>
              </p14:nvContentPartPr>
              <p14:xfrm>
                <a:off x="3546222" y="263298"/>
                <a:ext cx="887040" cy="837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65F38C-8557-4E95-BB3E-EB94C07A02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28222" y="245658"/>
                  <a:ext cx="92268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6979AD-9A18-4370-8319-97DDA8D76CBC}"/>
                    </a:ext>
                  </a:extLst>
                </p14:cNvPr>
                <p14:cNvContentPartPr/>
                <p14:nvPr/>
              </p14:nvContentPartPr>
              <p14:xfrm>
                <a:off x="3781302" y="219378"/>
                <a:ext cx="193320" cy="2991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6979AD-9A18-4370-8319-97DDA8D76CB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63662" y="201738"/>
                  <a:ext cx="2289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A6E8AB0-553D-4CDE-B160-70FEF1E65E1D}"/>
                    </a:ext>
                  </a:extLst>
                </p14:cNvPr>
                <p14:cNvContentPartPr/>
                <p14:nvPr/>
              </p14:nvContentPartPr>
              <p14:xfrm>
                <a:off x="4343262" y="89778"/>
                <a:ext cx="249480" cy="156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A6E8AB0-553D-4CDE-B160-70FEF1E65E1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325262" y="72138"/>
                  <a:ext cx="2851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7934EDF-DF47-4089-BA9D-A5DD51985096}"/>
                    </a:ext>
                  </a:extLst>
                </p14:cNvPr>
                <p14:cNvContentPartPr/>
                <p14:nvPr/>
              </p14:nvContentPartPr>
              <p14:xfrm>
                <a:off x="3182622" y="571098"/>
                <a:ext cx="89280" cy="239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7934EDF-DF47-4089-BA9D-A5DD519850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64622" y="553098"/>
                  <a:ext cx="1249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7ED2CDF-FD88-4FB9-A342-3816945DB80F}"/>
                    </a:ext>
                  </a:extLst>
                </p14:cNvPr>
                <p14:cNvContentPartPr/>
                <p14:nvPr/>
              </p14:nvContentPartPr>
              <p14:xfrm>
                <a:off x="3008022" y="184098"/>
                <a:ext cx="246600" cy="470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7ED2CDF-FD88-4FB9-A342-3816945DB80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90022" y="166458"/>
                  <a:ext cx="28224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5C0E44B-03EB-41F5-A939-6863B4BA159C}"/>
                    </a:ext>
                  </a:extLst>
                </p14:cNvPr>
                <p14:cNvContentPartPr/>
                <p14:nvPr/>
              </p14:nvContentPartPr>
              <p14:xfrm>
                <a:off x="2293062" y="465618"/>
                <a:ext cx="510480" cy="2206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5C0E44B-03EB-41F5-A939-6863B4BA159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75422" y="447618"/>
                  <a:ext cx="546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06D0A26-99C9-4DC7-8586-CDFC845412C0}"/>
                    </a:ext>
                  </a:extLst>
                </p14:cNvPr>
                <p14:cNvContentPartPr/>
                <p14:nvPr/>
              </p14:nvContentPartPr>
              <p14:xfrm>
                <a:off x="2478822" y="773418"/>
                <a:ext cx="36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06D0A26-99C9-4DC7-8586-CDFC845412C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61182" y="7554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31DBF2D-64A1-40C7-A769-3B573E9DF8FD}"/>
                    </a:ext>
                  </a:extLst>
                </p14:cNvPr>
                <p14:cNvContentPartPr/>
                <p14:nvPr/>
              </p14:nvContentPartPr>
              <p14:xfrm>
                <a:off x="2725062" y="720498"/>
                <a:ext cx="9360" cy="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31DBF2D-64A1-40C7-A769-3B573E9DF8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07422" y="702858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2883B2-A774-4AF4-B993-A9A177585AF4}"/>
                    </a:ext>
                  </a:extLst>
                </p14:cNvPr>
                <p14:cNvContentPartPr/>
                <p14:nvPr/>
              </p14:nvContentPartPr>
              <p14:xfrm>
                <a:off x="2619942" y="852618"/>
                <a:ext cx="3960" cy="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2883B2-A774-4AF4-B993-A9A177585AF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01942" y="83461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A16F9F2-FF23-4644-B33A-2CDFC9EFFD81}"/>
                    </a:ext>
                  </a:extLst>
                </p14:cNvPr>
                <p14:cNvContentPartPr/>
                <p14:nvPr/>
              </p14:nvContentPartPr>
              <p14:xfrm>
                <a:off x="1800942" y="433578"/>
                <a:ext cx="336600" cy="343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A16F9F2-FF23-4644-B33A-2CDFC9EFFD8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782942" y="415578"/>
                  <a:ext cx="3722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92EF526-2816-4610-A764-67F431194F31}"/>
                    </a:ext>
                  </a:extLst>
                </p14:cNvPr>
                <p14:cNvContentPartPr/>
                <p14:nvPr/>
              </p14:nvContentPartPr>
              <p14:xfrm>
                <a:off x="2107662" y="219378"/>
                <a:ext cx="187200" cy="164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92EF526-2816-4610-A764-67F431194F3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090022" y="201738"/>
                  <a:ext cx="222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D78FF4-610E-40B7-960E-3FAB6AC6005A}"/>
                    </a:ext>
                  </a:extLst>
                </p14:cNvPr>
                <p14:cNvContentPartPr/>
                <p14:nvPr/>
              </p14:nvContentPartPr>
              <p14:xfrm>
                <a:off x="1277862" y="251058"/>
                <a:ext cx="252000" cy="418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D78FF4-610E-40B7-960E-3FAB6AC6005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260222" y="233418"/>
                  <a:ext cx="2876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304102-3AE4-48A4-932B-0DE432E38027}"/>
                    </a:ext>
                  </a:extLst>
                </p14:cNvPr>
                <p14:cNvContentPartPr/>
                <p14:nvPr/>
              </p14:nvContentPartPr>
              <p14:xfrm>
                <a:off x="1520502" y="699618"/>
                <a:ext cx="360" cy="3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304102-3AE4-48A4-932B-0DE432E3802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502862" y="6816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E2A795-B10A-4A5D-9E26-F5E15CC9D0B0}"/>
                    </a:ext>
                  </a:extLst>
                </p14:cNvPr>
                <p14:cNvContentPartPr/>
                <p14:nvPr/>
              </p14:nvContentPartPr>
              <p14:xfrm>
                <a:off x="1424022" y="738138"/>
                <a:ext cx="360" cy="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E2A795-B10A-4A5D-9E26-F5E15CC9D0B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06022" y="7204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68D285-E5DC-435E-9402-735C92C73AE5}"/>
                    </a:ext>
                  </a:extLst>
                </p14:cNvPr>
                <p14:cNvContentPartPr/>
                <p14:nvPr/>
              </p14:nvContentPartPr>
              <p14:xfrm>
                <a:off x="1547142" y="791058"/>
                <a:ext cx="396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68D285-E5DC-435E-9402-735C92C73AE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29502" y="77305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8AA5DB1-9B54-4108-A13D-C3965361A387}"/>
                    </a:ext>
                  </a:extLst>
                </p14:cNvPr>
                <p14:cNvContentPartPr/>
                <p14:nvPr/>
              </p14:nvContentPartPr>
              <p14:xfrm>
                <a:off x="526902" y="228378"/>
                <a:ext cx="1126080" cy="6436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8AA5DB1-9B54-4108-A13D-C3965361A38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08902" y="210738"/>
                  <a:ext cx="116172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B29385C-8867-4D8A-A625-273F9FE66A5A}"/>
                    </a:ext>
                  </a:extLst>
                </p14:cNvPr>
                <p14:cNvContentPartPr/>
                <p14:nvPr/>
              </p14:nvContentPartPr>
              <p14:xfrm>
                <a:off x="4966422" y="1133058"/>
                <a:ext cx="1059480" cy="671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B29385C-8867-4D8A-A625-273F9FE66A5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48422" y="1115418"/>
                  <a:ext cx="1095120" cy="70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4F92E5-78B3-4BA1-9E49-65E003186FDE}"/>
                    </a:ext>
                  </a:extLst>
                </p14:cNvPr>
                <p14:cNvContentPartPr/>
                <p14:nvPr/>
              </p14:nvContentPartPr>
              <p14:xfrm>
                <a:off x="5714502" y="1640298"/>
                <a:ext cx="360" cy="3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4F92E5-78B3-4BA1-9E49-65E003186FD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96862" y="162229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B8F1825-914E-4927-80EE-CC047DECB60A}"/>
                    </a:ext>
                  </a:extLst>
                </p14:cNvPr>
                <p14:cNvContentPartPr/>
                <p14:nvPr/>
              </p14:nvContentPartPr>
              <p14:xfrm>
                <a:off x="3692382" y="1503138"/>
                <a:ext cx="114120" cy="231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B8F1825-914E-4927-80EE-CC047DECB60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674742" y="1485498"/>
                  <a:ext cx="149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C94EB40-8A75-4E51-84B8-555671A6597C}"/>
                    </a:ext>
                  </a:extLst>
                </p14:cNvPr>
                <p14:cNvContentPartPr/>
                <p14:nvPr/>
              </p14:nvContentPartPr>
              <p14:xfrm>
                <a:off x="3920622" y="1301538"/>
                <a:ext cx="440640" cy="3416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C94EB40-8A75-4E51-84B8-555671A6597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902982" y="1283898"/>
                  <a:ext cx="47628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D7B93B8-B643-41A8-9A4F-8E234D056AFF}"/>
                    </a:ext>
                  </a:extLst>
                </p14:cNvPr>
                <p14:cNvContentPartPr/>
                <p14:nvPr/>
              </p14:nvContentPartPr>
              <p14:xfrm>
                <a:off x="4571502" y="1018578"/>
                <a:ext cx="302760" cy="409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D7B93B8-B643-41A8-9A4F-8E234D056AF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553862" y="1000578"/>
                  <a:ext cx="33840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223B1A5-7018-4CA0-9D5B-B539DA91F220}"/>
                    </a:ext>
                  </a:extLst>
                </p14:cNvPr>
                <p14:cNvContentPartPr/>
                <p14:nvPr/>
              </p14:nvContentPartPr>
              <p14:xfrm>
                <a:off x="4651062" y="1240338"/>
                <a:ext cx="96120" cy="34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223B1A5-7018-4CA0-9D5B-B539DA91F22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633062" y="1222698"/>
                  <a:ext cx="131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E94A42D-A330-4CDB-8EAB-D010FBE5112D}"/>
                    </a:ext>
                  </a:extLst>
                </p14:cNvPr>
                <p14:cNvContentPartPr/>
                <p14:nvPr/>
              </p14:nvContentPartPr>
              <p14:xfrm>
                <a:off x="4868502" y="940458"/>
                <a:ext cx="245880" cy="176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E94A42D-A330-4CDB-8EAB-D010FBE5112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50502" y="922458"/>
                  <a:ext cx="2815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E251EE3-2FC6-4633-86E8-80DC8CD725ED}"/>
                    </a:ext>
                  </a:extLst>
                </p14:cNvPr>
                <p14:cNvContentPartPr/>
                <p14:nvPr/>
              </p14:nvContentPartPr>
              <p14:xfrm>
                <a:off x="2722902" y="1191018"/>
                <a:ext cx="634680" cy="620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E251EE3-2FC6-4633-86E8-80DC8CD725E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04902" y="1173018"/>
                  <a:ext cx="67032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38B27EC-90C6-4841-B113-568826210EDB}"/>
                    </a:ext>
                  </a:extLst>
                </p14:cNvPr>
                <p14:cNvContentPartPr/>
                <p14:nvPr/>
              </p14:nvContentPartPr>
              <p14:xfrm>
                <a:off x="3270462" y="1591338"/>
                <a:ext cx="140760" cy="9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38B27EC-90C6-4841-B113-568826210ED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52822" y="1573338"/>
                  <a:ext cx="176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2396FB1-8FF5-4C6E-AC68-491F07657549}"/>
                    </a:ext>
                  </a:extLst>
                </p14:cNvPr>
                <p14:cNvContentPartPr/>
                <p14:nvPr/>
              </p14:nvContentPartPr>
              <p14:xfrm>
                <a:off x="3367302" y="1705458"/>
                <a:ext cx="360" cy="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2396FB1-8FF5-4C6E-AC68-491F0765754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49302" y="16878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2B3B8A9-F780-4CB4-BDFB-887725E7D87E}"/>
                    </a:ext>
                  </a:extLst>
                </p14:cNvPr>
                <p14:cNvContentPartPr/>
                <p14:nvPr/>
              </p14:nvContentPartPr>
              <p14:xfrm>
                <a:off x="1782222" y="1406298"/>
                <a:ext cx="618840" cy="4406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2B3B8A9-F780-4CB4-BDFB-887725E7D87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64222" y="1388658"/>
                  <a:ext cx="6544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C4E5891-C03E-4EA1-A11C-DF4576CC6273}"/>
                    </a:ext>
                  </a:extLst>
                </p14:cNvPr>
                <p14:cNvContentPartPr/>
                <p14:nvPr/>
              </p14:nvContentPartPr>
              <p14:xfrm>
                <a:off x="2434902" y="1608618"/>
                <a:ext cx="160200" cy="229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C4E5891-C03E-4EA1-A11C-DF4576CC627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16902" y="1590618"/>
                  <a:ext cx="1958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BBDC7DE-09BB-47F9-8100-3D64AF204683}"/>
                    </a:ext>
                  </a:extLst>
                </p14:cNvPr>
                <p14:cNvContentPartPr/>
                <p14:nvPr/>
              </p14:nvContentPartPr>
              <p14:xfrm>
                <a:off x="2285502" y="1881498"/>
                <a:ext cx="360" cy="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BBDC7DE-09BB-47F9-8100-3D64AF2046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67862" y="18634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1A1C257-8947-4F70-B1F6-3D2F567D2EBC}"/>
                    </a:ext>
                  </a:extLst>
                </p14:cNvPr>
                <p14:cNvContentPartPr/>
                <p14:nvPr/>
              </p14:nvContentPartPr>
              <p14:xfrm>
                <a:off x="2220702" y="1907418"/>
                <a:ext cx="3960" cy="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1A1C257-8947-4F70-B1F6-3D2F567D2EB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02702" y="188977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92F0502-87B0-4276-B866-F2FA72DC2456}"/>
                    </a:ext>
                  </a:extLst>
                </p14:cNvPr>
                <p14:cNvContentPartPr/>
                <p14:nvPr/>
              </p14:nvContentPartPr>
              <p14:xfrm>
                <a:off x="1765662" y="1371378"/>
                <a:ext cx="379440" cy="2304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92F0502-87B0-4276-B866-F2FA72DC24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748022" y="1353378"/>
                  <a:ext cx="4150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8304972-1808-4C2B-9097-08A0B8758690}"/>
                    </a:ext>
                  </a:extLst>
                </p14:cNvPr>
                <p14:cNvContentPartPr/>
                <p14:nvPr/>
              </p14:nvContentPartPr>
              <p14:xfrm>
                <a:off x="1450302" y="1485498"/>
                <a:ext cx="90720" cy="197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8304972-1808-4C2B-9097-08A0B875869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32662" y="1467858"/>
                  <a:ext cx="126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07A839C-463D-4824-A756-C32E5311D001}"/>
                    </a:ext>
                  </a:extLst>
                </p14:cNvPr>
                <p14:cNvContentPartPr/>
                <p14:nvPr/>
              </p14:nvContentPartPr>
              <p14:xfrm>
                <a:off x="1169862" y="1562178"/>
                <a:ext cx="177840" cy="221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07A839C-463D-4824-A756-C32E5311D00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51862" y="1544538"/>
                  <a:ext cx="213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1E9A5D-F421-4018-AA4E-F89F5F40ABA8}"/>
                    </a:ext>
                  </a:extLst>
                </p14:cNvPr>
                <p14:cNvContentPartPr/>
                <p14:nvPr/>
              </p14:nvContentPartPr>
              <p14:xfrm>
                <a:off x="565062" y="1432578"/>
                <a:ext cx="358920" cy="462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1E9A5D-F421-4018-AA4E-F89F5F40ABA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7422" y="1414938"/>
                  <a:ext cx="39456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035F5A3-BEC6-44CE-85A3-73D1AF8C380C}"/>
                    </a:ext>
                  </a:extLst>
                </p14:cNvPr>
                <p14:cNvContentPartPr/>
                <p14:nvPr/>
              </p14:nvContentPartPr>
              <p14:xfrm>
                <a:off x="4360902" y="1995618"/>
                <a:ext cx="477720" cy="5288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035F5A3-BEC6-44CE-85A3-73D1AF8C380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342902" y="1977978"/>
                  <a:ext cx="51336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BB76437-B35E-4384-9B4A-B322DF7F03F1}"/>
                    </a:ext>
                  </a:extLst>
                </p14:cNvPr>
                <p14:cNvContentPartPr/>
                <p14:nvPr/>
              </p14:nvContentPartPr>
              <p14:xfrm>
                <a:off x="4413462" y="1925058"/>
                <a:ext cx="181800" cy="2120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BB76437-B35E-4384-9B4A-B322DF7F03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95462" y="1907418"/>
                  <a:ext cx="2174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41B1984-A6FF-49C6-93C5-5FA64F8B393C}"/>
                    </a:ext>
                  </a:extLst>
                </p14:cNvPr>
                <p14:cNvContentPartPr/>
                <p14:nvPr/>
              </p14:nvContentPartPr>
              <p14:xfrm>
                <a:off x="4817742" y="2355978"/>
                <a:ext cx="360" cy="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41B1984-A6FF-49C6-93C5-5FA64F8B39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00102" y="23379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FB1B35D-2112-4D35-9BCC-B921C1D0273E}"/>
                    </a:ext>
                  </a:extLst>
                </p14:cNvPr>
                <p14:cNvContentPartPr/>
                <p14:nvPr/>
              </p14:nvContentPartPr>
              <p14:xfrm>
                <a:off x="4685982" y="2412138"/>
                <a:ext cx="360" cy="144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FB1B35D-2112-4D35-9BCC-B921C1D0273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67982" y="2394138"/>
                  <a:ext cx="36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24839AB-F722-4B73-9BAE-BC3CE7078185}"/>
                    </a:ext>
                  </a:extLst>
                </p14:cNvPr>
                <p14:cNvContentPartPr/>
                <p14:nvPr/>
              </p14:nvContentPartPr>
              <p14:xfrm>
                <a:off x="4835382" y="2461458"/>
                <a:ext cx="360" cy="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24839AB-F722-4B73-9BAE-BC3CE70781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17382" y="24438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18D4390-DDD7-4E36-A97C-B692740F7725}"/>
                    </a:ext>
                  </a:extLst>
                </p14:cNvPr>
                <p14:cNvContentPartPr/>
                <p14:nvPr/>
              </p14:nvContentPartPr>
              <p14:xfrm>
                <a:off x="3886062" y="2152578"/>
                <a:ext cx="367920" cy="1789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18D4390-DDD7-4E36-A97C-B692740F77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868062" y="2134578"/>
                  <a:ext cx="4035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CD0B1E9-8324-4E74-A2B3-3EFE59CFC0E4}"/>
                    </a:ext>
                  </a:extLst>
                </p14:cNvPr>
                <p14:cNvContentPartPr/>
                <p14:nvPr/>
              </p14:nvContentPartPr>
              <p14:xfrm>
                <a:off x="2846742" y="2065818"/>
                <a:ext cx="671760" cy="3794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CD0B1E9-8324-4E74-A2B3-3EFE59CFC0E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28742" y="2047818"/>
                  <a:ext cx="70740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754E5D2-C12D-4188-A662-4E8C0E016A80}"/>
                    </a:ext>
                  </a:extLst>
                </p14:cNvPr>
                <p14:cNvContentPartPr/>
                <p14:nvPr/>
              </p14:nvContentPartPr>
              <p14:xfrm>
                <a:off x="3235182" y="2118738"/>
                <a:ext cx="83520" cy="669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754E5D2-C12D-4188-A662-4E8C0E016A8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17542" y="2100738"/>
                  <a:ext cx="1191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9C447EC-A8E4-4D4F-BCEE-5AD0156DC676}"/>
                    </a:ext>
                  </a:extLst>
                </p14:cNvPr>
                <p14:cNvContentPartPr/>
                <p14:nvPr/>
              </p14:nvContentPartPr>
              <p14:xfrm>
                <a:off x="3607422" y="2162298"/>
                <a:ext cx="102960" cy="174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9C447EC-A8E4-4D4F-BCEE-5AD0156DC6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89782" y="2144658"/>
                  <a:ext cx="138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1FFBBFF-4956-40F8-8068-358035D7DC83}"/>
                    </a:ext>
                  </a:extLst>
                </p14:cNvPr>
                <p14:cNvContentPartPr/>
                <p14:nvPr/>
              </p14:nvContentPartPr>
              <p14:xfrm>
                <a:off x="3384942" y="2338698"/>
                <a:ext cx="360" cy="3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1FFBBFF-4956-40F8-8068-358035D7DC8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366942" y="23206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5EC538F-5F33-4647-A822-AC9A21057677}"/>
                    </a:ext>
                  </a:extLst>
                </p14:cNvPr>
                <p14:cNvContentPartPr/>
                <p14:nvPr/>
              </p14:nvContentPartPr>
              <p14:xfrm>
                <a:off x="3314022" y="2355978"/>
                <a:ext cx="9360" cy="3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5EC538F-5F33-4647-A822-AC9A210576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96382" y="2337978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3C0167E-7E2B-48A2-B4CC-FBA7226DAE66}"/>
                    </a:ext>
                  </a:extLst>
                </p14:cNvPr>
                <p14:cNvContentPartPr/>
                <p14:nvPr/>
              </p14:nvContentPartPr>
              <p14:xfrm>
                <a:off x="2470542" y="2285778"/>
                <a:ext cx="50760" cy="72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3C0167E-7E2B-48A2-B4CC-FBA7226DAE6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52542" y="2267778"/>
                  <a:ext cx="86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E2CD523-1E80-43E3-BF70-97A591CFF87B}"/>
                    </a:ext>
                  </a:extLst>
                </p14:cNvPr>
                <p14:cNvContentPartPr/>
                <p14:nvPr/>
              </p14:nvContentPartPr>
              <p14:xfrm>
                <a:off x="1844142" y="2092458"/>
                <a:ext cx="381600" cy="6670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E2CD523-1E80-43E3-BF70-97A591CFF87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26502" y="2074458"/>
                  <a:ext cx="41724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5D8B9EC-575E-466F-8C39-B3CC64B544F1}"/>
                    </a:ext>
                  </a:extLst>
                </p14:cNvPr>
                <p14:cNvContentPartPr/>
                <p14:nvPr/>
              </p14:nvContentPartPr>
              <p14:xfrm>
                <a:off x="1811022" y="2229618"/>
                <a:ext cx="360" cy="39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5D8B9EC-575E-466F-8C39-B3CC64B544F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793022" y="22116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C37A10E-FE71-4598-982D-E110A178C9AD}"/>
                    </a:ext>
                  </a:extLst>
                </p14:cNvPr>
                <p14:cNvContentPartPr/>
                <p14:nvPr/>
              </p14:nvContentPartPr>
              <p14:xfrm>
                <a:off x="1898862" y="2197578"/>
                <a:ext cx="360" cy="3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C37A10E-FE71-4598-982D-E110A178C9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80862" y="21799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9C54FC9-B54C-46B3-A84C-FA79DCCAFEFE}"/>
                    </a:ext>
                  </a:extLst>
                </p14:cNvPr>
                <p14:cNvContentPartPr/>
                <p14:nvPr/>
              </p14:nvContentPartPr>
              <p14:xfrm>
                <a:off x="1389102" y="2303418"/>
                <a:ext cx="127440" cy="248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9C54FC9-B54C-46B3-A84C-FA79DCCAFEF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71102" y="2285418"/>
                  <a:ext cx="163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FBF061A-5A5C-4C2E-9964-B60306D4A530}"/>
                    </a:ext>
                  </a:extLst>
                </p14:cNvPr>
                <p14:cNvContentPartPr/>
                <p14:nvPr/>
              </p14:nvContentPartPr>
              <p14:xfrm>
                <a:off x="1163382" y="1986618"/>
                <a:ext cx="280080" cy="3150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FBF061A-5A5C-4C2E-9964-B60306D4A53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5742" y="1968618"/>
                  <a:ext cx="3157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C489B5C-D130-4D22-92DD-421EB1152AB6}"/>
                    </a:ext>
                  </a:extLst>
                </p14:cNvPr>
                <p14:cNvContentPartPr/>
                <p14:nvPr/>
              </p14:nvContentPartPr>
              <p14:xfrm>
                <a:off x="763062" y="2303418"/>
                <a:ext cx="408600" cy="185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C489B5C-D130-4D22-92DD-421EB1152A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5062" y="2285418"/>
                  <a:ext cx="444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F8A4FCC-ED0F-43D3-8F3E-0D422D062A6A}"/>
                    </a:ext>
                  </a:extLst>
                </p14:cNvPr>
                <p14:cNvContentPartPr/>
                <p14:nvPr/>
              </p14:nvContentPartPr>
              <p14:xfrm>
                <a:off x="1037022" y="2514378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F8A4FCC-ED0F-43D3-8F3E-0D422D062A6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9382" y="24963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8BD9D07-27D7-4DEC-A6BC-39E5AF95A1B4}"/>
                    </a:ext>
                  </a:extLst>
                </p14:cNvPr>
                <p14:cNvContentPartPr/>
                <p14:nvPr/>
              </p14:nvContentPartPr>
              <p14:xfrm>
                <a:off x="887622" y="2542458"/>
                <a:ext cx="9360" cy="7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8BD9D07-27D7-4DEC-A6BC-39E5AF95A1B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69622" y="2524818"/>
                  <a:ext cx="45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1BCEDC6-912A-492D-9136-60295BA9676B}"/>
                    </a:ext>
                  </a:extLst>
                </p14:cNvPr>
                <p14:cNvContentPartPr/>
                <p14:nvPr/>
              </p14:nvContentPartPr>
              <p14:xfrm>
                <a:off x="1063662" y="2637498"/>
                <a:ext cx="360" cy="3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1BCEDC6-912A-492D-9136-60295BA9676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5662" y="26194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F7F9A3B-CBC6-4CB1-96ED-FF76902EEA31}"/>
                    </a:ext>
                  </a:extLst>
                </p14:cNvPr>
                <p14:cNvContentPartPr/>
                <p14:nvPr/>
              </p14:nvContentPartPr>
              <p14:xfrm>
                <a:off x="83022" y="2250498"/>
                <a:ext cx="320400" cy="376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F7F9A3B-CBC6-4CB1-96ED-FF76902EEA3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022" y="2232858"/>
                  <a:ext cx="3560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9FC56F9-B918-4E6F-AB91-6CAABE61399C}"/>
                    </a:ext>
                  </a:extLst>
                </p14:cNvPr>
                <p14:cNvContentPartPr/>
                <p14:nvPr/>
              </p14:nvContentPartPr>
              <p14:xfrm>
                <a:off x="201822" y="2074818"/>
                <a:ext cx="360" cy="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9FC56F9-B918-4E6F-AB91-6CAABE61399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4182" y="20568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6010F51-7237-4516-9768-65FFE8E86376}"/>
                    </a:ext>
                  </a:extLst>
                </p14:cNvPr>
                <p14:cNvContentPartPr/>
                <p14:nvPr/>
              </p14:nvContentPartPr>
              <p14:xfrm>
                <a:off x="11763582" y="1221618"/>
                <a:ext cx="120960" cy="363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6010F51-7237-4516-9768-65FFE8E8637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745942" y="1203978"/>
                  <a:ext cx="15660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6FFC23B-FE48-4550-BCAE-762B5B7703BA}"/>
                    </a:ext>
                  </a:extLst>
                </p14:cNvPr>
                <p14:cNvContentPartPr/>
                <p14:nvPr/>
              </p14:nvContentPartPr>
              <p14:xfrm>
                <a:off x="11546502" y="1002018"/>
                <a:ext cx="378360" cy="347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6FFC23B-FE48-4550-BCAE-762B5B7703B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528862" y="984378"/>
                  <a:ext cx="4140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A2E2F6B-F7DB-4CDC-911D-FB3A27AD5849}"/>
                    </a:ext>
                  </a:extLst>
                </p14:cNvPr>
                <p14:cNvContentPartPr/>
                <p14:nvPr/>
              </p14:nvContentPartPr>
              <p14:xfrm>
                <a:off x="10808142" y="994098"/>
                <a:ext cx="551520" cy="545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A2E2F6B-F7DB-4CDC-911D-FB3A27AD584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790142" y="976098"/>
                  <a:ext cx="58716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1D2EE8-110C-4ABB-9E12-E7D3C2D5429E}"/>
                    </a:ext>
                  </a:extLst>
                </p14:cNvPr>
                <p14:cNvContentPartPr/>
                <p14:nvPr/>
              </p14:nvContentPartPr>
              <p14:xfrm>
                <a:off x="11060502" y="1292178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11D2EE8-110C-4ABB-9E12-E7D3C2D5429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042502" y="12741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DD345DB-6B42-4432-92BD-AD9A35270A25}"/>
                    </a:ext>
                  </a:extLst>
                </p14:cNvPr>
                <p14:cNvContentPartPr/>
                <p14:nvPr/>
              </p14:nvContentPartPr>
              <p14:xfrm>
                <a:off x="11236182" y="1239258"/>
                <a:ext cx="360" cy="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DD345DB-6B42-4432-92BD-AD9A35270A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218542" y="12216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E7E696-963A-4A02-8B4F-245CC5CEA877}"/>
                    </a:ext>
                  </a:extLst>
                </p14:cNvPr>
                <p14:cNvContentPartPr/>
                <p14:nvPr/>
              </p14:nvContentPartPr>
              <p14:xfrm>
                <a:off x="10077342" y="1098858"/>
                <a:ext cx="623880" cy="469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E7E696-963A-4A02-8B4F-245CC5CEA87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059342" y="1080858"/>
                  <a:ext cx="65952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55494CD-B984-4DDE-A530-3CFE19F38CA3}"/>
                    </a:ext>
                  </a:extLst>
                </p14:cNvPr>
                <p14:cNvContentPartPr/>
                <p14:nvPr/>
              </p14:nvContentPartPr>
              <p14:xfrm>
                <a:off x="10618422" y="1459218"/>
                <a:ext cx="134640" cy="241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55494CD-B984-4DDE-A530-3CFE19F38CA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00422" y="1441578"/>
                  <a:ext cx="170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218D706-4A89-4D82-A066-97F35715296F}"/>
                    </a:ext>
                  </a:extLst>
                </p14:cNvPr>
                <p14:cNvContentPartPr/>
                <p14:nvPr/>
              </p14:nvContentPartPr>
              <p14:xfrm>
                <a:off x="9873582" y="1327458"/>
                <a:ext cx="43920" cy="220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218D706-4A89-4D82-A066-97F35715296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855582" y="1309458"/>
                  <a:ext cx="79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FA380D6-FC2A-4319-816D-1251D85E1D99}"/>
                    </a:ext>
                  </a:extLst>
                </p14:cNvPr>
                <p14:cNvContentPartPr/>
                <p14:nvPr/>
              </p14:nvContentPartPr>
              <p14:xfrm>
                <a:off x="9551742" y="1387938"/>
                <a:ext cx="216360" cy="389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FA380D6-FC2A-4319-816D-1251D85E1D9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533742" y="1370298"/>
                  <a:ext cx="25200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509B412-242E-40C5-8935-6891BA1D0516}"/>
                    </a:ext>
                  </a:extLst>
                </p14:cNvPr>
                <p14:cNvContentPartPr/>
                <p14:nvPr/>
              </p14:nvContentPartPr>
              <p14:xfrm>
                <a:off x="9045582" y="1396578"/>
                <a:ext cx="395280" cy="404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509B412-242E-40C5-8935-6891BA1D051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027942" y="1378938"/>
                  <a:ext cx="4309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D5AA22E-0722-4C02-B040-A1371E9C61DC}"/>
                    </a:ext>
                  </a:extLst>
                </p14:cNvPr>
                <p14:cNvContentPartPr/>
                <p14:nvPr/>
              </p14:nvContentPartPr>
              <p14:xfrm>
                <a:off x="9064662" y="1414938"/>
                <a:ext cx="115920" cy="131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D5AA22E-0722-4C02-B040-A1371E9C61D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046662" y="1397298"/>
                  <a:ext cx="151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7A9B251-0CA7-41C2-B37B-61AD8DD1778D}"/>
                    </a:ext>
                  </a:extLst>
                </p14:cNvPr>
                <p14:cNvContentPartPr/>
                <p14:nvPr/>
              </p14:nvContentPartPr>
              <p14:xfrm>
                <a:off x="8966742" y="1248258"/>
                <a:ext cx="257040" cy="222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7A9B251-0CA7-41C2-B37B-61AD8DD1778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948742" y="1230618"/>
                  <a:ext cx="292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E1A73E9-9981-4E92-B05D-3AA53A5BD4FA}"/>
                    </a:ext>
                  </a:extLst>
                </p14:cNvPr>
                <p14:cNvContentPartPr/>
                <p14:nvPr/>
              </p14:nvContentPartPr>
              <p14:xfrm>
                <a:off x="8287782" y="1353738"/>
                <a:ext cx="550800" cy="150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E1A73E9-9981-4E92-B05D-3AA53A5BD4F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270142" y="1335738"/>
                  <a:ext cx="586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2527E9E-EDED-41E9-BF9C-4F6C23351DF9}"/>
                    </a:ext>
                  </a:extLst>
                </p14:cNvPr>
                <p14:cNvContentPartPr/>
                <p14:nvPr/>
              </p14:nvContentPartPr>
              <p14:xfrm>
                <a:off x="8580822" y="1599978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2527E9E-EDED-41E9-BF9C-4F6C23351D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62822" y="15819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E95C5B2-3388-4527-9503-A2CEFF90A69F}"/>
                    </a:ext>
                  </a:extLst>
                </p14:cNvPr>
                <p14:cNvContentPartPr/>
                <p14:nvPr/>
              </p14:nvContentPartPr>
              <p14:xfrm>
                <a:off x="8721582" y="1585938"/>
                <a:ext cx="36360" cy="14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E95C5B2-3388-4527-9503-A2CEFF90A69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03942" y="1567938"/>
                  <a:ext cx="72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70DAFDE-5C2D-47BE-9206-62EABB9425D2}"/>
                    </a:ext>
                  </a:extLst>
                </p14:cNvPr>
                <p14:cNvContentPartPr/>
                <p14:nvPr/>
              </p14:nvContentPartPr>
              <p14:xfrm>
                <a:off x="8677662" y="1696458"/>
                <a:ext cx="360" cy="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70DAFDE-5C2D-47BE-9206-62EABB9425D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60022" y="16788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2FC3235-41B1-4305-BB70-7C978B2999E5}"/>
                    </a:ext>
                  </a:extLst>
                </p14:cNvPr>
                <p14:cNvContentPartPr/>
                <p14:nvPr/>
              </p14:nvContentPartPr>
              <p14:xfrm>
                <a:off x="7771902" y="1196058"/>
                <a:ext cx="298800" cy="466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2FC3235-41B1-4305-BB70-7C978B2999E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754262" y="1178058"/>
                  <a:ext cx="33444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BE53833-3B28-4B61-8ED9-ACBD70278DDC}"/>
                    </a:ext>
                  </a:extLst>
                </p14:cNvPr>
                <p14:cNvContentPartPr/>
                <p14:nvPr/>
              </p14:nvContentPartPr>
              <p14:xfrm>
                <a:off x="8009502" y="1080858"/>
                <a:ext cx="140040" cy="123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BE53833-3B28-4B61-8ED9-ACBD70278DD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991862" y="1062858"/>
                  <a:ext cx="1756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3F82788-7BCD-43D2-A258-10FC574AB880}"/>
                    </a:ext>
                  </a:extLst>
                </p14:cNvPr>
                <p14:cNvContentPartPr/>
                <p14:nvPr/>
              </p14:nvContentPartPr>
              <p14:xfrm>
                <a:off x="6961902" y="967818"/>
                <a:ext cx="600840" cy="583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3F82788-7BCD-43D2-A258-10FC574AB88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944262" y="949818"/>
                  <a:ext cx="636480" cy="6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08DE41E-B8DA-4EA6-BD68-717E1EABA225}"/>
                    </a:ext>
                  </a:extLst>
                </p14:cNvPr>
                <p14:cNvContentPartPr/>
                <p14:nvPr/>
              </p14:nvContentPartPr>
              <p14:xfrm>
                <a:off x="7121382" y="1283538"/>
                <a:ext cx="3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08DE41E-B8DA-4EA6-BD68-717E1EABA22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03382" y="12655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D175C57-0866-4544-9D71-463E4B258C42}"/>
                    </a:ext>
                  </a:extLst>
                </p14:cNvPr>
                <p14:cNvContentPartPr/>
                <p14:nvPr/>
              </p14:nvContentPartPr>
              <p14:xfrm>
                <a:off x="7182942" y="1286778"/>
                <a:ext cx="3960" cy="57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D175C57-0866-4544-9D71-463E4B258C4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65302" y="1269138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9A0294B-8681-4D80-811E-CCA61CB97EC5}"/>
                    </a:ext>
                  </a:extLst>
                </p14:cNvPr>
                <p14:cNvContentPartPr/>
                <p14:nvPr/>
              </p14:nvContentPartPr>
              <p14:xfrm>
                <a:off x="7481022" y="1423938"/>
                <a:ext cx="142200" cy="2304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9A0294B-8681-4D80-811E-CCA61CB97EC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63382" y="1406298"/>
                  <a:ext cx="177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083610-7F87-483E-AC7E-D8F7A976A8CA}"/>
                    </a:ext>
                  </a:extLst>
                </p14:cNvPr>
                <p14:cNvContentPartPr/>
                <p14:nvPr/>
              </p14:nvContentPartPr>
              <p14:xfrm>
                <a:off x="7530702" y="960978"/>
                <a:ext cx="205560" cy="145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083610-7F87-483E-AC7E-D8F7A976A8C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513062" y="943338"/>
                  <a:ext cx="241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E99EA2A-3D30-4715-8114-35A4BBA90489}"/>
                    </a:ext>
                  </a:extLst>
                </p14:cNvPr>
                <p14:cNvContentPartPr/>
                <p14:nvPr/>
              </p14:nvContentPartPr>
              <p14:xfrm>
                <a:off x="6376182" y="1192458"/>
                <a:ext cx="393840" cy="3189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E99EA2A-3D30-4715-8114-35A4BBA9048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58542" y="1174458"/>
                  <a:ext cx="4294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559D030-F164-4820-B0B1-D4E2F01ADF3A}"/>
                    </a:ext>
                  </a:extLst>
                </p14:cNvPr>
                <p14:cNvContentPartPr/>
                <p14:nvPr/>
              </p14:nvContentPartPr>
              <p14:xfrm>
                <a:off x="6743382" y="1467858"/>
                <a:ext cx="117000" cy="1918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559D030-F164-4820-B0B1-D4E2F01ADF3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25382" y="1450218"/>
                  <a:ext cx="1526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B2433A0-F015-42E4-B746-BD93F02470C6}"/>
                    </a:ext>
                  </a:extLst>
                </p14:cNvPr>
                <p14:cNvContentPartPr/>
                <p14:nvPr/>
              </p14:nvContentPartPr>
              <p14:xfrm>
                <a:off x="8354742" y="2004258"/>
                <a:ext cx="186840" cy="419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B2433A0-F015-42E4-B746-BD93F02470C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337102" y="1986618"/>
                  <a:ext cx="2224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75CD111-06EB-4DBE-BCAE-40B86F6E1FE0}"/>
                    </a:ext>
                  </a:extLst>
                </p14:cNvPr>
                <p14:cNvContentPartPr/>
                <p14:nvPr/>
              </p14:nvContentPartPr>
              <p14:xfrm>
                <a:off x="8607462" y="2092458"/>
                <a:ext cx="246600" cy="203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75CD111-06EB-4DBE-BCAE-40B86F6E1FE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89462" y="2074458"/>
                  <a:ext cx="2822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659C61-B6C0-4A96-8D25-DD77DC429651}"/>
                    </a:ext>
                  </a:extLst>
                </p14:cNvPr>
                <p14:cNvContentPartPr/>
                <p14:nvPr/>
              </p14:nvContentPartPr>
              <p14:xfrm>
                <a:off x="8589822" y="2115498"/>
                <a:ext cx="133200" cy="100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659C61-B6C0-4A96-8D25-DD77DC42965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71822" y="2097498"/>
                  <a:ext cx="168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72C45EC-0764-4DFC-B14F-83A47796A4D9}"/>
                    </a:ext>
                  </a:extLst>
                </p14:cNvPr>
                <p14:cNvContentPartPr/>
                <p14:nvPr/>
              </p14:nvContentPartPr>
              <p14:xfrm>
                <a:off x="8889702" y="1878258"/>
                <a:ext cx="467640" cy="3441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72C45EC-0764-4DFC-B14F-83A47796A4D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871702" y="1860258"/>
                  <a:ext cx="5032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E2A75C3-7132-4F90-B889-60EADDC0F4ED}"/>
                    </a:ext>
                  </a:extLst>
                </p14:cNvPr>
                <p14:cNvContentPartPr/>
                <p14:nvPr/>
              </p14:nvContentPartPr>
              <p14:xfrm>
                <a:off x="9520062" y="1791498"/>
                <a:ext cx="439920" cy="259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E2A75C3-7132-4F90-B889-60EADDC0F4E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502422" y="1773858"/>
                  <a:ext cx="475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193882D-7516-4BD1-B4EA-7B590090097D}"/>
                    </a:ext>
                  </a:extLst>
                </p14:cNvPr>
                <p14:cNvContentPartPr/>
                <p14:nvPr/>
              </p14:nvContentPartPr>
              <p14:xfrm>
                <a:off x="11702022" y="1810938"/>
                <a:ext cx="77040" cy="176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193882D-7516-4BD1-B4EA-7B590090097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684382" y="1792938"/>
                  <a:ext cx="1126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CE4A16E-A380-4814-A00A-A5C00D78AEC3}"/>
                    </a:ext>
                  </a:extLst>
                </p14:cNvPr>
                <p14:cNvContentPartPr/>
                <p14:nvPr/>
              </p14:nvContentPartPr>
              <p14:xfrm>
                <a:off x="11587182" y="1713378"/>
                <a:ext cx="238680" cy="1234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CE4A16E-A380-4814-A00A-A5C00D78AEC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569182" y="1695378"/>
                  <a:ext cx="274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1A365A7-D4D8-4122-8EE4-11722ACA9112}"/>
                    </a:ext>
                  </a:extLst>
                </p14:cNvPr>
                <p14:cNvContentPartPr/>
                <p14:nvPr/>
              </p14:nvContentPartPr>
              <p14:xfrm>
                <a:off x="10980582" y="1890138"/>
                <a:ext cx="563040" cy="210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1A365A7-D4D8-4122-8EE4-11722ACA911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962582" y="1872138"/>
                  <a:ext cx="598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91558DD-C474-43C6-9F60-D021CFF830A9}"/>
                    </a:ext>
                  </a:extLst>
                </p14:cNvPr>
                <p14:cNvContentPartPr/>
                <p14:nvPr/>
              </p14:nvContentPartPr>
              <p14:xfrm>
                <a:off x="11324022" y="2083458"/>
                <a:ext cx="53640" cy="201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91558DD-C474-43C6-9F60-D021CFF830A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306022" y="2065458"/>
                  <a:ext cx="89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6669577-B27A-42A6-BEFE-970872C20711}"/>
                    </a:ext>
                  </a:extLst>
                </p14:cNvPr>
                <p14:cNvContentPartPr/>
                <p14:nvPr/>
              </p14:nvContentPartPr>
              <p14:xfrm>
                <a:off x="11500062" y="2074818"/>
                <a:ext cx="3960" cy="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6669577-B27A-42A6-BEFE-970872C207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482422" y="205681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72B8606-B488-4DC0-BAEB-3E9B3C192D56}"/>
                    </a:ext>
                  </a:extLst>
                </p14:cNvPr>
                <p14:cNvContentPartPr/>
                <p14:nvPr/>
              </p14:nvContentPartPr>
              <p14:xfrm>
                <a:off x="11473422" y="2188938"/>
                <a:ext cx="360" cy="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72B8606-B488-4DC0-BAEB-3E9B3C192D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455782" y="21712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6EB188D-7D4C-49AD-BCF3-75C489ECA935}"/>
                    </a:ext>
                  </a:extLst>
                </p14:cNvPr>
                <p14:cNvContentPartPr/>
                <p14:nvPr/>
              </p14:nvContentPartPr>
              <p14:xfrm>
                <a:off x="10327542" y="1890138"/>
                <a:ext cx="378360" cy="3535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6EB188D-7D4C-49AD-BCF3-75C489ECA93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09542" y="1872138"/>
                  <a:ext cx="4140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974BFBC-A125-4DA2-9342-1671B01D54A6}"/>
                    </a:ext>
                  </a:extLst>
                </p14:cNvPr>
                <p14:cNvContentPartPr/>
                <p14:nvPr/>
              </p14:nvContentPartPr>
              <p14:xfrm>
                <a:off x="10567662" y="1775658"/>
                <a:ext cx="237960" cy="1123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974BFBC-A125-4DA2-9342-1671B01D54A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549662" y="1757658"/>
                  <a:ext cx="273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305F67A-B225-4C7F-964B-F9DB0E43718D}"/>
                    </a:ext>
                  </a:extLst>
                </p14:cNvPr>
                <p14:cNvContentPartPr/>
                <p14:nvPr/>
              </p14:nvContentPartPr>
              <p14:xfrm>
                <a:off x="11122062" y="2477658"/>
                <a:ext cx="126360" cy="235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305F67A-B225-4C7F-964B-F9DB0E43718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104062" y="2459658"/>
                  <a:ext cx="1620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279D9C9-70F3-41E1-8024-3A2BA930260C}"/>
                    </a:ext>
                  </a:extLst>
                </p14:cNvPr>
                <p14:cNvContentPartPr/>
                <p14:nvPr/>
              </p14:nvContentPartPr>
              <p14:xfrm>
                <a:off x="11383062" y="2443818"/>
                <a:ext cx="110520" cy="1717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279D9C9-70F3-41E1-8024-3A2BA930260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65062" y="2426178"/>
                  <a:ext cx="146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B795279-45D6-44B9-BE11-B12BF19B8FA3}"/>
                    </a:ext>
                  </a:extLst>
                </p14:cNvPr>
                <p14:cNvContentPartPr/>
                <p14:nvPr/>
              </p14:nvContentPartPr>
              <p14:xfrm>
                <a:off x="11658462" y="2306298"/>
                <a:ext cx="234360" cy="3157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B795279-45D6-44B9-BE11-B12BF19B8FA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640462" y="2288298"/>
                  <a:ext cx="2700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22E6240-2577-4799-BB2A-67AD4149A262}"/>
                    </a:ext>
                  </a:extLst>
                </p14:cNvPr>
                <p14:cNvContentPartPr/>
                <p14:nvPr/>
              </p14:nvContentPartPr>
              <p14:xfrm>
                <a:off x="11711022" y="2417178"/>
                <a:ext cx="60480" cy="27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22E6240-2577-4799-BB2A-67AD4149A26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693382" y="2399178"/>
                  <a:ext cx="96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32601B6-CC99-4FD6-B4E0-80526F11CA75}"/>
                    </a:ext>
                  </a:extLst>
                </p14:cNvPr>
                <p14:cNvContentPartPr/>
                <p14:nvPr/>
              </p14:nvContentPartPr>
              <p14:xfrm>
                <a:off x="11950062" y="2224218"/>
                <a:ext cx="208800" cy="13248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32601B6-CC99-4FD6-B4E0-80526F11CA7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932062" y="2206578"/>
                  <a:ext cx="244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D3EB45C-AB76-4801-A86C-F09DEBFF83F0}"/>
                    </a:ext>
                  </a:extLst>
                </p14:cNvPr>
                <p14:cNvContentPartPr/>
                <p14:nvPr/>
              </p14:nvContentPartPr>
              <p14:xfrm>
                <a:off x="10532742" y="2487378"/>
                <a:ext cx="344880" cy="3013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D3EB45C-AB76-4801-A86C-F09DEBFF83F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15102" y="2469738"/>
                  <a:ext cx="380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8CAC5F6-AC66-41FA-BF1E-DA300C147289}"/>
                    </a:ext>
                  </a:extLst>
                </p14:cNvPr>
                <p14:cNvContentPartPr/>
                <p14:nvPr/>
              </p14:nvContentPartPr>
              <p14:xfrm>
                <a:off x="10110102" y="2555778"/>
                <a:ext cx="353160" cy="2250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8CAC5F6-AC66-41FA-BF1E-DA300C14728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092462" y="2538138"/>
                  <a:ext cx="3888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E9DD818-A93B-4B7A-90E9-89D9505ACE5D}"/>
                    </a:ext>
                  </a:extLst>
                </p14:cNvPr>
                <p14:cNvContentPartPr/>
                <p14:nvPr/>
              </p14:nvContentPartPr>
              <p14:xfrm>
                <a:off x="9459942" y="2633178"/>
                <a:ext cx="239040" cy="2210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E9DD818-A93B-4B7A-90E9-89D9505ACE5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442302" y="2615538"/>
                  <a:ext cx="274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BB9C831-DFC4-4432-ADFB-90C7D6F43135}"/>
                    </a:ext>
                  </a:extLst>
                </p14:cNvPr>
                <p14:cNvContentPartPr/>
                <p14:nvPr/>
              </p14:nvContentPartPr>
              <p14:xfrm>
                <a:off x="8663262" y="2584578"/>
                <a:ext cx="559440" cy="310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BB9C831-DFC4-4432-ADFB-90C7D6F4313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645262" y="2566578"/>
                  <a:ext cx="5950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2BA701A-5FDC-4119-BFDA-7BCC0B937B0A}"/>
                    </a:ext>
                  </a:extLst>
                </p14:cNvPr>
                <p14:cNvContentPartPr/>
                <p14:nvPr/>
              </p14:nvContentPartPr>
              <p14:xfrm>
                <a:off x="8932542" y="2646138"/>
                <a:ext cx="95760" cy="403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2BA701A-5FDC-4119-BFDA-7BCC0B937B0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14902" y="2628498"/>
                  <a:ext cx="131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B904DFE-DD20-416A-8CA8-0D72C69E0188}"/>
                    </a:ext>
                  </a:extLst>
                </p14:cNvPr>
                <p14:cNvContentPartPr/>
                <p14:nvPr/>
              </p14:nvContentPartPr>
              <p14:xfrm>
                <a:off x="9240342" y="2751618"/>
                <a:ext cx="9360" cy="39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B904DFE-DD20-416A-8CA8-0D72C69E018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22702" y="2733978"/>
                  <a:ext cx="45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1EBD2EA-EF09-408C-8E18-12D496F37079}"/>
                    </a:ext>
                  </a:extLst>
                </p14:cNvPr>
                <p14:cNvContentPartPr/>
                <p14:nvPr/>
              </p14:nvContentPartPr>
              <p14:xfrm>
                <a:off x="9354822" y="2725338"/>
                <a:ext cx="16200" cy="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1EBD2EA-EF09-408C-8E18-12D496F3707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36822" y="2707698"/>
                  <a:ext cx="5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E197AC-0F9B-49EE-A4C6-51BD19436166}"/>
                    </a:ext>
                  </a:extLst>
                </p14:cNvPr>
                <p14:cNvContentPartPr/>
                <p14:nvPr/>
              </p14:nvContentPartPr>
              <p14:xfrm>
                <a:off x="8630142" y="2373618"/>
                <a:ext cx="388080" cy="226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E197AC-0F9B-49EE-A4C6-51BD194361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612142" y="2355618"/>
                  <a:ext cx="423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C5B407F-274C-45D5-B0E8-3F2AF9971745}"/>
                    </a:ext>
                  </a:extLst>
                </p14:cNvPr>
                <p14:cNvContentPartPr/>
                <p14:nvPr/>
              </p14:nvContentPartPr>
              <p14:xfrm>
                <a:off x="5134542" y="2294418"/>
                <a:ext cx="40680" cy="250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C5B407F-274C-45D5-B0E8-3F2AF997174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16542" y="2276418"/>
                  <a:ext cx="76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2434164-EAB1-42B5-9DDC-8B16BABBAE16}"/>
                    </a:ext>
                  </a:extLst>
                </p14:cNvPr>
                <p14:cNvContentPartPr/>
                <p14:nvPr/>
              </p14:nvContentPartPr>
              <p14:xfrm>
                <a:off x="5354502" y="2285778"/>
                <a:ext cx="117720" cy="2124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2434164-EAB1-42B5-9DDC-8B16BABBAE1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336862" y="2267778"/>
                  <a:ext cx="1533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C92D715-3B10-4571-8865-CD6302EE73C3}"/>
                    </a:ext>
                  </a:extLst>
                </p14:cNvPr>
                <p14:cNvContentPartPr/>
                <p14:nvPr/>
              </p14:nvContentPartPr>
              <p14:xfrm>
                <a:off x="5749062" y="2073738"/>
                <a:ext cx="277920" cy="389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C92D715-3B10-4571-8865-CD6302EE73C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31422" y="2056098"/>
                  <a:ext cx="31356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BBE9A56-6553-4BB1-8D17-C991730FAF31}"/>
                    </a:ext>
                  </a:extLst>
                </p14:cNvPr>
                <p14:cNvContentPartPr/>
                <p14:nvPr/>
              </p14:nvContentPartPr>
              <p14:xfrm>
                <a:off x="5855262" y="2248338"/>
                <a:ext cx="102960" cy="46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BBE9A56-6553-4BB1-8D17-C991730FAF31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837262" y="2230698"/>
                  <a:ext cx="138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A213AE6-B959-4A88-8DA3-E5DE86E0FC4F}"/>
                    </a:ext>
                  </a:extLst>
                </p14:cNvPr>
                <p14:cNvContentPartPr/>
                <p14:nvPr/>
              </p14:nvContentPartPr>
              <p14:xfrm>
                <a:off x="6095382" y="2013258"/>
                <a:ext cx="318240" cy="1854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A213AE6-B959-4A88-8DA3-E5DE86E0FC4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77742" y="1995258"/>
                  <a:ext cx="353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487B063-370A-4EA5-A544-99823003CC10}"/>
                    </a:ext>
                  </a:extLst>
                </p14:cNvPr>
                <p14:cNvContentPartPr/>
                <p14:nvPr/>
              </p14:nvContentPartPr>
              <p14:xfrm>
                <a:off x="7392102" y="1970418"/>
                <a:ext cx="698400" cy="269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487B063-370A-4EA5-A544-99823003CC1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74462" y="1952778"/>
                  <a:ext cx="734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EB411FE-6B06-4DA1-AB4D-38E76B04DC7B}"/>
                    </a:ext>
                  </a:extLst>
                </p14:cNvPr>
                <p14:cNvContentPartPr/>
                <p14:nvPr/>
              </p14:nvContentPartPr>
              <p14:xfrm>
                <a:off x="7701702" y="2215218"/>
                <a:ext cx="10800" cy="93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EB411FE-6B06-4DA1-AB4D-38E76B04DC7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684062" y="2197578"/>
                  <a:ext cx="46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F1834B6-9EEF-466A-B1FF-438FE7837F47}"/>
                    </a:ext>
                  </a:extLst>
                </p14:cNvPr>
                <p14:cNvContentPartPr/>
                <p14:nvPr/>
              </p14:nvContentPartPr>
              <p14:xfrm>
                <a:off x="7877742" y="2197578"/>
                <a:ext cx="360" cy="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F1834B6-9EEF-466A-B1FF-438FE7837F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859742" y="21799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52431BB-6641-46F9-94FE-260A5B16A012}"/>
                    </a:ext>
                  </a:extLst>
                </p14:cNvPr>
                <p14:cNvContentPartPr/>
                <p14:nvPr/>
              </p14:nvContentPartPr>
              <p14:xfrm>
                <a:off x="6787662" y="1942698"/>
                <a:ext cx="289800" cy="464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52431BB-6641-46F9-94FE-260A5B16A01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769662" y="1924698"/>
                  <a:ext cx="32544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77FDF7-AF4E-444C-95D9-05D8D86EA084}"/>
                    </a:ext>
                  </a:extLst>
                </p14:cNvPr>
                <p14:cNvContentPartPr/>
                <p14:nvPr/>
              </p14:nvContentPartPr>
              <p14:xfrm>
                <a:off x="6716742" y="2057178"/>
                <a:ext cx="360" cy="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77FDF7-AF4E-444C-95D9-05D8D86EA08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99102" y="20391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19C78A8-94F9-4940-99E3-CBB87B366C7D}"/>
                    </a:ext>
                  </a:extLst>
                </p14:cNvPr>
                <p14:cNvContentPartPr/>
                <p14:nvPr/>
              </p14:nvContentPartPr>
              <p14:xfrm>
                <a:off x="6840222" y="1968978"/>
                <a:ext cx="360" cy="3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19C78A8-94F9-4940-99E3-CBB87B366C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22222" y="19513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B378F83-2ED9-4A49-939F-E16EAE094627}"/>
                    </a:ext>
                  </a:extLst>
                </p14:cNvPr>
                <p14:cNvContentPartPr/>
                <p14:nvPr/>
              </p14:nvContentPartPr>
              <p14:xfrm>
                <a:off x="8167902" y="2602218"/>
                <a:ext cx="131400" cy="2833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B378F83-2ED9-4A49-939F-E16EAE094627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149902" y="2584218"/>
                  <a:ext cx="167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16250E3-03E1-4E33-AEAE-9004D61FF90B}"/>
                    </a:ext>
                  </a:extLst>
                </p14:cNvPr>
                <p14:cNvContentPartPr/>
                <p14:nvPr/>
              </p14:nvContentPartPr>
              <p14:xfrm>
                <a:off x="7928862" y="2391258"/>
                <a:ext cx="345960" cy="379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16250E3-03E1-4E33-AEAE-9004D61FF90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910862" y="2373258"/>
                  <a:ext cx="3816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898683B-BB6B-4C6A-9C61-0EFCA9F1788A}"/>
                    </a:ext>
                  </a:extLst>
                </p14:cNvPr>
                <p14:cNvContentPartPr/>
                <p14:nvPr/>
              </p14:nvContentPartPr>
              <p14:xfrm>
                <a:off x="7128222" y="2593578"/>
                <a:ext cx="683280" cy="3254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898683B-BB6B-4C6A-9C61-0EFCA9F1788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110222" y="2575578"/>
                  <a:ext cx="7189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CF448EB-087B-49B7-A23B-7CC6560FC236}"/>
                    </a:ext>
                  </a:extLst>
                </p14:cNvPr>
                <p14:cNvContentPartPr/>
                <p14:nvPr/>
              </p14:nvContentPartPr>
              <p14:xfrm>
                <a:off x="7473102" y="3097938"/>
                <a:ext cx="141120" cy="23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CF448EB-087B-49B7-A23B-7CC6560FC23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455102" y="3079938"/>
                  <a:ext cx="1767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F81BFBA-94E0-4CEA-9B37-12D5D6FD7256}"/>
                    </a:ext>
                  </a:extLst>
                </p14:cNvPr>
                <p14:cNvContentPartPr/>
                <p14:nvPr/>
              </p14:nvContentPartPr>
              <p14:xfrm>
                <a:off x="7736622" y="3050778"/>
                <a:ext cx="360" cy="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F81BFBA-94E0-4CEA-9B37-12D5D6FD72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18982" y="30327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C8DD18C-C16D-4647-AF00-808B443B02D6}"/>
                    </a:ext>
                  </a:extLst>
                </p14:cNvPr>
                <p14:cNvContentPartPr/>
                <p14:nvPr/>
              </p14:nvContentPartPr>
              <p14:xfrm>
                <a:off x="7736622" y="3129978"/>
                <a:ext cx="360" cy="3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C8DD18C-C16D-4647-AF00-808B443B02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18982" y="31119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9421ADC-69B5-4FF8-A7D4-C1EAE9F7BA6F}"/>
                    </a:ext>
                  </a:extLst>
                </p14:cNvPr>
                <p14:cNvContentPartPr/>
                <p14:nvPr/>
              </p14:nvContentPartPr>
              <p14:xfrm>
                <a:off x="6391302" y="2776458"/>
                <a:ext cx="425880" cy="33732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9421ADC-69B5-4FF8-A7D4-C1EAE9F7BA6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373302" y="2758818"/>
                  <a:ext cx="461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26F6E70-3E37-4F04-90D6-72B61BBD4E18}"/>
                    </a:ext>
                  </a:extLst>
                </p14:cNvPr>
                <p14:cNvContentPartPr/>
                <p14:nvPr/>
              </p14:nvContentPartPr>
              <p14:xfrm>
                <a:off x="6901782" y="2505378"/>
                <a:ext cx="261720" cy="2768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26F6E70-3E37-4F04-90D6-72B61BBD4E18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883782" y="2487738"/>
                  <a:ext cx="2973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1FD1229-77FA-4D42-9693-620CCBBDE344}"/>
                    </a:ext>
                  </a:extLst>
                </p14:cNvPr>
                <p14:cNvContentPartPr/>
                <p14:nvPr/>
              </p14:nvContentPartPr>
              <p14:xfrm>
                <a:off x="7006902" y="2622738"/>
                <a:ext cx="122760" cy="3276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1FD1229-77FA-4D42-9693-620CCBBDE34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989262" y="2604738"/>
                  <a:ext cx="158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1DBF031-5FA6-42E2-8E66-23A283349AA7}"/>
                    </a:ext>
                  </a:extLst>
                </p14:cNvPr>
                <p14:cNvContentPartPr/>
                <p14:nvPr/>
              </p14:nvContentPartPr>
              <p14:xfrm>
                <a:off x="7270782" y="2496738"/>
                <a:ext cx="206640" cy="97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1DBF031-5FA6-42E2-8E66-23A283349AA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253142" y="2479098"/>
                  <a:ext cx="2422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CD07C41-CDC9-413B-866A-8A1412AF4DA2}"/>
                    </a:ext>
                  </a:extLst>
                </p14:cNvPr>
                <p14:cNvContentPartPr/>
                <p14:nvPr/>
              </p14:nvContentPartPr>
              <p14:xfrm>
                <a:off x="5681742" y="2782938"/>
                <a:ext cx="480960" cy="50868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CD07C41-CDC9-413B-866A-8A1412AF4DA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663742" y="2764938"/>
                  <a:ext cx="51660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DB5F6B5-2D25-4FD6-8974-865B8469D1AD}"/>
                    </a:ext>
                  </a:extLst>
                </p14:cNvPr>
                <p14:cNvContentPartPr/>
                <p14:nvPr/>
              </p14:nvContentPartPr>
              <p14:xfrm>
                <a:off x="6092862" y="3164898"/>
                <a:ext cx="70560" cy="489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DB5F6B5-2D25-4FD6-8974-865B8469D1A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074862" y="3147258"/>
                  <a:ext cx="106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2A32EBB-9CCF-4C3D-A74E-26A73FE99A7E}"/>
                    </a:ext>
                  </a:extLst>
                </p14:cNvPr>
                <p14:cNvContentPartPr/>
                <p14:nvPr/>
              </p14:nvContentPartPr>
              <p14:xfrm>
                <a:off x="6180702" y="3261738"/>
                <a:ext cx="3960" cy="3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2A32EBB-9CCF-4C3D-A74E-26A73FE99A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62702" y="324373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641BEBB-9FCE-4CFD-B4C7-7736A470060E}"/>
                    </a:ext>
                  </a:extLst>
                </p14:cNvPr>
                <p14:cNvContentPartPr/>
                <p14:nvPr/>
              </p14:nvContentPartPr>
              <p14:xfrm>
                <a:off x="5477262" y="2967618"/>
                <a:ext cx="101880" cy="144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641BEBB-9FCE-4CFD-B4C7-7736A470060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459622" y="2949978"/>
                  <a:ext cx="137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3E58B3B-E563-483B-8A29-0DC76BBBAEA5}"/>
                    </a:ext>
                  </a:extLst>
                </p14:cNvPr>
                <p14:cNvContentPartPr/>
                <p14:nvPr/>
              </p14:nvContentPartPr>
              <p14:xfrm>
                <a:off x="5276742" y="2786898"/>
                <a:ext cx="316440" cy="32580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3E58B3B-E563-483B-8A29-0DC76BBBAEA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259102" y="2768898"/>
                  <a:ext cx="35208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7385406-0ABC-4E0E-9FFB-997310985C76}"/>
                    </a:ext>
                  </a:extLst>
                </p14:cNvPr>
                <p14:cNvContentPartPr/>
                <p14:nvPr/>
              </p14:nvContentPartPr>
              <p14:xfrm>
                <a:off x="4579422" y="2943858"/>
                <a:ext cx="467280" cy="222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7385406-0ABC-4E0E-9FFB-997310985C7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561782" y="2926218"/>
                  <a:ext cx="502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335D8DB-97C8-438E-A9FF-5259AAF73F47}"/>
                    </a:ext>
                  </a:extLst>
                </p14:cNvPr>
                <p14:cNvContentPartPr/>
                <p14:nvPr/>
              </p14:nvContentPartPr>
              <p14:xfrm>
                <a:off x="4923582" y="3147258"/>
                <a:ext cx="360" cy="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335D8DB-97C8-438E-A9FF-5259AAF73F4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05582" y="31296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4CB2BCC-942C-4D42-A004-B122D9F33047}"/>
                    </a:ext>
                  </a:extLst>
                </p14:cNvPr>
                <p14:cNvContentPartPr/>
                <p14:nvPr/>
              </p14:nvContentPartPr>
              <p14:xfrm>
                <a:off x="4720902" y="3249498"/>
                <a:ext cx="360" cy="3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4CB2BCC-942C-4D42-A004-B122D9F330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03262" y="323149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8FD84DD-E1BA-4427-989F-DBD26E657549}"/>
                    </a:ext>
                  </a:extLst>
                </p14:cNvPr>
                <p14:cNvContentPartPr/>
                <p14:nvPr/>
              </p14:nvContentPartPr>
              <p14:xfrm>
                <a:off x="4958502" y="3252738"/>
                <a:ext cx="360" cy="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8FD84DD-E1BA-4427-989F-DBD26E65754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40862" y="32350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FCA5E8B-DB50-4718-8E7C-6E3B100962D0}"/>
                    </a:ext>
                  </a:extLst>
                </p14:cNvPr>
                <p14:cNvContentPartPr/>
                <p14:nvPr/>
              </p14:nvContentPartPr>
              <p14:xfrm>
                <a:off x="3470622" y="2760618"/>
                <a:ext cx="899640" cy="58788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FCA5E8B-DB50-4718-8E7C-6E3B100962D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452622" y="2742618"/>
                  <a:ext cx="935280" cy="6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AB3603B-1FB2-49C5-9923-3DFC848746A4}"/>
                    </a:ext>
                  </a:extLst>
                </p14:cNvPr>
                <p14:cNvContentPartPr/>
                <p14:nvPr/>
              </p14:nvContentPartPr>
              <p14:xfrm>
                <a:off x="3756822" y="2725338"/>
                <a:ext cx="311400" cy="24768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AB3603B-1FB2-49C5-9923-3DFC848746A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739182" y="2707698"/>
                  <a:ext cx="3470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045FF20-2260-4CE5-9847-1FBC7F6DF936}"/>
                    </a:ext>
                  </a:extLst>
                </p14:cNvPr>
                <p14:cNvContentPartPr/>
                <p14:nvPr/>
              </p14:nvContentPartPr>
              <p14:xfrm>
                <a:off x="4281342" y="3164898"/>
                <a:ext cx="9360" cy="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045FF20-2260-4CE5-9847-1FBC7F6DF93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63702" y="3147258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9D62D61-2E58-4708-AF77-8CB94B5E6BE2}"/>
                    </a:ext>
                  </a:extLst>
                </p14:cNvPr>
                <p14:cNvContentPartPr/>
                <p14:nvPr/>
              </p14:nvContentPartPr>
              <p14:xfrm>
                <a:off x="4061742" y="3186138"/>
                <a:ext cx="3960" cy="576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9D62D61-2E58-4708-AF77-8CB94B5E6BE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043742" y="3168138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54A6EAE-A2FD-4150-A5C7-23808D1BAB27}"/>
                    </a:ext>
                  </a:extLst>
                </p14:cNvPr>
                <p14:cNvContentPartPr/>
                <p14:nvPr/>
              </p14:nvContentPartPr>
              <p14:xfrm>
                <a:off x="4255062" y="3270378"/>
                <a:ext cx="360" cy="9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54A6EAE-A2FD-4150-A5C7-23808D1BAB2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237422" y="3252378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40613C8-5224-4F0B-9DF5-C578E68F6ABF}"/>
                    </a:ext>
                  </a:extLst>
                </p14:cNvPr>
                <p14:cNvContentPartPr/>
                <p14:nvPr/>
              </p14:nvContentPartPr>
              <p14:xfrm>
                <a:off x="3004422" y="2988858"/>
                <a:ext cx="223200" cy="25380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40613C8-5224-4F0B-9DF5-C578E68F6AB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86422" y="2971218"/>
                  <a:ext cx="258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47FD34C-00A4-4CFC-B4E8-FC6A9A2B09E0}"/>
                    </a:ext>
                  </a:extLst>
                </p14:cNvPr>
                <p14:cNvContentPartPr/>
                <p14:nvPr/>
              </p14:nvContentPartPr>
              <p14:xfrm>
                <a:off x="2953662" y="2936298"/>
                <a:ext cx="360" cy="36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47FD34C-00A4-4CFC-B4E8-FC6A9A2B09E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6022" y="29186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F38B12C-E377-4F21-A38D-2B98F3E73293}"/>
                    </a:ext>
                  </a:extLst>
                </p14:cNvPr>
                <p14:cNvContentPartPr/>
                <p14:nvPr/>
              </p14:nvContentPartPr>
              <p14:xfrm>
                <a:off x="2172102" y="2821098"/>
                <a:ext cx="353520" cy="50940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F38B12C-E377-4F21-A38D-2B98F3E7329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154102" y="2803098"/>
                  <a:ext cx="38916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8117469C-4397-4A8B-B9EB-C66D6C3A7A8C}"/>
                    </a:ext>
                  </a:extLst>
                </p14:cNvPr>
                <p14:cNvContentPartPr/>
                <p14:nvPr/>
              </p14:nvContentPartPr>
              <p14:xfrm>
                <a:off x="2502222" y="2786898"/>
                <a:ext cx="126360" cy="1832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8117469C-4397-4A8B-B9EB-C66D6C3A7A8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484582" y="2768898"/>
                  <a:ext cx="162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148B7B41-B6D1-4000-B442-C98E0AA747D4}"/>
                    </a:ext>
                  </a:extLst>
                </p14:cNvPr>
                <p14:cNvContentPartPr/>
                <p14:nvPr/>
              </p14:nvContentPartPr>
              <p14:xfrm>
                <a:off x="1545702" y="2825058"/>
                <a:ext cx="291960" cy="509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148B7B41-B6D1-4000-B442-C98E0AA747D4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528062" y="2807058"/>
                  <a:ext cx="32760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F46C260-D0D1-4C00-AA18-6232B75EFA4A}"/>
                    </a:ext>
                  </a:extLst>
                </p14:cNvPr>
                <p14:cNvContentPartPr/>
                <p14:nvPr/>
              </p14:nvContentPartPr>
              <p14:xfrm>
                <a:off x="1784382" y="3349578"/>
                <a:ext cx="360" cy="936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F46C260-D0D1-4C00-AA18-6232B75EFA4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766742" y="3331578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71C3AFA-DC0B-4B1F-ACE1-569276CEAD44}"/>
                    </a:ext>
                  </a:extLst>
                </p14:cNvPr>
                <p14:cNvContentPartPr/>
                <p14:nvPr/>
              </p14:nvContentPartPr>
              <p14:xfrm>
                <a:off x="1705182" y="3376218"/>
                <a:ext cx="360" cy="3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71C3AFA-DC0B-4B1F-ACE1-569276CEAD4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87542" y="33582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0E3318F-6DFA-486B-8B29-72ACCB371FA8}"/>
                    </a:ext>
                  </a:extLst>
                </p14:cNvPr>
                <p14:cNvContentPartPr/>
                <p14:nvPr/>
              </p14:nvContentPartPr>
              <p14:xfrm>
                <a:off x="1784382" y="3446058"/>
                <a:ext cx="360" cy="39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0E3318F-6DFA-486B-8B29-72ACCB371FA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66742" y="34284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EEE3713-059B-48E5-85F2-F981CAED88E4}"/>
                    </a:ext>
                  </a:extLst>
                </p14:cNvPr>
                <p14:cNvContentPartPr/>
                <p14:nvPr/>
              </p14:nvContentPartPr>
              <p14:xfrm>
                <a:off x="1072662" y="2862498"/>
                <a:ext cx="316440" cy="4633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EEE3713-059B-48E5-85F2-F981CAED88E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55022" y="2844858"/>
                  <a:ext cx="35208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2DA7020-82B3-4D13-A7D6-C7509255BEAD}"/>
                    </a:ext>
                  </a:extLst>
                </p14:cNvPr>
                <p14:cNvContentPartPr/>
                <p14:nvPr/>
              </p14:nvContentPartPr>
              <p14:xfrm>
                <a:off x="1362462" y="3402138"/>
                <a:ext cx="360" cy="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2DA7020-82B3-4D13-A7D6-C7509255BE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344462" y="33844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5C318DB-4A99-491E-9D7B-55DCA112CCDC}"/>
                    </a:ext>
                  </a:extLst>
                </p14:cNvPr>
                <p14:cNvContentPartPr/>
                <p14:nvPr/>
              </p14:nvContentPartPr>
              <p14:xfrm>
                <a:off x="1265622" y="3437418"/>
                <a:ext cx="360" cy="3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5C318DB-4A99-491E-9D7B-55DCA112CC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247982" y="34197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B1C1907-8DD2-414E-B457-4312C8B144F2}"/>
                    </a:ext>
                  </a:extLst>
                </p14:cNvPr>
                <p14:cNvContentPartPr/>
                <p14:nvPr/>
              </p14:nvContentPartPr>
              <p14:xfrm>
                <a:off x="498102" y="2795538"/>
                <a:ext cx="269280" cy="89640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B1C1907-8DD2-414E-B457-4312C8B144F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80462" y="2777538"/>
                  <a:ext cx="30492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C5EE8FC-CB7E-4C43-9C25-0AC82DE0F9B0}"/>
                    </a:ext>
                  </a:extLst>
                </p14:cNvPr>
                <p14:cNvContentPartPr/>
                <p14:nvPr/>
              </p14:nvContentPartPr>
              <p14:xfrm>
                <a:off x="351222" y="3077058"/>
                <a:ext cx="360" cy="900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C5EE8FC-CB7E-4C43-9C25-0AC82DE0F9B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33222" y="3059058"/>
                  <a:ext cx="36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7E2E549-F165-4C28-A183-3D30A853742F}"/>
                    </a:ext>
                  </a:extLst>
                </p14:cNvPr>
                <p14:cNvContentPartPr/>
                <p14:nvPr/>
              </p14:nvContentPartPr>
              <p14:xfrm>
                <a:off x="509622" y="3010098"/>
                <a:ext cx="24120" cy="57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7E2E549-F165-4C28-A183-3D30A853742F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1982" y="2992098"/>
                  <a:ext cx="59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7E8DB61-71EC-4F42-B305-6B17EA7C9557}"/>
                    </a:ext>
                  </a:extLst>
                </p14:cNvPr>
                <p14:cNvContentPartPr/>
                <p14:nvPr/>
              </p14:nvContentPartPr>
              <p14:xfrm>
                <a:off x="11049702" y="3155898"/>
                <a:ext cx="547560" cy="25704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7E8DB61-71EC-4F42-B305-6B17EA7C9557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031702" y="3138258"/>
                  <a:ext cx="583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77A9A92-18FC-41D5-A32A-397E29D632AA}"/>
                    </a:ext>
                  </a:extLst>
                </p14:cNvPr>
                <p14:cNvContentPartPr/>
                <p14:nvPr/>
              </p14:nvContentPartPr>
              <p14:xfrm>
                <a:off x="11385942" y="3446058"/>
                <a:ext cx="360" cy="3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77A9A92-18FC-41D5-A32A-397E29D632A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367942" y="34284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A76ECE5-A28F-4375-A7B0-7FA6CB0A8577}"/>
                    </a:ext>
                  </a:extLst>
                </p14:cNvPr>
                <p14:cNvContentPartPr/>
                <p14:nvPr/>
              </p14:nvContentPartPr>
              <p14:xfrm>
                <a:off x="11587902" y="3402138"/>
                <a:ext cx="360" cy="3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A76ECE5-A28F-4375-A7B0-7FA6CB0A85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1569902" y="33844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B0F379C-E8F5-449B-BD4D-8D6769BF1EAB}"/>
                    </a:ext>
                  </a:extLst>
                </p14:cNvPr>
                <p14:cNvContentPartPr/>
                <p14:nvPr/>
              </p14:nvContentPartPr>
              <p14:xfrm>
                <a:off x="8696022" y="3358938"/>
                <a:ext cx="222480" cy="3528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B0F379C-E8F5-449B-BD4D-8D6769BF1E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678022" y="3340938"/>
                  <a:ext cx="2581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23A901F-0920-4761-8FF3-9158DFF0A87D}"/>
                    </a:ext>
                  </a:extLst>
                </p14:cNvPr>
                <p14:cNvContentPartPr/>
                <p14:nvPr/>
              </p14:nvContentPartPr>
              <p14:xfrm>
                <a:off x="9038022" y="3279378"/>
                <a:ext cx="196920" cy="3358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23A901F-0920-4761-8FF3-9158DFF0A87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020382" y="3261378"/>
                  <a:ext cx="232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28DB09D-43A0-44B5-A329-0FDF2BD11F03}"/>
                    </a:ext>
                  </a:extLst>
                </p14:cNvPr>
                <p14:cNvContentPartPr/>
                <p14:nvPr/>
              </p14:nvContentPartPr>
              <p14:xfrm>
                <a:off x="8967822" y="3409698"/>
                <a:ext cx="158400" cy="133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28DB09D-43A0-44B5-A329-0FDF2BD11F0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950182" y="3391698"/>
                  <a:ext cx="1940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4E96321-E1AA-4B2D-BDA7-F9705F5F2AD6}"/>
                    </a:ext>
                  </a:extLst>
                </p14:cNvPr>
                <p14:cNvContentPartPr/>
                <p14:nvPr/>
              </p14:nvContentPartPr>
              <p14:xfrm>
                <a:off x="9203262" y="3402138"/>
                <a:ext cx="81720" cy="1440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4E96321-E1AA-4B2D-BDA7-F9705F5F2AD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185262" y="3384498"/>
                  <a:ext cx="117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5843842-4265-4DED-B18B-D19FEFC052F7}"/>
                    </a:ext>
                  </a:extLst>
                </p14:cNvPr>
                <p14:cNvContentPartPr/>
                <p14:nvPr/>
              </p14:nvContentPartPr>
              <p14:xfrm>
                <a:off x="9381102" y="3393498"/>
                <a:ext cx="171000" cy="907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5843842-4265-4DED-B18B-D19FEFC052F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363102" y="3375858"/>
                  <a:ext cx="2066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724319B-903D-4298-B4DB-040793217F72}"/>
                    </a:ext>
                  </a:extLst>
                </p14:cNvPr>
                <p14:cNvContentPartPr/>
                <p14:nvPr/>
              </p14:nvContentPartPr>
              <p14:xfrm>
                <a:off x="9556782" y="3270378"/>
                <a:ext cx="124560" cy="1756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724319B-903D-4298-B4DB-040793217F7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538782" y="3252378"/>
                  <a:ext cx="160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0D4A5DA-FDCC-4D18-89FC-4034C304C6C9}"/>
                    </a:ext>
                  </a:extLst>
                </p14:cNvPr>
                <p14:cNvContentPartPr/>
                <p14:nvPr/>
              </p14:nvContentPartPr>
              <p14:xfrm>
                <a:off x="9678462" y="3199818"/>
                <a:ext cx="154800" cy="15624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0D4A5DA-FDCC-4D18-89FC-4034C304C6C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660462" y="3182178"/>
                  <a:ext cx="190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E252A37-A840-456E-9B70-B7D005E6C110}"/>
                    </a:ext>
                  </a:extLst>
                </p14:cNvPr>
                <p14:cNvContentPartPr/>
                <p14:nvPr/>
              </p14:nvContentPartPr>
              <p14:xfrm>
                <a:off x="9894822" y="3198378"/>
                <a:ext cx="130320" cy="9972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E252A37-A840-456E-9B70-B7D005E6C11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877182" y="3180378"/>
                  <a:ext cx="1659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7EFF421-5A6C-4DF2-9A50-B0276E89AD8B}"/>
                    </a:ext>
                  </a:extLst>
                </p14:cNvPr>
                <p14:cNvContentPartPr/>
                <p14:nvPr/>
              </p14:nvContentPartPr>
              <p14:xfrm>
                <a:off x="10113342" y="2814978"/>
                <a:ext cx="506880" cy="378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7EFF421-5A6C-4DF2-9A50-B0276E89AD8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095342" y="2796978"/>
                  <a:ext cx="5425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3E6129A-EE98-43A4-A398-F828916FB103}"/>
                    </a:ext>
                  </a:extLst>
                </p14:cNvPr>
                <p14:cNvContentPartPr/>
                <p14:nvPr/>
              </p14:nvContentPartPr>
              <p14:xfrm>
                <a:off x="10392342" y="2912898"/>
                <a:ext cx="162000" cy="676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3E6129A-EE98-43A4-A398-F828916FB10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374342" y="2895258"/>
                  <a:ext cx="1976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E5B1CB3-5F4D-4026-A4AA-20044616C96D}"/>
                    </a:ext>
                  </a:extLst>
                </p14:cNvPr>
                <p14:cNvContentPartPr/>
                <p14:nvPr/>
              </p14:nvContentPartPr>
              <p14:xfrm>
                <a:off x="8921382" y="3786618"/>
                <a:ext cx="509760" cy="3016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E5B1CB3-5F4D-4026-A4AA-20044616C96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03382" y="3768618"/>
                  <a:ext cx="5454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DDDAAEA-E02A-452A-8E84-2CC8B471AC2B}"/>
                    </a:ext>
                  </a:extLst>
                </p14:cNvPr>
                <p14:cNvContentPartPr/>
                <p14:nvPr/>
              </p14:nvContentPartPr>
              <p14:xfrm>
                <a:off x="9495942" y="3657018"/>
                <a:ext cx="217440" cy="34092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DDDAAEA-E02A-452A-8E84-2CC8B471AC2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478302" y="3639378"/>
                  <a:ext cx="253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9FD8C59-3D29-4F54-AE84-F613ADEF33DB}"/>
                    </a:ext>
                  </a:extLst>
                </p14:cNvPr>
                <p14:cNvContentPartPr/>
                <p14:nvPr/>
              </p14:nvContentPartPr>
              <p14:xfrm>
                <a:off x="9588102" y="3587178"/>
                <a:ext cx="92520" cy="26928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9FD8C59-3D29-4F54-AE84-F613ADEF33D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570462" y="3569178"/>
                  <a:ext cx="128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21D8193-3A8D-4113-A979-C74C1F3F9F25}"/>
                    </a:ext>
                  </a:extLst>
                </p14:cNvPr>
                <p14:cNvContentPartPr/>
                <p14:nvPr/>
              </p14:nvContentPartPr>
              <p14:xfrm>
                <a:off x="9855942" y="3419778"/>
                <a:ext cx="248400" cy="4060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21D8193-3A8D-4113-A979-C74C1F3F9F2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837942" y="3402138"/>
                  <a:ext cx="2840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1EE7C8B-2DE9-4BE1-9915-F9D1DC338C7E}"/>
                    </a:ext>
                  </a:extLst>
                </p14:cNvPr>
                <p14:cNvContentPartPr/>
                <p14:nvPr/>
              </p14:nvContentPartPr>
              <p14:xfrm>
                <a:off x="9785382" y="3473058"/>
                <a:ext cx="239760" cy="1407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1EE7C8B-2DE9-4BE1-9915-F9D1DC338C7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767742" y="3455058"/>
                  <a:ext cx="275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4CF954C4-2275-4783-90AB-3B5FCF0B66EF}"/>
                    </a:ext>
                  </a:extLst>
                </p14:cNvPr>
                <p14:cNvContentPartPr/>
                <p14:nvPr/>
              </p14:nvContentPartPr>
              <p14:xfrm>
                <a:off x="7539342" y="3401418"/>
                <a:ext cx="919800" cy="67500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4CF954C4-2275-4783-90AB-3B5FCF0B66EF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21702" y="3383418"/>
                  <a:ext cx="95544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A9DFF19-3E2E-4637-9B7A-4EB3319DD372}"/>
                    </a:ext>
                  </a:extLst>
                </p14:cNvPr>
                <p14:cNvContentPartPr/>
                <p14:nvPr/>
              </p14:nvContentPartPr>
              <p14:xfrm>
                <a:off x="8243502" y="3798138"/>
                <a:ext cx="171000" cy="1443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A9DFF19-3E2E-4637-9B7A-4EB3319DD372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8225502" y="3780138"/>
                  <a:ext cx="206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7C06FD77-971E-4F34-875B-02D88A638E62}"/>
                    </a:ext>
                  </a:extLst>
                </p14:cNvPr>
                <p14:cNvContentPartPr/>
                <p14:nvPr/>
              </p14:nvContentPartPr>
              <p14:xfrm>
                <a:off x="7640142" y="3709938"/>
                <a:ext cx="173160" cy="1116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7C06FD77-971E-4F34-875B-02D88A638E6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622142" y="3692298"/>
                  <a:ext cx="208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E6D1BC9-68BC-4B57-8740-A5D48F15F27E}"/>
                    </a:ext>
                  </a:extLst>
                </p14:cNvPr>
                <p14:cNvContentPartPr/>
                <p14:nvPr/>
              </p14:nvContentPartPr>
              <p14:xfrm>
                <a:off x="8408382" y="3164898"/>
                <a:ext cx="366480" cy="241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E6D1BC9-68BC-4B57-8740-A5D48F15F27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390742" y="3147258"/>
                  <a:ext cx="4021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FC80F308-52E3-45E0-A897-98B5CACED797}"/>
                    </a:ext>
                  </a:extLst>
                </p14:cNvPr>
                <p14:cNvContentPartPr/>
                <p14:nvPr/>
              </p14:nvContentPartPr>
              <p14:xfrm>
                <a:off x="6206262" y="3404298"/>
                <a:ext cx="917280" cy="7524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FC80F308-52E3-45E0-A897-98B5CACED79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88622" y="3386658"/>
                  <a:ext cx="95292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B004FC9-9F06-49F4-B0C4-7A8855132761}"/>
                    </a:ext>
                  </a:extLst>
                </p14:cNvPr>
                <p14:cNvContentPartPr/>
                <p14:nvPr/>
              </p14:nvContentPartPr>
              <p14:xfrm>
                <a:off x="7059462" y="3235098"/>
                <a:ext cx="231840" cy="1418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B004FC9-9F06-49F4-B0C4-7A885513276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041462" y="3217458"/>
                  <a:ext cx="267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40316180-C2CE-42B3-90BD-E93DBA072C5A}"/>
                    </a:ext>
                  </a:extLst>
                </p14:cNvPr>
                <p14:cNvContentPartPr/>
                <p14:nvPr/>
              </p14:nvContentPartPr>
              <p14:xfrm>
                <a:off x="7200582" y="3709938"/>
                <a:ext cx="360" cy="36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40316180-C2CE-42B3-90BD-E93DBA072C5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82942" y="36922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1C82BB71-056A-415B-ADD7-5EB60F08EE16}"/>
                    </a:ext>
                  </a:extLst>
                </p14:cNvPr>
                <p14:cNvContentPartPr/>
                <p14:nvPr/>
              </p14:nvContentPartPr>
              <p14:xfrm>
                <a:off x="7091502" y="3815778"/>
                <a:ext cx="3960" cy="3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1C82BB71-056A-415B-ADD7-5EB60F08EE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73862" y="379777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C1D24BE-87D4-4598-A483-2411B32AC8D5}"/>
                    </a:ext>
                  </a:extLst>
                </p14:cNvPr>
                <p14:cNvContentPartPr/>
                <p14:nvPr/>
              </p14:nvContentPartPr>
              <p14:xfrm>
                <a:off x="6711342" y="3182178"/>
                <a:ext cx="219960" cy="25560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C1D24BE-87D4-4598-A483-2411B32AC8D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693702" y="3164538"/>
                  <a:ext cx="255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5551108-CAD1-4573-B3E2-75BACB2B0E22}"/>
                    </a:ext>
                  </a:extLst>
                </p14:cNvPr>
                <p14:cNvContentPartPr/>
                <p14:nvPr/>
              </p14:nvContentPartPr>
              <p14:xfrm>
                <a:off x="6576342" y="3122778"/>
                <a:ext cx="177120" cy="236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5551108-CAD1-4573-B3E2-75BACB2B0E2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558342" y="3104778"/>
                  <a:ext cx="212760" cy="271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A6710644-F6A6-40B6-823E-1982B524E99B}"/>
              </a:ext>
            </a:extLst>
          </p:cNvPr>
          <p:cNvSpPr txBox="1"/>
          <p:nvPr/>
        </p:nvSpPr>
        <p:spPr>
          <a:xfrm>
            <a:off x="180241" y="5659944"/>
            <a:ext cx="119267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Stockout cost is the lost income and expense associated with a shortage of inventory.</a:t>
            </a:r>
            <a:endParaRPr lang="th-TH" sz="2400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2664886-5AA5-48D1-8A57-F39A33FC6B48}"/>
              </a:ext>
            </a:extLst>
          </p:cNvPr>
          <p:cNvSpPr txBox="1"/>
          <p:nvPr/>
        </p:nvSpPr>
        <p:spPr>
          <a:xfrm>
            <a:off x="325315" y="4835769"/>
            <a:ext cx="8554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Stockout cost = storage cost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36095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F05AB9-FD04-44E8-BF6C-1B189227ED2B}"/>
                  </a:ext>
                </a:extLst>
              </p14:cNvPr>
              <p14:cNvContentPartPr/>
              <p14:nvPr/>
            </p14:nvContentPartPr>
            <p14:xfrm>
              <a:off x="1836582" y="755778"/>
              <a:ext cx="6162120" cy="3549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F05AB9-FD04-44E8-BF6C-1B189227ED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8942" y="720138"/>
                <a:ext cx="6197760" cy="36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CC18B19-56C2-4D13-83AD-25B2CF785A1D}"/>
                  </a:ext>
                </a:extLst>
              </p14:cNvPr>
              <p14:cNvContentPartPr/>
              <p14:nvPr/>
            </p14:nvContentPartPr>
            <p14:xfrm>
              <a:off x="2206302" y="826338"/>
              <a:ext cx="5077080" cy="2682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CC18B19-56C2-4D13-83AD-25B2CF785A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8662" y="790338"/>
                <a:ext cx="5112720" cy="27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7FC1E3A-BB34-4D8D-9A88-DC49FF0E9586}"/>
                  </a:ext>
                </a:extLst>
              </p14:cNvPr>
              <p14:cNvContentPartPr/>
              <p14:nvPr/>
            </p14:nvContentPartPr>
            <p14:xfrm>
              <a:off x="2118822" y="1013898"/>
              <a:ext cx="4671720" cy="3118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7FC1E3A-BB34-4D8D-9A88-DC49FF0E95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0822" y="977898"/>
                <a:ext cx="4707360" cy="319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6565D5D-ED2E-4AA4-A762-3700F65448B3}"/>
              </a:ext>
            </a:extLst>
          </p:cNvPr>
          <p:cNvGrpSpPr/>
          <p:nvPr/>
        </p:nvGrpSpPr>
        <p:grpSpPr>
          <a:xfrm>
            <a:off x="5512542" y="87618"/>
            <a:ext cx="6716520" cy="6499440"/>
            <a:chOff x="5512542" y="87618"/>
            <a:chExt cx="6716520" cy="64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86808FD-F2A2-44ED-A308-C02CCF681B2A}"/>
                    </a:ext>
                  </a:extLst>
                </p14:cNvPr>
                <p14:cNvContentPartPr/>
                <p14:nvPr/>
              </p14:nvContentPartPr>
              <p14:xfrm>
                <a:off x="5727822" y="5011338"/>
                <a:ext cx="999360" cy="539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86808FD-F2A2-44ED-A308-C02CCF681B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10182" y="4993338"/>
                  <a:ext cx="103500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A7B217A-C3E1-4787-AC26-750DCBB61719}"/>
                    </a:ext>
                  </a:extLst>
                </p14:cNvPr>
                <p14:cNvContentPartPr/>
                <p14:nvPr/>
              </p14:nvContentPartPr>
              <p14:xfrm>
                <a:off x="6541062" y="5494818"/>
                <a:ext cx="360" cy="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A7B217A-C3E1-4787-AC26-750DCBB617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23422" y="54771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4106604-43D2-4199-BA74-67367A56AA9B}"/>
                    </a:ext>
                  </a:extLst>
                </p14:cNvPr>
                <p14:cNvContentPartPr/>
                <p14:nvPr/>
              </p14:nvContentPartPr>
              <p14:xfrm>
                <a:off x="6426942" y="5565378"/>
                <a:ext cx="9360" cy="39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4106604-43D2-4199-BA74-67367A56AA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08942" y="5547378"/>
                  <a:ext cx="45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E5168F4-9793-4291-B72C-BA0F5D93727D}"/>
                    </a:ext>
                  </a:extLst>
                </p14:cNvPr>
                <p14:cNvContentPartPr/>
                <p14:nvPr/>
              </p14:nvContentPartPr>
              <p14:xfrm>
                <a:off x="6696582" y="4676898"/>
                <a:ext cx="205560" cy="286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E5168F4-9793-4291-B72C-BA0F5D9372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78582" y="4659258"/>
                  <a:ext cx="2412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82B5910-22EC-4789-A8F6-A51F268FF4B4}"/>
                    </a:ext>
                  </a:extLst>
                </p14:cNvPr>
                <p14:cNvContentPartPr/>
                <p14:nvPr/>
              </p14:nvContentPartPr>
              <p14:xfrm>
                <a:off x="5512542" y="5028978"/>
                <a:ext cx="223920" cy="263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82B5910-22EC-4789-A8F6-A51F268FF4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94542" y="5010978"/>
                  <a:ext cx="259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0B15BB2-89C0-4AB1-8C44-2DD6E27553BF}"/>
                    </a:ext>
                  </a:extLst>
                </p14:cNvPr>
                <p14:cNvContentPartPr/>
                <p14:nvPr/>
              </p14:nvContentPartPr>
              <p14:xfrm>
                <a:off x="7430982" y="536178"/>
                <a:ext cx="394200" cy="345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0B15BB2-89C0-4AB1-8C44-2DD6E27553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13342" y="518178"/>
                  <a:ext cx="4298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39E56B8-5638-4173-A50B-0070A7C02BB1}"/>
                    </a:ext>
                  </a:extLst>
                </p14:cNvPr>
                <p14:cNvContentPartPr/>
                <p14:nvPr/>
              </p14:nvContentPartPr>
              <p14:xfrm>
                <a:off x="7789542" y="193098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39E56B8-5638-4173-A50B-0070A7C02B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71902" y="1754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6FF52C-B09E-41B9-986C-AAF638ECEC43}"/>
                    </a:ext>
                  </a:extLst>
                </p14:cNvPr>
                <p14:cNvContentPartPr/>
                <p14:nvPr/>
              </p14:nvContentPartPr>
              <p14:xfrm>
                <a:off x="11887062" y="280938"/>
                <a:ext cx="90720" cy="262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6FF52C-B09E-41B9-986C-AAF638ECEC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869062" y="262938"/>
                  <a:ext cx="1263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1ECFDB-B200-4727-B42B-CC15C40F6578}"/>
                    </a:ext>
                  </a:extLst>
                </p14:cNvPr>
                <p14:cNvContentPartPr/>
                <p14:nvPr/>
              </p14:nvContentPartPr>
              <p14:xfrm>
                <a:off x="11738382" y="87618"/>
                <a:ext cx="309600" cy="325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1ECFDB-B200-4727-B42B-CC15C40F657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720382" y="69618"/>
                  <a:ext cx="345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D19A193-D196-43EA-AECC-3AF24F1CA8D8}"/>
                    </a:ext>
                  </a:extLst>
                </p14:cNvPr>
                <p14:cNvContentPartPr/>
                <p14:nvPr/>
              </p14:nvContentPartPr>
              <p14:xfrm>
                <a:off x="11303862" y="280938"/>
                <a:ext cx="413640" cy="221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D19A193-D196-43EA-AECC-3AF24F1CA8D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285862" y="262938"/>
                  <a:ext cx="4492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C367FE-FB1E-4741-976F-E5E051925A3B}"/>
                    </a:ext>
                  </a:extLst>
                </p14:cNvPr>
                <p14:cNvContentPartPr/>
                <p14:nvPr/>
              </p14:nvContentPartPr>
              <p14:xfrm>
                <a:off x="11596902" y="571098"/>
                <a:ext cx="360" cy="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C367FE-FB1E-4741-976F-E5E051925A3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78902" y="5530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6F1B470-B68C-47B5-81DA-F7A4F980E8BE}"/>
                    </a:ext>
                  </a:extLst>
                </p14:cNvPr>
                <p14:cNvContentPartPr/>
                <p14:nvPr/>
              </p14:nvContentPartPr>
              <p14:xfrm>
                <a:off x="11517702" y="588738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6F1B470-B68C-47B5-81DA-F7A4F980E8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00062" y="5707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D0594B-10B5-4A8C-AD48-4E77F46742B1}"/>
                    </a:ext>
                  </a:extLst>
                </p14:cNvPr>
                <p14:cNvContentPartPr/>
                <p14:nvPr/>
              </p14:nvContentPartPr>
              <p14:xfrm>
                <a:off x="11605542" y="650298"/>
                <a:ext cx="39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D0594B-10B5-4A8C-AD48-4E77F46742B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587542" y="63265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92F5E5C-198E-444E-B801-58DA57C56011}"/>
                    </a:ext>
                  </a:extLst>
                </p14:cNvPr>
                <p14:cNvContentPartPr/>
                <p14:nvPr/>
              </p14:nvContentPartPr>
              <p14:xfrm>
                <a:off x="10581342" y="298578"/>
                <a:ext cx="531720" cy="300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92F5E5C-198E-444E-B801-58DA57C5601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563702" y="280578"/>
                  <a:ext cx="567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28FCC0-4DAF-4ECB-B2BF-490C1E8966D0}"/>
                    </a:ext>
                  </a:extLst>
                </p14:cNvPr>
                <p14:cNvContentPartPr/>
                <p14:nvPr/>
              </p14:nvContentPartPr>
              <p14:xfrm>
                <a:off x="10911102" y="163218"/>
                <a:ext cx="360" cy="3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28FCC0-4DAF-4ECB-B2BF-490C1E8966D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893102" y="1452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2C5A6F0-3B01-4E49-9457-8372D28C51E2}"/>
                    </a:ext>
                  </a:extLst>
                </p14:cNvPr>
                <p14:cNvContentPartPr/>
                <p14:nvPr/>
              </p14:nvContentPartPr>
              <p14:xfrm>
                <a:off x="9961062" y="157818"/>
                <a:ext cx="703800" cy="647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2C5A6F0-3B01-4E49-9457-8372D28C51E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43422" y="140178"/>
                  <a:ext cx="73944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EBE5DC-BCB7-4A38-B5D4-834D280FEB24}"/>
                    </a:ext>
                  </a:extLst>
                </p14:cNvPr>
                <p14:cNvContentPartPr/>
                <p14:nvPr/>
              </p14:nvContentPartPr>
              <p14:xfrm>
                <a:off x="9563622" y="513498"/>
                <a:ext cx="244440" cy="357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EBE5DC-BCB7-4A38-B5D4-834D280FEB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545622" y="495858"/>
                  <a:ext cx="2800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9F58AA-AF75-4E6A-92E3-8780962492A3}"/>
                    </a:ext>
                  </a:extLst>
                </p14:cNvPr>
                <p14:cNvContentPartPr/>
                <p14:nvPr/>
              </p14:nvContentPartPr>
              <p14:xfrm>
                <a:off x="9891222" y="942258"/>
                <a:ext cx="360" cy="162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9F58AA-AF75-4E6A-92E3-8780962492A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73222" y="924618"/>
                  <a:ext cx="36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6EE7F3-590F-4137-A52F-24B3137640B7}"/>
                    </a:ext>
                  </a:extLst>
                </p14:cNvPr>
                <p14:cNvContentPartPr/>
                <p14:nvPr/>
              </p14:nvContentPartPr>
              <p14:xfrm>
                <a:off x="9794382" y="998418"/>
                <a:ext cx="360" cy="3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6EE7F3-590F-4137-A52F-24B3137640B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76382" y="98077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A16B66-1738-40AF-945A-E91DF27FFBA3}"/>
                    </a:ext>
                  </a:extLst>
                </p14:cNvPr>
                <p14:cNvContentPartPr/>
                <p14:nvPr/>
              </p14:nvContentPartPr>
              <p14:xfrm>
                <a:off x="9855942" y="1010658"/>
                <a:ext cx="3960" cy="3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A16B66-1738-40AF-945A-E91DF27FFBA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837942" y="993018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375748-FA32-4A8F-A754-A8BB609853A1}"/>
                    </a:ext>
                  </a:extLst>
                </p14:cNvPr>
                <p14:cNvContentPartPr/>
                <p14:nvPr/>
              </p14:nvContentPartPr>
              <p14:xfrm>
                <a:off x="9108582" y="447978"/>
                <a:ext cx="273240" cy="376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375748-FA32-4A8F-A754-A8BB609853A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90942" y="430338"/>
                  <a:ext cx="3088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286459D-D82D-42C8-8ABD-FBDCE0B14B5E}"/>
                    </a:ext>
                  </a:extLst>
                </p14:cNvPr>
                <p14:cNvContentPartPr/>
                <p14:nvPr/>
              </p14:nvContentPartPr>
              <p14:xfrm>
                <a:off x="9310902" y="252858"/>
                <a:ext cx="221760" cy="169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286459D-D82D-42C8-8ABD-FBDCE0B14B5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292902" y="235218"/>
                  <a:ext cx="257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061CFA0-0896-4F3F-9BBA-DD046E31CCD3}"/>
                    </a:ext>
                  </a:extLst>
                </p14:cNvPr>
                <p14:cNvContentPartPr/>
                <p14:nvPr/>
              </p14:nvContentPartPr>
              <p14:xfrm>
                <a:off x="8871342" y="615378"/>
                <a:ext cx="25200" cy="203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061CFA0-0896-4F3F-9BBA-DD046E31CCD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53342" y="597378"/>
                  <a:ext cx="60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4B63AAB-5683-4CC1-9A77-6A05219CA17F}"/>
                    </a:ext>
                  </a:extLst>
                </p14:cNvPr>
                <p14:cNvContentPartPr/>
                <p14:nvPr/>
              </p14:nvContentPartPr>
              <p14:xfrm>
                <a:off x="8760462" y="298578"/>
                <a:ext cx="214560" cy="461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4B63AAB-5683-4CC1-9A77-6A05219CA17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42462" y="280578"/>
                  <a:ext cx="2502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E055EB-18CE-4285-88B7-5F3F95048B12}"/>
                    </a:ext>
                  </a:extLst>
                </p14:cNvPr>
                <p14:cNvContentPartPr/>
                <p14:nvPr/>
              </p14:nvContentPartPr>
              <p14:xfrm>
                <a:off x="8174382" y="492618"/>
                <a:ext cx="495720" cy="308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E055EB-18CE-4285-88B7-5F3F95048B1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56382" y="474978"/>
                  <a:ext cx="531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504B34-90AB-4403-9A88-2F76D07A32B8}"/>
                    </a:ext>
                  </a:extLst>
                </p14:cNvPr>
                <p14:cNvContentPartPr/>
                <p14:nvPr/>
              </p14:nvContentPartPr>
              <p14:xfrm>
                <a:off x="8616102" y="791058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504B34-90AB-4403-9A88-2F76D07A32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98102" y="7730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FC85DA1-48B2-41B7-A1ED-922E3929EA10}"/>
                    </a:ext>
                  </a:extLst>
                </p14:cNvPr>
                <p14:cNvContentPartPr/>
                <p14:nvPr/>
              </p14:nvContentPartPr>
              <p14:xfrm>
                <a:off x="8387502" y="840378"/>
                <a:ext cx="360" cy="3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FC85DA1-48B2-41B7-A1ED-922E3929EA1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369502" y="82237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DDCEE3-9360-4DD9-990D-5D52EC3AF1AC}"/>
                    </a:ext>
                  </a:extLst>
                </p14:cNvPr>
                <p14:cNvContentPartPr/>
                <p14:nvPr/>
              </p14:nvContentPartPr>
              <p14:xfrm>
                <a:off x="8563542" y="905178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DDCEE3-9360-4DD9-990D-5D52EC3AF1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45542" y="8875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A12D19-EA1A-4618-A1D0-CAA432E4FCE8}"/>
                    </a:ext>
                  </a:extLst>
                </p14:cNvPr>
                <p14:cNvContentPartPr/>
                <p14:nvPr/>
              </p14:nvContentPartPr>
              <p14:xfrm>
                <a:off x="10509702" y="789618"/>
                <a:ext cx="278640" cy="584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A12D19-EA1A-4618-A1D0-CAA432E4FCE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91702" y="771618"/>
                  <a:ext cx="31428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E935D08-4703-4202-93DC-7C40050B5677}"/>
                    </a:ext>
                  </a:extLst>
                </p14:cNvPr>
                <p14:cNvContentPartPr/>
                <p14:nvPr/>
              </p14:nvContentPartPr>
              <p14:xfrm>
                <a:off x="10831902" y="1037298"/>
                <a:ext cx="96480" cy="1306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E935D08-4703-4202-93DC-7C40050B56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13902" y="1019298"/>
                  <a:ext cx="1321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F72F431-2588-475E-A65A-5AE31E161EE5}"/>
                    </a:ext>
                  </a:extLst>
                </p14:cNvPr>
                <p14:cNvContentPartPr/>
                <p14:nvPr/>
              </p14:nvContentPartPr>
              <p14:xfrm>
                <a:off x="10717422" y="905178"/>
                <a:ext cx="360" cy="9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F72F431-2588-475E-A65A-5AE31E161EE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699782" y="887178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4E4909B-A5CE-497B-A09B-A3C122772D2D}"/>
                    </a:ext>
                  </a:extLst>
                </p14:cNvPr>
                <p14:cNvContentPartPr/>
                <p14:nvPr/>
              </p14:nvContentPartPr>
              <p14:xfrm>
                <a:off x="11033862" y="807978"/>
                <a:ext cx="235080" cy="334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4E4909B-A5CE-497B-A09B-A3C122772D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016222" y="790338"/>
                  <a:ext cx="2707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8A97262-4A45-4D24-B752-8E9EF03B114A}"/>
                    </a:ext>
                  </a:extLst>
                </p14:cNvPr>
                <p14:cNvContentPartPr/>
                <p14:nvPr/>
              </p14:nvContentPartPr>
              <p14:xfrm>
                <a:off x="11347782" y="870258"/>
                <a:ext cx="286920" cy="160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8A97262-4A45-4D24-B752-8E9EF03B114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329782" y="852258"/>
                  <a:ext cx="322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5CB7FF9-4EE7-4AF4-A115-86A1E85BCDBD}"/>
                    </a:ext>
                  </a:extLst>
                </p14:cNvPr>
                <p14:cNvContentPartPr/>
                <p14:nvPr/>
              </p14:nvContentPartPr>
              <p14:xfrm>
                <a:off x="11640822" y="771978"/>
                <a:ext cx="149400" cy="96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5CB7FF9-4EE7-4AF4-A115-86A1E85BCDB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622822" y="754338"/>
                  <a:ext cx="185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E7BAA0E-76B0-4B15-A541-5C54E68F000F}"/>
                    </a:ext>
                  </a:extLst>
                </p14:cNvPr>
                <p14:cNvContentPartPr/>
                <p14:nvPr/>
              </p14:nvContentPartPr>
              <p14:xfrm>
                <a:off x="11825502" y="597018"/>
                <a:ext cx="252720" cy="2102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E7BAA0E-76B0-4B15-A541-5C54E68F00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807502" y="579018"/>
                  <a:ext cx="288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5C048A8-6F23-4660-9DFA-8610122457D5}"/>
                    </a:ext>
                  </a:extLst>
                </p14:cNvPr>
                <p14:cNvContentPartPr/>
                <p14:nvPr/>
              </p14:nvContentPartPr>
              <p14:xfrm>
                <a:off x="12080382" y="421698"/>
                <a:ext cx="148680" cy="220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5C048A8-6F23-4660-9DFA-8610122457D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062382" y="404058"/>
                  <a:ext cx="1843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6D19385-EDEE-4120-9FBF-E5F5800D5010}"/>
                    </a:ext>
                  </a:extLst>
                </p14:cNvPr>
                <p14:cNvContentPartPr/>
                <p14:nvPr/>
              </p14:nvContentPartPr>
              <p14:xfrm>
                <a:off x="12095862" y="521058"/>
                <a:ext cx="110160" cy="41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6D19385-EDEE-4120-9FBF-E5F5800D50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078222" y="503418"/>
                  <a:ext cx="145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DB345AD-AF0E-461C-B734-41DBEA2E5692}"/>
                    </a:ext>
                  </a:extLst>
                </p14:cNvPr>
                <p14:cNvContentPartPr/>
                <p14:nvPr/>
              </p14:nvContentPartPr>
              <p14:xfrm>
                <a:off x="9848382" y="1013178"/>
                <a:ext cx="527760" cy="507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DB345AD-AF0E-461C-B734-41DBEA2E569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830742" y="995538"/>
                  <a:ext cx="5634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2ABF23F-07B8-4686-A409-AE5ABE5F781E}"/>
                    </a:ext>
                  </a:extLst>
                </p14:cNvPr>
                <p14:cNvContentPartPr/>
                <p14:nvPr/>
              </p14:nvContentPartPr>
              <p14:xfrm>
                <a:off x="9171222" y="1094538"/>
                <a:ext cx="732600" cy="6724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2ABF23F-07B8-4686-A409-AE5ABE5F781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53222" y="1076898"/>
                  <a:ext cx="76824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268C408-76E6-4A9E-AA39-0A76089B7560}"/>
                    </a:ext>
                  </a:extLst>
                </p14:cNvPr>
                <p14:cNvContentPartPr/>
                <p14:nvPr/>
              </p14:nvContentPartPr>
              <p14:xfrm>
                <a:off x="8557422" y="1133778"/>
                <a:ext cx="323280" cy="773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268C408-76E6-4A9E-AA39-0A76089B756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39782" y="1116138"/>
                  <a:ext cx="35892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DFF38EB-882E-4717-AFBA-7695B6CF0EEC}"/>
                    </a:ext>
                  </a:extLst>
                </p14:cNvPr>
                <p14:cNvContentPartPr/>
                <p14:nvPr/>
              </p14:nvContentPartPr>
              <p14:xfrm>
                <a:off x="8765142" y="864858"/>
                <a:ext cx="225360" cy="251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DFF38EB-882E-4717-AFBA-7695B6CF0E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47142" y="847218"/>
                  <a:ext cx="2610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1521947-0423-4C18-80A4-B9657BA00223}"/>
                    </a:ext>
                  </a:extLst>
                </p14:cNvPr>
                <p14:cNvContentPartPr/>
                <p14:nvPr/>
              </p14:nvContentPartPr>
              <p14:xfrm>
                <a:off x="8404782" y="1266618"/>
                <a:ext cx="238680" cy="420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1521947-0423-4C18-80A4-B9657BA002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86782" y="1248978"/>
                  <a:ext cx="27432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3085D0D-D8EF-48B7-9E2C-52C0B99B8341}"/>
                    </a:ext>
                  </a:extLst>
                </p14:cNvPr>
                <p14:cNvContentPartPr/>
                <p14:nvPr/>
              </p14:nvContentPartPr>
              <p14:xfrm>
                <a:off x="8501622" y="1345098"/>
                <a:ext cx="5760" cy="3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3085D0D-D8EF-48B7-9E2C-52C0B99B834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83982" y="1327098"/>
                  <a:ext cx="41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AC27418-0DB1-46DE-9DED-F93E3FB7316C}"/>
                    </a:ext>
                  </a:extLst>
                </p14:cNvPr>
                <p14:cNvContentPartPr/>
                <p14:nvPr/>
              </p14:nvContentPartPr>
              <p14:xfrm>
                <a:off x="7614942" y="1327458"/>
                <a:ext cx="731880" cy="499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AC27418-0DB1-46DE-9DED-F93E3FB731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596942" y="1309458"/>
                  <a:ext cx="7675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FC31E33-84C1-4F6F-B33B-725A039C867E}"/>
                    </a:ext>
                  </a:extLst>
                </p14:cNvPr>
                <p14:cNvContentPartPr/>
                <p14:nvPr/>
              </p14:nvContentPartPr>
              <p14:xfrm>
                <a:off x="8190222" y="1678818"/>
                <a:ext cx="57240" cy="227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FC31E33-84C1-4F6F-B33B-725A039C867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72222" y="1661178"/>
                  <a:ext cx="928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0448C78-A038-4D25-AC91-38B552B04028}"/>
                    </a:ext>
                  </a:extLst>
                </p14:cNvPr>
                <p14:cNvContentPartPr/>
                <p14:nvPr/>
              </p14:nvContentPartPr>
              <p14:xfrm>
                <a:off x="11528502" y="1318458"/>
                <a:ext cx="254160" cy="776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0448C78-A038-4D25-AC91-38B552B040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510502" y="1300458"/>
                  <a:ext cx="28980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0B58C41-84FB-427C-B387-7D025ACB3D1F}"/>
                    </a:ext>
                  </a:extLst>
                </p14:cNvPr>
                <p14:cNvContentPartPr/>
                <p14:nvPr/>
              </p14:nvContentPartPr>
              <p14:xfrm>
                <a:off x="11579262" y="1529418"/>
                <a:ext cx="36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0B58C41-84FB-427C-B387-7D025ACB3D1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561262" y="15114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53B8C71-F742-49BB-9A7F-A50BE17ECC75}"/>
                    </a:ext>
                  </a:extLst>
                </p14:cNvPr>
                <p14:cNvContentPartPr/>
                <p14:nvPr/>
              </p14:nvContentPartPr>
              <p14:xfrm>
                <a:off x="11632182" y="1464618"/>
                <a:ext cx="360" cy="3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53B8C71-F742-49BB-9A7F-A50BE17ECC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14182" y="14466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4604C8-7E5E-49CC-BD99-D343C8021DB5}"/>
                    </a:ext>
                  </a:extLst>
                </p14:cNvPr>
                <p14:cNvContentPartPr/>
                <p14:nvPr/>
              </p14:nvContentPartPr>
              <p14:xfrm>
                <a:off x="11146902" y="1665498"/>
                <a:ext cx="97200" cy="199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4604C8-7E5E-49CC-BD99-D343C8021DB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28902" y="1647858"/>
                  <a:ext cx="1328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E4381B-AC39-460B-A9F7-6A33614F20AA}"/>
                    </a:ext>
                  </a:extLst>
                </p14:cNvPr>
                <p14:cNvContentPartPr/>
                <p14:nvPr/>
              </p14:nvContentPartPr>
              <p14:xfrm>
                <a:off x="11033502" y="1441578"/>
                <a:ext cx="212400" cy="457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E4381B-AC39-460B-A9F7-6A33614F20A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015862" y="1423938"/>
                  <a:ext cx="2480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F7D9D7E-0A72-4908-828A-4726167FC571}"/>
                    </a:ext>
                  </a:extLst>
                </p14:cNvPr>
                <p14:cNvContentPartPr/>
                <p14:nvPr/>
              </p14:nvContentPartPr>
              <p14:xfrm>
                <a:off x="10464702" y="1740378"/>
                <a:ext cx="482400" cy="295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F7D9D7E-0A72-4908-828A-4726167FC5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46702" y="1722738"/>
                  <a:ext cx="5180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1E99EFD-A1DF-4565-BE3F-0579B49F2920}"/>
                    </a:ext>
                  </a:extLst>
                </p14:cNvPr>
                <p14:cNvContentPartPr/>
                <p14:nvPr/>
              </p14:nvContentPartPr>
              <p14:xfrm>
                <a:off x="10787982" y="2018298"/>
                <a:ext cx="5760" cy="3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1E99EFD-A1DF-4565-BE3F-0579B49F292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69982" y="2000658"/>
                  <a:ext cx="41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AAC9617-7D63-4549-8850-15CD4092ED98}"/>
                    </a:ext>
                  </a:extLst>
                </p14:cNvPr>
                <p14:cNvContentPartPr/>
                <p14:nvPr/>
              </p14:nvContentPartPr>
              <p14:xfrm>
                <a:off x="10708422" y="2049978"/>
                <a:ext cx="360" cy="16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AAC9617-7D63-4549-8850-15CD4092ED9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90782" y="2032338"/>
                  <a:ext cx="36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44D0AF-AAFC-4558-B22F-5189BF27535D}"/>
                    </a:ext>
                  </a:extLst>
                </p14:cNvPr>
                <p14:cNvContentPartPr/>
                <p14:nvPr/>
              </p14:nvContentPartPr>
              <p14:xfrm>
                <a:off x="10787982" y="2057178"/>
                <a:ext cx="360" cy="39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44D0AF-AAFC-4558-B22F-5189BF2753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769982" y="203917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3DDEC46-3C3D-4381-BEBB-BAB54C0A2DFD}"/>
                    </a:ext>
                  </a:extLst>
                </p14:cNvPr>
                <p14:cNvContentPartPr/>
                <p14:nvPr/>
              </p14:nvContentPartPr>
              <p14:xfrm>
                <a:off x="9829662" y="1986978"/>
                <a:ext cx="444240" cy="320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3DDEC46-3C3D-4381-BEBB-BAB54C0A2D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811662" y="1969338"/>
                  <a:ext cx="479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A6CF563-20CA-40D9-AA9D-7C39A3DD8598}"/>
                    </a:ext>
                  </a:extLst>
                </p14:cNvPr>
                <p14:cNvContentPartPr/>
                <p14:nvPr/>
              </p14:nvContentPartPr>
              <p14:xfrm>
                <a:off x="9864582" y="1863858"/>
                <a:ext cx="360" cy="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A6CF563-20CA-40D9-AA9D-7C39A3DD859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46582" y="18458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F271567-57B9-44C4-9E25-8DA5F1C66AE2}"/>
                    </a:ext>
                  </a:extLst>
                </p14:cNvPr>
                <p14:cNvContentPartPr/>
                <p14:nvPr/>
              </p14:nvContentPartPr>
              <p14:xfrm>
                <a:off x="8932542" y="2088138"/>
                <a:ext cx="413640" cy="278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F271567-57B9-44C4-9E25-8DA5F1C66AE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914902" y="2070138"/>
                  <a:ext cx="449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01D1A69-B727-47F0-B12F-6C849AFED976}"/>
                    </a:ext>
                  </a:extLst>
                </p14:cNvPr>
                <p14:cNvContentPartPr/>
                <p14:nvPr/>
              </p14:nvContentPartPr>
              <p14:xfrm>
                <a:off x="9345822" y="2092458"/>
                <a:ext cx="49680" cy="113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01D1A69-B727-47F0-B12F-6C849AFED97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27822" y="2074458"/>
                  <a:ext cx="85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6498978-39FE-4040-9F29-931C5D7CC586}"/>
                    </a:ext>
                  </a:extLst>
                </p14:cNvPr>
                <p14:cNvContentPartPr/>
                <p14:nvPr/>
              </p14:nvContentPartPr>
              <p14:xfrm>
                <a:off x="9450222" y="2039538"/>
                <a:ext cx="64080" cy="189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6498978-39FE-4040-9F29-931C5D7CC58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32582" y="2021538"/>
                  <a:ext cx="997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A9FD561-DDDD-4DCB-8D0E-3914C5F3458C}"/>
                    </a:ext>
                  </a:extLst>
                </p14:cNvPr>
                <p14:cNvContentPartPr/>
                <p14:nvPr/>
              </p14:nvContentPartPr>
              <p14:xfrm>
                <a:off x="9521862" y="1907418"/>
                <a:ext cx="86040" cy="241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A9FD561-DDDD-4DCB-8D0E-3914C5F3458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04222" y="1889778"/>
                  <a:ext cx="1216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CD4CEF9-5786-4433-9470-922C2BF60060}"/>
                    </a:ext>
                  </a:extLst>
                </p14:cNvPr>
                <p14:cNvContentPartPr/>
                <p14:nvPr/>
              </p14:nvContentPartPr>
              <p14:xfrm>
                <a:off x="9618702" y="1846218"/>
                <a:ext cx="123840" cy="279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CD4CEF9-5786-4433-9470-922C2BF6006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600702" y="1828218"/>
                  <a:ext cx="159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D329A3B-DF21-434B-9246-80C6AB57966B}"/>
                    </a:ext>
                  </a:extLst>
                </p14:cNvPr>
                <p14:cNvContentPartPr/>
                <p14:nvPr/>
              </p14:nvContentPartPr>
              <p14:xfrm>
                <a:off x="9718782" y="1802298"/>
                <a:ext cx="92520" cy="194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D329A3B-DF21-434B-9246-80C6AB57966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701142" y="1784298"/>
                  <a:ext cx="128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09B14CC-93A6-4D7B-9D64-13DD7231D4D4}"/>
                    </a:ext>
                  </a:extLst>
                </p14:cNvPr>
                <p14:cNvContentPartPr/>
                <p14:nvPr/>
              </p14:nvContentPartPr>
              <p14:xfrm>
                <a:off x="8149902" y="2176338"/>
                <a:ext cx="402840" cy="402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09B14CC-93A6-4D7B-9D64-13DD7231D4D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131902" y="2158698"/>
                  <a:ext cx="4384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180C79C-FDA1-4097-B80F-0AF182B45647}"/>
                    </a:ext>
                  </a:extLst>
                </p14:cNvPr>
                <p14:cNvContentPartPr/>
                <p14:nvPr/>
              </p14:nvContentPartPr>
              <p14:xfrm>
                <a:off x="8504862" y="2187498"/>
                <a:ext cx="156960" cy="105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180C79C-FDA1-4097-B80F-0AF182B4564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87222" y="2169858"/>
                  <a:ext cx="192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7CD24E7-F7AB-4167-95A7-857E68A8D1CE}"/>
                    </a:ext>
                  </a:extLst>
                </p14:cNvPr>
                <p14:cNvContentPartPr/>
                <p14:nvPr/>
              </p14:nvContentPartPr>
              <p14:xfrm>
                <a:off x="10901742" y="2390178"/>
                <a:ext cx="18360" cy="167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7CD24E7-F7AB-4167-95A7-857E68A8D1C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883742" y="2372178"/>
                  <a:ext cx="540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2FCD8B0-A305-4C11-BE7F-5DBB6AF38450}"/>
                    </a:ext>
                  </a:extLst>
                </p14:cNvPr>
                <p14:cNvContentPartPr/>
                <p14:nvPr/>
              </p14:nvContentPartPr>
              <p14:xfrm>
                <a:off x="10967262" y="2250498"/>
                <a:ext cx="5760" cy="3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2FCD8B0-A305-4C11-BE7F-5DBB6AF3845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949262" y="2232858"/>
                  <a:ext cx="41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50F6FFF-A886-497B-9A34-295ED1A9C0B8}"/>
                    </a:ext>
                  </a:extLst>
                </p14:cNvPr>
                <p14:cNvContentPartPr/>
                <p14:nvPr/>
              </p14:nvContentPartPr>
              <p14:xfrm>
                <a:off x="11042862" y="2021898"/>
                <a:ext cx="136440" cy="537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50F6FFF-A886-497B-9A34-295ED1A9C0B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024862" y="2003898"/>
                  <a:ext cx="17208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2754B6-5624-4518-AD4E-5B2B3CF9B4A9}"/>
                    </a:ext>
                  </a:extLst>
                </p14:cNvPr>
                <p14:cNvContentPartPr/>
                <p14:nvPr/>
              </p14:nvContentPartPr>
              <p14:xfrm>
                <a:off x="10972302" y="2296218"/>
                <a:ext cx="322200" cy="130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2754B6-5624-4518-AD4E-5B2B3CF9B4A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954662" y="2278218"/>
                  <a:ext cx="357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76D339A-93BB-4399-9299-04A51C05888E}"/>
                    </a:ext>
                  </a:extLst>
                </p14:cNvPr>
                <p14:cNvContentPartPr/>
                <p14:nvPr/>
              </p14:nvContentPartPr>
              <p14:xfrm>
                <a:off x="11295942" y="2116578"/>
                <a:ext cx="192600" cy="312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76D339A-93BB-4399-9299-04A51C05888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278302" y="2098938"/>
                  <a:ext cx="2282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548C6FE-FE46-46A0-A552-B4FDE73A6D59}"/>
                    </a:ext>
                  </a:extLst>
                </p14:cNvPr>
                <p14:cNvContentPartPr/>
                <p14:nvPr/>
              </p14:nvContentPartPr>
              <p14:xfrm>
                <a:off x="11561622" y="2131698"/>
                <a:ext cx="268200" cy="173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548C6FE-FE46-46A0-A552-B4FDE73A6D5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543622" y="2114058"/>
                  <a:ext cx="303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6A6AEE5-BD77-4F8D-8213-E1D1F8E2172F}"/>
                    </a:ext>
                  </a:extLst>
                </p14:cNvPr>
                <p14:cNvContentPartPr/>
                <p14:nvPr/>
              </p14:nvContentPartPr>
              <p14:xfrm>
                <a:off x="10159062" y="2248338"/>
                <a:ext cx="675000" cy="738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6A6AEE5-BD77-4F8D-8213-E1D1F8E2172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141062" y="2230698"/>
                  <a:ext cx="71064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C7745F4-8401-41C3-BAB5-5E0485CDEF6E}"/>
                    </a:ext>
                  </a:extLst>
                </p14:cNvPr>
                <p14:cNvContentPartPr/>
                <p14:nvPr/>
              </p14:nvContentPartPr>
              <p14:xfrm>
                <a:off x="10458942" y="2259138"/>
                <a:ext cx="3960" cy="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C7745F4-8401-41C3-BAB5-5E0485CDEF6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441302" y="224149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4FB800-4852-42C5-975A-19EF45A130E8}"/>
                    </a:ext>
                  </a:extLst>
                </p14:cNvPr>
                <p14:cNvContentPartPr/>
                <p14:nvPr/>
              </p14:nvContentPartPr>
              <p14:xfrm>
                <a:off x="9644262" y="2438058"/>
                <a:ext cx="519480" cy="3686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4FB800-4852-42C5-975A-19EF45A130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26262" y="2420418"/>
                  <a:ext cx="5551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3394583-262D-4101-8F9C-B00F0102D431}"/>
                    </a:ext>
                  </a:extLst>
                </p14:cNvPr>
                <p14:cNvContentPartPr/>
                <p14:nvPr/>
              </p14:nvContentPartPr>
              <p14:xfrm>
                <a:off x="10040622" y="2822178"/>
                <a:ext cx="3960" cy="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3394583-262D-4101-8F9C-B00F0102D43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22622" y="280417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BC03EE0-4373-403A-9857-F7FF5B2D9371}"/>
                    </a:ext>
                  </a:extLst>
                </p14:cNvPr>
                <p14:cNvContentPartPr/>
                <p14:nvPr/>
              </p14:nvContentPartPr>
              <p14:xfrm>
                <a:off x="10186422" y="2769258"/>
                <a:ext cx="39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BC03EE0-4373-403A-9857-F7FF5B2D937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168422" y="275125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CBFA28F-98BE-4BB0-B773-2B15FDA8FAA4}"/>
                    </a:ext>
                  </a:extLst>
                </p14:cNvPr>
                <p14:cNvContentPartPr/>
                <p14:nvPr/>
              </p14:nvContentPartPr>
              <p14:xfrm>
                <a:off x="8605662" y="2429418"/>
                <a:ext cx="703440" cy="623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CBFA28F-98BE-4BB0-B773-2B15FDA8FAA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588022" y="2411418"/>
                  <a:ext cx="73908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A4700C6-5FBE-4EB1-9329-2182C5DCDD7C}"/>
                    </a:ext>
                  </a:extLst>
                </p14:cNvPr>
                <p14:cNvContentPartPr/>
                <p14:nvPr/>
              </p14:nvContentPartPr>
              <p14:xfrm>
                <a:off x="9266622" y="2962578"/>
                <a:ext cx="360" cy="9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A4700C6-5FBE-4EB1-9329-2182C5DCDD7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248982" y="2944938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5550F16-D88B-4C89-AE4D-675AA2157C9F}"/>
                    </a:ext>
                  </a:extLst>
                </p14:cNvPr>
                <p14:cNvContentPartPr/>
                <p14:nvPr/>
              </p14:nvContentPartPr>
              <p14:xfrm>
                <a:off x="9193182" y="2997858"/>
                <a:ext cx="3960" cy="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5550F16-D88B-4C89-AE4D-675AA2157C9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175182" y="298021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6F14E66-8A44-4637-B889-9C92492CF8A1}"/>
                    </a:ext>
                  </a:extLst>
                </p14:cNvPr>
                <p14:cNvContentPartPr/>
                <p14:nvPr/>
              </p14:nvContentPartPr>
              <p14:xfrm>
                <a:off x="8837142" y="2593578"/>
                <a:ext cx="158760" cy="123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6F14E66-8A44-4637-B889-9C92492CF8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19142" y="2575578"/>
                  <a:ext cx="1944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DF71141-A60E-41FE-8B6F-7BB2493F751D}"/>
                    </a:ext>
                  </a:extLst>
                </p14:cNvPr>
                <p14:cNvContentPartPr/>
                <p14:nvPr/>
              </p14:nvContentPartPr>
              <p14:xfrm>
                <a:off x="11543982" y="2839818"/>
                <a:ext cx="119160" cy="2260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DF71141-A60E-41FE-8B6F-7BB2493F751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525982" y="2821818"/>
                  <a:ext cx="1548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81C0A99-DD50-489E-9CFA-47526A6336F5}"/>
                    </a:ext>
                  </a:extLst>
                </p14:cNvPr>
                <p14:cNvContentPartPr/>
                <p14:nvPr/>
              </p14:nvContentPartPr>
              <p14:xfrm>
                <a:off x="11421942" y="2646138"/>
                <a:ext cx="254160" cy="192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81C0A99-DD50-489E-9CFA-47526A6336F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403942" y="2628498"/>
                  <a:ext cx="289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D94A02-0CD5-42D6-9BD5-C11649EEBF62}"/>
                    </a:ext>
                  </a:extLst>
                </p14:cNvPr>
                <p14:cNvContentPartPr/>
                <p14:nvPr/>
              </p14:nvContentPartPr>
              <p14:xfrm>
                <a:off x="10975542" y="2830818"/>
                <a:ext cx="324000" cy="212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D94A02-0CD5-42D6-9BD5-C11649EEBF6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57902" y="2812818"/>
                  <a:ext cx="3596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06EA83E-3754-475D-A4F1-45C58816420E}"/>
                    </a:ext>
                  </a:extLst>
                </p14:cNvPr>
                <p14:cNvContentPartPr/>
                <p14:nvPr/>
              </p14:nvContentPartPr>
              <p14:xfrm>
                <a:off x="11184342" y="3050778"/>
                <a:ext cx="122760" cy="83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06EA83E-3754-475D-A4F1-45C58816420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166702" y="3032778"/>
                  <a:ext cx="158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519E5F6-C6D9-46CE-9D1C-EF970F03B579}"/>
                    </a:ext>
                  </a:extLst>
                </p14:cNvPr>
                <p14:cNvContentPartPr/>
                <p14:nvPr/>
              </p14:nvContentPartPr>
              <p14:xfrm>
                <a:off x="11315382" y="3155898"/>
                <a:ext cx="360" cy="3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519E5F6-C6D9-46CE-9D1C-EF970F03B57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297382" y="313825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0C6F201-4C7F-491B-8228-6114E2CA8406}"/>
                    </a:ext>
                  </a:extLst>
                </p14:cNvPr>
                <p14:cNvContentPartPr/>
                <p14:nvPr/>
              </p14:nvContentPartPr>
              <p14:xfrm>
                <a:off x="10613742" y="2830818"/>
                <a:ext cx="199440" cy="566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0C6F201-4C7F-491B-8228-6114E2CA840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596102" y="2812818"/>
                  <a:ext cx="23508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E74D8AC-E3D0-4E27-9A4F-2EA28D513E83}"/>
                    </a:ext>
                  </a:extLst>
                </p14:cNvPr>
                <p14:cNvContentPartPr/>
                <p14:nvPr/>
              </p14:nvContentPartPr>
              <p14:xfrm>
                <a:off x="10752702" y="2696178"/>
                <a:ext cx="226440" cy="152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E74D8AC-E3D0-4E27-9A4F-2EA28D513E8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735062" y="2678538"/>
                  <a:ext cx="2620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224DC1E-80C4-4FDE-BE45-3B7E9823DAD9}"/>
                    </a:ext>
                  </a:extLst>
                </p14:cNvPr>
                <p14:cNvContentPartPr/>
                <p14:nvPr/>
              </p14:nvContentPartPr>
              <p14:xfrm>
                <a:off x="8545902" y="3515898"/>
                <a:ext cx="202320" cy="524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224DC1E-80C4-4FDE-BE45-3B7E9823DAD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27902" y="3497898"/>
                  <a:ext cx="23796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74D8287-A5B1-4103-B95C-B1CFBF89348E}"/>
                    </a:ext>
                  </a:extLst>
                </p14:cNvPr>
                <p14:cNvContentPartPr/>
                <p14:nvPr/>
              </p14:nvContentPartPr>
              <p14:xfrm>
                <a:off x="8809422" y="3532818"/>
                <a:ext cx="313560" cy="141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74D8287-A5B1-4103-B95C-B1CFBF89348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791422" y="3514818"/>
                  <a:ext cx="349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41FCF1D-5A5F-4F72-BF65-48A9320221FD}"/>
                    </a:ext>
                  </a:extLst>
                </p14:cNvPr>
                <p14:cNvContentPartPr/>
                <p14:nvPr/>
              </p14:nvContentPartPr>
              <p14:xfrm>
                <a:off x="9095622" y="3358578"/>
                <a:ext cx="162000" cy="235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41FCF1D-5A5F-4F72-BF65-48A9320221F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077982" y="3340578"/>
                  <a:ext cx="197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8B9FD0F-CBCA-452C-90F0-C609DB1DA93E}"/>
                    </a:ext>
                  </a:extLst>
                </p14:cNvPr>
                <p14:cNvContentPartPr/>
                <p14:nvPr/>
              </p14:nvContentPartPr>
              <p14:xfrm>
                <a:off x="9405942" y="3115218"/>
                <a:ext cx="370440" cy="307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8B9FD0F-CBCA-452C-90F0-C609DB1DA93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88302" y="3097578"/>
                  <a:ext cx="406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71C207E-80CB-4597-8845-92F45259383F}"/>
                    </a:ext>
                  </a:extLst>
                </p14:cNvPr>
                <p14:cNvContentPartPr/>
                <p14:nvPr/>
              </p14:nvContentPartPr>
              <p14:xfrm>
                <a:off x="9812382" y="3131778"/>
                <a:ext cx="360000" cy="191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71C207E-80CB-4597-8845-92F45259383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794742" y="3113778"/>
                  <a:ext cx="3956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22D4C9C-E244-45C6-A1C7-0147EA6738B0}"/>
                    </a:ext>
                  </a:extLst>
                </p14:cNvPr>
                <p14:cNvContentPartPr/>
                <p14:nvPr/>
              </p14:nvContentPartPr>
              <p14:xfrm>
                <a:off x="10163742" y="3129978"/>
                <a:ext cx="78480" cy="133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22D4C9C-E244-45C6-A1C7-0147EA6738B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145742" y="3111978"/>
                  <a:ext cx="114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E1B3E49-23AD-47E5-AAAC-DE6DDFDED34A}"/>
                    </a:ext>
                  </a:extLst>
                </p14:cNvPr>
                <p14:cNvContentPartPr/>
                <p14:nvPr/>
              </p14:nvContentPartPr>
              <p14:xfrm>
                <a:off x="10075542" y="3077058"/>
                <a:ext cx="360" cy="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E1B3E49-23AD-47E5-AAAC-DE6DDFDED3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57542" y="30590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4CE95FD-7283-4406-9694-D7127A1199C7}"/>
                    </a:ext>
                  </a:extLst>
                </p14:cNvPr>
                <p14:cNvContentPartPr/>
                <p14:nvPr/>
              </p14:nvContentPartPr>
              <p14:xfrm>
                <a:off x="10172382" y="3053298"/>
                <a:ext cx="272520" cy="1490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4CE95FD-7283-4406-9694-D7127A1199C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154382" y="3035298"/>
                  <a:ext cx="308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ADD555A-CC53-4F48-B2F3-9F7B2D755A0A}"/>
                    </a:ext>
                  </a:extLst>
                </p14:cNvPr>
                <p14:cNvContentPartPr/>
                <p14:nvPr/>
              </p14:nvContentPartPr>
              <p14:xfrm>
                <a:off x="10448142" y="2973018"/>
                <a:ext cx="178560" cy="3330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ADD555A-CC53-4F48-B2F3-9F7B2D755A0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30142" y="2955018"/>
                  <a:ext cx="214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CC30502-F7D7-42DB-A77D-0D533EE54575}"/>
                    </a:ext>
                  </a:extLst>
                </p14:cNvPr>
                <p14:cNvContentPartPr/>
                <p14:nvPr/>
              </p14:nvContentPartPr>
              <p14:xfrm>
                <a:off x="11004702" y="3534618"/>
                <a:ext cx="262080" cy="201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CC30502-F7D7-42DB-A77D-0D533EE5457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87062" y="3516978"/>
                  <a:ext cx="297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780E195-36F8-4650-ACFA-878A82EE99B1}"/>
                    </a:ext>
                  </a:extLst>
                </p14:cNvPr>
                <p14:cNvContentPartPr/>
                <p14:nvPr/>
              </p14:nvContentPartPr>
              <p14:xfrm>
                <a:off x="11279022" y="3558018"/>
                <a:ext cx="126720" cy="1522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780E195-36F8-4650-ACFA-878A82EE99B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261022" y="3540018"/>
                  <a:ext cx="1623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010AAAD-21D7-4D8B-B311-9A4D930D4CC0}"/>
                    </a:ext>
                  </a:extLst>
                </p14:cNvPr>
                <p14:cNvContentPartPr/>
                <p14:nvPr/>
              </p14:nvContentPartPr>
              <p14:xfrm>
                <a:off x="11552982" y="3378378"/>
                <a:ext cx="132120" cy="260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010AAAD-21D7-4D8B-B311-9A4D930D4CC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534982" y="3360738"/>
                  <a:ext cx="1677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C3E4674-DC3D-45FE-9BCA-09E76CA63818}"/>
                    </a:ext>
                  </a:extLst>
                </p14:cNvPr>
                <p14:cNvContentPartPr/>
                <p14:nvPr/>
              </p14:nvContentPartPr>
              <p14:xfrm>
                <a:off x="11494302" y="3376218"/>
                <a:ext cx="155520" cy="1702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C3E4674-DC3D-45FE-9BCA-09E76CA638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476302" y="3358218"/>
                  <a:ext cx="191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90E17D8-211B-40AF-B4BF-6C411444ADB3}"/>
                    </a:ext>
                  </a:extLst>
                </p14:cNvPr>
                <p14:cNvContentPartPr/>
                <p14:nvPr/>
              </p14:nvContentPartPr>
              <p14:xfrm>
                <a:off x="11667102" y="3217458"/>
                <a:ext cx="201240" cy="276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90E17D8-211B-40AF-B4BF-6C411444AD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649102" y="3199818"/>
                  <a:ext cx="2368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40B392D-2AAD-4822-B2C4-BC4441F9CF4E}"/>
                    </a:ext>
                  </a:extLst>
                </p14:cNvPr>
                <p14:cNvContentPartPr/>
                <p14:nvPr/>
              </p14:nvContentPartPr>
              <p14:xfrm>
                <a:off x="11648022" y="3252738"/>
                <a:ext cx="160200" cy="59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40B392D-2AAD-4822-B2C4-BC4441F9CF4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630382" y="3235098"/>
                  <a:ext cx="195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C1FF1D4-47AF-4762-A897-579006941927}"/>
                    </a:ext>
                  </a:extLst>
                </p14:cNvPr>
                <p14:cNvContentPartPr/>
                <p14:nvPr/>
              </p14:nvContentPartPr>
              <p14:xfrm>
                <a:off x="10180302" y="3434178"/>
                <a:ext cx="390960" cy="759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C1FF1D4-47AF-4762-A897-57900694192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162302" y="3416538"/>
                  <a:ext cx="426600" cy="79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0AEF460-DC34-4A09-8BA9-D9B8F0B3CE80}"/>
                    </a:ext>
                  </a:extLst>
                </p14:cNvPr>
                <p14:cNvContentPartPr/>
                <p14:nvPr/>
              </p14:nvContentPartPr>
              <p14:xfrm>
                <a:off x="10207302" y="3701298"/>
                <a:ext cx="360" cy="9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0AEF460-DC34-4A09-8BA9-D9B8F0B3CE8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89662" y="3683298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1B7D8D7-8851-4789-B524-4DFDB872987B}"/>
                    </a:ext>
                  </a:extLst>
                </p14:cNvPr>
                <p14:cNvContentPartPr/>
                <p14:nvPr/>
              </p14:nvContentPartPr>
              <p14:xfrm>
                <a:off x="10093182" y="3727578"/>
                <a:ext cx="360" cy="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1B7D8D7-8851-4789-B524-4DFDB87298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75182" y="37099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58873A6-E401-4EAE-B525-7FB547397039}"/>
                    </a:ext>
                  </a:extLst>
                </p14:cNvPr>
                <p14:cNvContentPartPr/>
                <p14:nvPr/>
              </p14:nvContentPartPr>
              <p14:xfrm>
                <a:off x="9316662" y="3699138"/>
                <a:ext cx="477000" cy="8377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58873A6-E401-4EAE-B525-7FB54739703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298662" y="3681498"/>
                  <a:ext cx="51264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A268128-2245-4D4F-80F4-F492F20184C6}"/>
                    </a:ext>
                  </a:extLst>
                </p14:cNvPr>
                <p14:cNvContentPartPr/>
                <p14:nvPr/>
              </p14:nvContentPartPr>
              <p14:xfrm>
                <a:off x="9723822" y="3498618"/>
                <a:ext cx="113040" cy="1591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A268128-2245-4D4F-80F4-F492F20184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706182" y="3480618"/>
                  <a:ext cx="1486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F69B97C-ABB6-464F-AF1D-57A858F134E0}"/>
                    </a:ext>
                  </a:extLst>
                </p14:cNvPr>
                <p14:cNvContentPartPr/>
                <p14:nvPr/>
              </p14:nvContentPartPr>
              <p14:xfrm>
                <a:off x="8542662" y="4009098"/>
                <a:ext cx="434520" cy="5544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F69B97C-ABB6-464F-AF1D-57A858F134E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25022" y="3991098"/>
                  <a:ext cx="47016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2E50D36-8630-4B35-B8AB-FE1FB5858919}"/>
                    </a:ext>
                  </a:extLst>
                </p14:cNvPr>
                <p14:cNvContentPartPr/>
                <p14:nvPr/>
              </p14:nvContentPartPr>
              <p14:xfrm>
                <a:off x="8903742" y="4220058"/>
                <a:ext cx="87120" cy="214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2E50D36-8630-4B35-B8AB-FE1FB585891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886102" y="4202418"/>
                  <a:ext cx="122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CB07CD5-6355-4BED-9490-CF0CF1F16FDF}"/>
                    </a:ext>
                  </a:extLst>
                </p14:cNvPr>
                <p14:cNvContentPartPr/>
                <p14:nvPr/>
              </p14:nvContentPartPr>
              <p14:xfrm>
                <a:off x="7805742" y="4167138"/>
                <a:ext cx="591480" cy="6696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CB07CD5-6355-4BED-9490-CF0CF1F16FD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87742" y="4149498"/>
                  <a:ext cx="62712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ABED005-6CEB-4273-8B24-90D781611020}"/>
                    </a:ext>
                  </a:extLst>
                </p14:cNvPr>
                <p14:cNvContentPartPr/>
                <p14:nvPr/>
              </p14:nvContentPartPr>
              <p14:xfrm>
                <a:off x="8306502" y="3943578"/>
                <a:ext cx="203400" cy="200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ABED005-6CEB-4273-8B24-90D78161102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88862" y="3925578"/>
                  <a:ext cx="239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30C01E2-55ED-4CB2-AE52-E49216CA2FA3}"/>
                    </a:ext>
                  </a:extLst>
                </p14:cNvPr>
                <p14:cNvContentPartPr/>
                <p14:nvPr/>
              </p14:nvContentPartPr>
              <p14:xfrm>
                <a:off x="8211462" y="3831618"/>
                <a:ext cx="198720" cy="2480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30C01E2-55ED-4CB2-AE52-E49216CA2FA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93822" y="3813978"/>
                  <a:ext cx="234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B6E6E8C-DC65-46FA-88F3-D53EADFFC81C}"/>
                    </a:ext>
                  </a:extLst>
                </p14:cNvPr>
                <p14:cNvContentPartPr/>
                <p14:nvPr/>
              </p14:nvContentPartPr>
              <p14:xfrm>
                <a:off x="7784862" y="4149498"/>
                <a:ext cx="307440" cy="349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B6E6E8C-DC65-46FA-88F3-D53EADFFC81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67222" y="4131858"/>
                  <a:ext cx="3430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C3B35A3-CBC6-4E99-8C1F-E93ED6B28BBF}"/>
                    </a:ext>
                  </a:extLst>
                </p14:cNvPr>
                <p14:cNvContentPartPr/>
                <p14:nvPr/>
              </p14:nvContentPartPr>
              <p14:xfrm>
                <a:off x="11144022" y="3938538"/>
                <a:ext cx="840600" cy="494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C3B35A3-CBC6-4E99-8C1F-E93ED6B28BB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26382" y="3920898"/>
                  <a:ext cx="87624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083C8A7-6EB0-4EA3-A642-EA809B712880}"/>
                    </a:ext>
                  </a:extLst>
                </p14:cNvPr>
                <p14:cNvContentPartPr/>
                <p14:nvPr/>
              </p14:nvContentPartPr>
              <p14:xfrm>
                <a:off x="11473422" y="3802818"/>
                <a:ext cx="268200" cy="162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083C8A7-6EB0-4EA3-A642-EA809B71288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455782" y="3784818"/>
                  <a:ext cx="3038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B85D22E-A1B8-4D3D-B7FF-8A37E822A6CD}"/>
                    </a:ext>
                  </a:extLst>
                </p14:cNvPr>
                <p14:cNvContentPartPr/>
                <p14:nvPr/>
              </p14:nvContentPartPr>
              <p14:xfrm>
                <a:off x="11491062" y="3675018"/>
                <a:ext cx="234000" cy="210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B85D22E-A1B8-4D3D-B7FF-8A37E822A6C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473422" y="3657378"/>
                  <a:ext cx="269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15386A0-C1DA-474B-B624-590D150633E5}"/>
                    </a:ext>
                  </a:extLst>
                </p14:cNvPr>
                <p14:cNvContentPartPr/>
                <p14:nvPr/>
              </p14:nvContentPartPr>
              <p14:xfrm>
                <a:off x="11165982" y="4033218"/>
                <a:ext cx="360" cy="143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15386A0-C1DA-474B-B624-590D150633E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47982" y="4015578"/>
                  <a:ext cx="36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60F5972-5CF5-43ED-AF6E-6E529C332EC4}"/>
                    </a:ext>
                  </a:extLst>
                </p14:cNvPr>
                <p14:cNvContentPartPr/>
                <p14:nvPr/>
              </p14:nvContentPartPr>
              <p14:xfrm>
                <a:off x="10618782" y="3912258"/>
                <a:ext cx="564840" cy="5194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60F5972-5CF5-43ED-AF6E-6E529C332EC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601142" y="3894618"/>
                  <a:ext cx="60048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169E13D-C956-4E76-B79E-8B8ED358312E}"/>
                    </a:ext>
                  </a:extLst>
                </p14:cNvPr>
                <p14:cNvContentPartPr/>
                <p14:nvPr/>
              </p14:nvContentPartPr>
              <p14:xfrm>
                <a:off x="10144302" y="4325538"/>
                <a:ext cx="201240" cy="5227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169E13D-C956-4E76-B79E-8B8ED358312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26662" y="4307538"/>
                  <a:ext cx="2368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9052F78-063A-41B1-B3CF-DADC5B27B264}"/>
                    </a:ext>
                  </a:extLst>
                </p14:cNvPr>
                <p14:cNvContentPartPr/>
                <p14:nvPr/>
              </p14:nvContentPartPr>
              <p14:xfrm>
                <a:off x="10321782" y="4149138"/>
                <a:ext cx="156600" cy="2120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9052F78-063A-41B1-B3CF-DADC5B27B26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303782" y="4131138"/>
                  <a:ext cx="192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74457EE-383B-4EA5-85F5-B909A99F7B0F}"/>
                    </a:ext>
                  </a:extLst>
                </p14:cNvPr>
                <p14:cNvContentPartPr/>
                <p14:nvPr/>
              </p14:nvContentPartPr>
              <p14:xfrm>
                <a:off x="8455902" y="4853658"/>
                <a:ext cx="117360" cy="326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74457EE-383B-4EA5-85F5-B909A99F7B0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37902" y="4836018"/>
                  <a:ext cx="1530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81FDE23-539A-4AD0-8833-DBD2EBCFC2AF}"/>
                    </a:ext>
                  </a:extLst>
                </p14:cNvPr>
                <p14:cNvContentPartPr/>
                <p14:nvPr/>
              </p14:nvContentPartPr>
              <p14:xfrm>
                <a:off x="8607462" y="4729818"/>
                <a:ext cx="194760" cy="351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81FDE23-539A-4AD0-8833-DBD2EBCFC2A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589462" y="4712178"/>
                  <a:ext cx="2304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D90EC2B-F298-4CDC-8C3D-87CD2F6907D6}"/>
                    </a:ext>
                  </a:extLst>
                </p14:cNvPr>
                <p14:cNvContentPartPr/>
                <p14:nvPr/>
              </p14:nvContentPartPr>
              <p14:xfrm>
                <a:off x="8607462" y="4748178"/>
                <a:ext cx="492840" cy="2653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D90EC2B-F298-4CDC-8C3D-87CD2F6907D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89462" y="4730178"/>
                  <a:ext cx="5284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B5238C0-C347-49FA-9EC6-87029AB86F8F}"/>
                    </a:ext>
                  </a:extLst>
                </p14:cNvPr>
                <p14:cNvContentPartPr/>
                <p14:nvPr/>
              </p14:nvContentPartPr>
              <p14:xfrm>
                <a:off x="9232062" y="4754298"/>
                <a:ext cx="151560" cy="993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B5238C0-C347-49FA-9EC6-87029AB86F8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214062" y="4736298"/>
                  <a:ext cx="187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97977F9-A261-479E-95C8-7CDD2BF5CF5A}"/>
                    </a:ext>
                  </a:extLst>
                </p14:cNvPr>
                <p14:cNvContentPartPr/>
                <p14:nvPr/>
              </p14:nvContentPartPr>
              <p14:xfrm>
                <a:off x="9500262" y="4601658"/>
                <a:ext cx="393480" cy="580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97977F9-A261-479E-95C8-7CDD2BF5CF5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482622" y="4584018"/>
                  <a:ext cx="42912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5E15A46-84F9-4C80-84C8-3CB440A0D30A}"/>
                    </a:ext>
                  </a:extLst>
                </p14:cNvPr>
                <p14:cNvContentPartPr/>
                <p14:nvPr/>
              </p14:nvContentPartPr>
              <p14:xfrm>
                <a:off x="9812022" y="4482498"/>
                <a:ext cx="106560" cy="2066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5E15A46-84F9-4C80-84C8-3CB440A0D30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794022" y="4464858"/>
                  <a:ext cx="142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8280273-A7B9-4D8B-8183-144DB5F251EE}"/>
                    </a:ext>
                  </a:extLst>
                </p14:cNvPr>
                <p14:cNvContentPartPr/>
                <p14:nvPr/>
              </p14:nvContentPartPr>
              <p14:xfrm>
                <a:off x="7662102" y="4954458"/>
                <a:ext cx="418680" cy="848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8280273-A7B9-4D8B-8183-144DB5F251E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44102" y="4936818"/>
                  <a:ext cx="454320" cy="8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69AB16D-131E-4179-A07F-CAE70BF28128}"/>
                    </a:ext>
                  </a:extLst>
                </p14:cNvPr>
                <p14:cNvContentPartPr/>
                <p14:nvPr/>
              </p14:nvContentPartPr>
              <p14:xfrm>
                <a:off x="8026062" y="4721178"/>
                <a:ext cx="326520" cy="266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69AB16D-131E-4179-A07F-CAE70BF2812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008422" y="4703538"/>
                  <a:ext cx="362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AED2C1D-A583-4ACE-9FFE-A3C4BBBAA329}"/>
                    </a:ext>
                  </a:extLst>
                </p14:cNvPr>
                <p14:cNvContentPartPr/>
                <p14:nvPr/>
              </p14:nvContentPartPr>
              <p14:xfrm>
                <a:off x="7089702" y="5028978"/>
                <a:ext cx="440280" cy="367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AED2C1D-A583-4ACE-9FFE-A3C4BBBAA32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72062" y="5010978"/>
                  <a:ext cx="4759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9E53172-A442-42BC-85EF-86931C8D11E8}"/>
                    </a:ext>
                  </a:extLst>
                </p14:cNvPr>
                <p14:cNvContentPartPr/>
                <p14:nvPr/>
              </p14:nvContentPartPr>
              <p14:xfrm>
                <a:off x="7165662" y="4818018"/>
                <a:ext cx="360" cy="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9E53172-A442-42BC-85EF-86931C8D11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47662" y="48000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C37C449-FCE8-4CA6-88B9-5158BA810231}"/>
                    </a:ext>
                  </a:extLst>
                </p14:cNvPr>
                <p14:cNvContentPartPr/>
                <p14:nvPr/>
              </p14:nvContentPartPr>
              <p14:xfrm>
                <a:off x="10013982" y="5248578"/>
                <a:ext cx="78120" cy="621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C37C449-FCE8-4CA6-88B9-5158BA81023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996342" y="5230938"/>
                  <a:ext cx="11376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B861F4B-DC69-49A7-8BD1-EA51D1462038}"/>
                    </a:ext>
                  </a:extLst>
                </p14:cNvPr>
                <p14:cNvContentPartPr/>
                <p14:nvPr/>
              </p14:nvContentPartPr>
              <p14:xfrm>
                <a:off x="10242582" y="5090538"/>
                <a:ext cx="234720" cy="6987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B861F4B-DC69-49A7-8BD1-EA51D1462038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224942" y="5072538"/>
                  <a:ext cx="27036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4B972B9-9D6C-4D3C-9BD4-7C22D77F1A43}"/>
                    </a:ext>
                  </a:extLst>
                </p14:cNvPr>
                <p14:cNvContentPartPr/>
                <p14:nvPr/>
              </p14:nvContentPartPr>
              <p14:xfrm>
                <a:off x="10066902" y="5549178"/>
                <a:ext cx="114840" cy="60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4B972B9-9D6C-4D3C-9BD4-7C22D77F1A4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048902" y="5531538"/>
                  <a:ext cx="150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53068C4-81D9-46C1-92EE-ABBFE6E5D581}"/>
                    </a:ext>
                  </a:extLst>
                </p14:cNvPr>
                <p14:cNvContentPartPr/>
                <p14:nvPr/>
              </p14:nvContentPartPr>
              <p14:xfrm>
                <a:off x="10524102" y="5331378"/>
                <a:ext cx="255960" cy="252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53068C4-81D9-46C1-92EE-ABBFE6E5D58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506462" y="5313378"/>
                  <a:ext cx="291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8CCD3FD-A199-4488-8715-4D856D9A1587}"/>
                    </a:ext>
                  </a:extLst>
                </p14:cNvPr>
                <p14:cNvContentPartPr/>
                <p14:nvPr/>
              </p14:nvContentPartPr>
              <p14:xfrm>
                <a:off x="10690782" y="5033298"/>
                <a:ext cx="219600" cy="4546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8CCD3FD-A199-4488-8715-4D856D9A158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673142" y="5015658"/>
                  <a:ext cx="2552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DF68DCD-E6C0-45A3-82E8-6FBFD31476D6}"/>
                    </a:ext>
                  </a:extLst>
                </p14:cNvPr>
                <p14:cNvContentPartPr/>
                <p14:nvPr/>
              </p14:nvContentPartPr>
              <p14:xfrm>
                <a:off x="10954662" y="4924578"/>
                <a:ext cx="150840" cy="4827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DF68DCD-E6C0-45A3-82E8-6FBFD31476D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936662" y="4906578"/>
                  <a:ext cx="18648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9058CD5-E3CF-4EB1-90C5-E90D696C8A89}"/>
                    </a:ext>
                  </a:extLst>
                </p14:cNvPr>
                <p14:cNvContentPartPr/>
                <p14:nvPr/>
              </p14:nvContentPartPr>
              <p14:xfrm>
                <a:off x="11148342" y="5108178"/>
                <a:ext cx="84240" cy="148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9058CD5-E3CF-4EB1-90C5-E90D696C8A8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1130342" y="5090178"/>
                  <a:ext cx="1198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7363624-4253-4168-BEDD-FFDB91D8CC97}"/>
                    </a:ext>
                  </a:extLst>
                </p14:cNvPr>
                <p14:cNvContentPartPr/>
                <p14:nvPr/>
              </p14:nvContentPartPr>
              <p14:xfrm>
                <a:off x="11106222" y="4967418"/>
                <a:ext cx="7200" cy="44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7363624-4253-4168-BEDD-FFDB91D8CC9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1088222" y="4949778"/>
                  <a:ext cx="42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31D8FC7-1679-4510-A6F4-B6B9F55E5484}"/>
                    </a:ext>
                  </a:extLst>
                </p14:cNvPr>
                <p14:cNvContentPartPr/>
                <p14:nvPr/>
              </p14:nvContentPartPr>
              <p14:xfrm>
                <a:off x="11253822" y="4924578"/>
                <a:ext cx="250920" cy="234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31D8FC7-1679-4510-A6F4-B6B9F55E548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236182" y="4906938"/>
                  <a:ext cx="286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BFAC6AA-44B7-4522-B6CB-F91BD32C6657}"/>
                    </a:ext>
                  </a:extLst>
                </p14:cNvPr>
                <p14:cNvContentPartPr/>
                <p14:nvPr/>
              </p14:nvContentPartPr>
              <p14:xfrm>
                <a:off x="11578542" y="4672578"/>
                <a:ext cx="285480" cy="7808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BFAC6AA-44B7-4522-B6CB-F91BD32C665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560542" y="4654938"/>
                  <a:ext cx="32112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6077073-0424-42DD-9D31-95FABED27899}"/>
                    </a:ext>
                  </a:extLst>
                </p14:cNvPr>
                <p14:cNvContentPartPr/>
                <p14:nvPr/>
              </p14:nvContentPartPr>
              <p14:xfrm>
                <a:off x="10657302" y="5679498"/>
                <a:ext cx="582480" cy="188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6077073-0424-42DD-9D31-95FABED2789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639302" y="5661858"/>
                  <a:ext cx="618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F479F51-A843-4BE1-9CDA-533C309609D7}"/>
                    </a:ext>
                  </a:extLst>
                </p14:cNvPr>
                <p14:cNvContentPartPr/>
                <p14:nvPr/>
              </p14:nvContentPartPr>
              <p14:xfrm>
                <a:off x="11308902" y="5503818"/>
                <a:ext cx="190800" cy="2642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F479F51-A843-4BE1-9CDA-533C309609D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291262" y="5485818"/>
                  <a:ext cx="226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8EE23EB-7ED7-4178-AAFB-B5AC27BAC4DD}"/>
                    </a:ext>
                  </a:extLst>
                </p14:cNvPr>
                <p14:cNvContentPartPr/>
                <p14:nvPr/>
              </p14:nvContentPartPr>
              <p14:xfrm>
                <a:off x="11301342" y="5477178"/>
                <a:ext cx="190080" cy="1684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8EE23EB-7ED7-4178-AAFB-B5AC27BAC4D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283702" y="5459538"/>
                  <a:ext cx="225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2B07FA1-634C-45C2-B420-2152E449F9CD}"/>
                    </a:ext>
                  </a:extLst>
                </p14:cNvPr>
                <p14:cNvContentPartPr/>
                <p14:nvPr/>
              </p14:nvContentPartPr>
              <p14:xfrm>
                <a:off x="11572422" y="5424258"/>
                <a:ext cx="228960" cy="343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2B07FA1-634C-45C2-B420-2152E449F9C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554782" y="5406618"/>
                  <a:ext cx="2646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D3F15E5-BB8F-4B35-B443-4422DD0395EE}"/>
                    </a:ext>
                  </a:extLst>
                </p14:cNvPr>
                <p14:cNvContentPartPr/>
                <p14:nvPr/>
              </p14:nvContentPartPr>
              <p14:xfrm>
                <a:off x="11544342" y="5574018"/>
                <a:ext cx="128520" cy="44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D3F15E5-BB8F-4B35-B443-4422DD0395E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526342" y="5556018"/>
                  <a:ext cx="164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DCE9282-0B48-4522-8AA3-66BA56226CA3}"/>
                    </a:ext>
                  </a:extLst>
                </p14:cNvPr>
                <p14:cNvContentPartPr/>
                <p14:nvPr/>
              </p14:nvContentPartPr>
              <p14:xfrm>
                <a:off x="8729862" y="5441898"/>
                <a:ext cx="722160" cy="9111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DCE9282-0B48-4522-8AA3-66BA56226CA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711862" y="5424258"/>
                  <a:ext cx="757800" cy="9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5FC24B5-C3B3-47A3-8005-943D4630BEBE}"/>
                    </a:ext>
                  </a:extLst>
                </p14:cNvPr>
                <p14:cNvContentPartPr/>
                <p14:nvPr/>
              </p14:nvContentPartPr>
              <p14:xfrm>
                <a:off x="9407382" y="5987298"/>
                <a:ext cx="9360" cy="3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5FC24B5-C3B3-47A3-8005-943D4630BEB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389382" y="5969658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301364E-BC35-414F-B9C7-6298EDAA503D}"/>
                    </a:ext>
                  </a:extLst>
                </p14:cNvPr>
                <p14:cNvContentPartPr/>
                <p14:nvPr/>
              </p14:nvContentPartPr>
              <p14:xfrm>
                <a:off x="8979342" y="5321658"/>
                <a:ext cx="191880" cy="3258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301364E-BC35-414F-B9C7-6298EDAA503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961702" y="5303658"/>
                  <a:ext cx="2275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E166661-E842-4577-A59E-9A8908F98D76}"/>
                    </a:ext>
                  </a:extLst>
                </p14:cNvPr>
                <p14:cNvContentPartPr/>
                <p14:nvPr/>
              </p14:nvContentPartPr>
              <p14:xfrm>
                <a:off x="8421702" y="5545578"/>
                <a:ext cx="461880" cy="5025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E166661-E842-4577-A59E-9A8908F98D7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404062" y="5527578"/>
                  <a:ext cx="4975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D1D7E68-13F0-421F-8556-26745400F182}"/>
                    </a:ext>
                  </a:extLst>
                </p14:cNvPr>
                <p14:cNvContentPartPr/>
                <p14:nvPr/>
              </p14:nvContentPartPr>
              <p14:xfrm>
                <a:off x="7286622" y="5701098"/>
                <a:ext cx="1021680" cy="6022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D1D7E68-13F0-421F-8556-26745400F18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268622" y="5683458"/>
                  <a:ext cx="105732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3382E83-83FB-441B-93BA-3A859BADF5AD}"/>
                    </a:ext>
                  </a:extLst>
                </p14:cNvPr>
                <p14:cNvContentPartPr/>
                <p14:nvPr/>
              </p14:nvContentPartPr>
              <p14:xfrm>
                <a:off x="8027142" y="6409218"/>
                <a:ext cx="360" cy="93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3382E83-83FB-441B-93BA-3A859BADF5A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09502" y="6391218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52FCEA4-C7C7-43DF-B00B-CEC1B0F9CBDC}"/>
                    </a:ext>
                  </a:extLst>
                </p14:cNvPr>
                <p14:cNvContentPartPr/>
                <p14:nvPr/>
              </p14:nvContentPartPr>
              <p14:xfrm>
                <a:off x="5738262" y="5875338"/>
                <a:ext cx="1436040" cy="711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52FCEA4-C7C7-43DF-B00B-CEC1B0F9CBD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720622" y="5857698"/>
                  <a:ext cx="1471680" cy="7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D7DBE25-E05B-4559-84E1-D841EF86564A}"/>
                    </a:ext>
                  </a:extLst>
                </p14:cNvPr>
                <p14:cNvContentPartPr/>
                <p14:nvPr/>
              </p14:nvContentPartPr>
              <p14:xfrm>
                <a:off x="6867582" y="5675538"/>
                <a:ext cx="199800" cy="2336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D7DBE25-E05B-4559-84E1-D841EF86564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849942" y="5657538"/>
                  <a:ext cx="235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8662FBB-D9A6-4546-A09B-3CB0026DB139}"/>
                    </a:ext>
                  </a:extLst>
                </p14:cNvPr>
                <p14:cNvContentPartPr/>
                <p14:nvPr/>
              </p14:nvContentPartPr>
              <p14:xfrm>
                <a:off x="7006902" y="6365298"/>
                <a:ext cx="360" cy="39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8662FBB-D9A6-4546-A09B-3CB0026DB13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89262" y="634729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7EECAEC-969C-4B48-ABB2-4948C8C854DE}"/>
                    </a:ext>
                  </a:extLst>
                </p14:cNvPr>
                <p14:cNvContentPartPr/>
                <p14:nvPr/>
              </p14:nvContentPartPr>
              <p14:xfrm>
                <a:off x="6859662" y="6461778"/>
                <a:ext cx="24840" cy="8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7EECAEC-969C-4B48-ABB2-4948C8C854D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841662" y="6444138"/>
                  <a:ext cx="604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82EDE74-FE16-4D49-9567-D64E8CCE72DC}"/>
                    </a:ext>
                  </a:extLst>
                </p14:cNvPr>
                <p14:cNvContentPartPr/>
                <p14:nvPr/>
              </p14:nvContentPartPr>
              <p14:xfrm>
                <a:off x="6459342" y="5656458"/>
                <a:ext cx="272520" cy="248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82EDE74-FE16-4D49-9567-D64E8CCE72D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441342" y="5638458"/>
                  <a:ext cx="3081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7D366A1-33B4-4325-A82E-4BD6DB5B0E8F}"/>
                    </a:ext>
                  </a:extLst>
                </p14:cNvPr>
                <p14:cNvContentPartPr/>
                <p14:nvPr/>
              </p14:nvContentPartPr>
              <p14:xfrm>
                <a:off x="6400662" y="5571858"/>
                <a:ext cx="251640" cy="248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7D366A1-33B4-4325-A82E-4BD6DB5B0E8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382662" y="5554218"/>
                  <a:ext cx="28728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A85B6AB1-19AB-40B6-9E71-B26C5384A08B}"/>
              </a:ext>
            </a:extLst>
          </p:cNvPr>
          <p:cNvGrpSpPr/>
          <p:nvPr/>
        </p:nvGrpSpPr>
        <p:grpSpPr>
          <a:xfrm>
            <a:off x="129822" y="2760618"/>
            <a:ext cx="4051080" cy="3175920"/>
            <a:chOff x="129822" y="2760618"/>
            <a:chExt cx="4051080" cy="317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FEE8D767-8968-476F-B4EA-A36C3B4EF8F6}"/>
                    </a:ext>
                  </a:extLst>
                </p14:cNvPr>
                <p14:cNvContentPartPr/>
                <p14:nvPr/>
              </p14:nvContentPartPr>
              <p14:xfrm>
                <a:off x="706902" y="3775818"/>
                <a:ext cx="633600" cy="212580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FEE8D767-8968-476F-B4EA-A36C3B4EF8F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89262" y="3758178"/>
                  <a:ext cx="669240" cy="21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2E660E3-90C6-4D89-9698-F23DA51B3D32}"/>
                    </a:ext>
                  </a:extLst>
                </p14:cNvPr>
                <p14:cNvContentPartPr/>
                <p14:nvPr/>
              </p14:nvContentPartPr>
              <p14:xfrm>
                <a:off x="129822" y="3075258"/>
                <a:ext cx="411840" cy="8236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2E660E3-90C6-4D89-9698-F23DA51B3D3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2182" y="3057618"/>
                  <a:ext cx="44748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12CA024-4C54-4CB6-A218-E9B0A8621B27}"/>
                    </a:ext>
                  </a:extLst>
                </p14:cNvPr>
                <p14:cNvContentPartPr/>
                <p14:nvPr/>
              </p14:nvContentPartPr>
              <p14:xfrm>
                <a:off x="562182" y="3363618"/>
                <a:ext cx="360" cy="39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12CA024-4C54-4CB6-A218-E9B0A8621B2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4542" y="334597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19C7D50-DE5E-454A-B313-CA14E589997D}"/>
                    </a:ext>
                  </a:extLst>
                </p14:cNvPr>
                <p14:cNvContentPartPr/>
                <p14:nvPr/>
              </p14:nvContentPartPr>
              <p14:xfrm>
                <a:off x="824262" y="2760618"/>
                <a:ext cx="414000" cy="3272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19C7D50-DE5E-454A-B313-CA14E589997D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06262" y="2742618"/>
                  <a:ext cx="449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103E8A2-58BB-42FB-A478-E2F878B9456F}"/>
                    </a:ext>
                  </a:extLst>
                </p14:cNvPr>
                <p14:cNvContentPartPr/>
                <p14:nvPr/>
              </p14:nvContentPartPr>
              <p14:xfrm>
                <a:off x="1109382" y="3159138"/>
                <a:ext cx="885240" cy="1984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103E8A2-58BB-42FB-A478-E2F878B9456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91742" y="3141138"/>
                  <a:ext cx="920880" cy="20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0F00CA0-CA6C-43AE-9EAC-12006C8F32CA}"/>
                    </a:ext>
                  </a:extLst>
                </p14:cNvPr>
                <p14:cNvContentPartPr/>
                <p14:nvPr/>
              </p14:nvContentPartPr>
              <p14:xfrm>
                <a:off x="2156262" y="5151738"/>
                <a:ext cx="247680" cy="43740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0F00CA0-CA6C-43AE-9EAC-12006C8F32C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38622" y="5134098"/>
                  <a:ext cx="2833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9D2D61D-F6A1-4E7A-9766-199037311F37}"/>
                    </a:ext>
                  </a:extLst>
                </p14:cNvPr>
                <p14:cNvContentPartPr/>
                <p14:nvPr/>
              </p14:nvContentPartPr>
              <p14:xfrm>
                <a:off x="2435262" y="5108178"/>
                <a:ext cx="200520" cy="2145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9D2D61D-F6A1-4E7A-9766-199037311F3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417262" y="5090178"/>
                  <a:ext cx="236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02D6E28-6C28-48E9-BD04-029D163322A4}"/>
                    </a:ext>
                  </a:extLst>
                </p14:cNvPr>
                <p14:cNvContentPartPr/>
                <p14:nvPr/>
              </p14:nvContentPartPr>
              <p14:xfrm>
                <a:off x="2364702" y="5230218"/>
                <a:ext cx="194400" cy="71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02D6E28-6C28-48E9-BD04-029D163322A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346702" y="5212578"/>
                  <a:ext cx="230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8B875DA-AA74-4E53-8040-13226D24E6D3}"/>
                    </a:ext>
                  </a:extLst>
                </p14:cNvPr>
                <p14:cNvContentPartPr/>
                <p14:nvPr/>
              </p14:nvContentPartPr>
              <p14:xfrm>
                <a:off x="2751702" y="5151738"/>
                <a:ext cx="360" cy="3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8B875DA-AA74-4E53-8040-13226D24E6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34062" y="51340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5D335B3-F84F-409B-835C-8BBCB6B4C564}"/>
                    </a:ext>
                  </a:extLst>
                </p14:cNvPr>
                <p14:cNvContentPartPr/>
                <p14:nvPr/>
              </p14:nvContentPartPr>
              <p14:xfrm>
                <a:off x="2927022" y="4923138"/>
                <a:ext cx="360720" cy="18000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5D335B3-F84F-409B-835C-8BBCB6B4C56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909382" y="4905498"/>
                  <a:ext cx="396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839D52A-7107-4774-8087-333B8ED50952}"/>
                    </a:ext>
                  </a:extLst>
                </p14:cNvPr>
                <p14:cNvContentPartPr/>
                <p14:nvPr/>
              </p14:nvContentPartPr>
              <p14:xfrm>
                <a:off x="3250662" y="4777338"/>
                <a:ext cx="172800" cy="3405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839D52A-7107-4774-8087-333B8ED5095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232662" y="4759698"/>
                  <a:ext cx="2084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2C8A6BB-6FB3-47F0-BB82-3547C4FB711D}"/>
                    </a:ext>
                  </a:extLst>
                </p14:cNvPr>
                <p14:cNvContentPartPr/>
                <p14:nvPr/>
              </p14:nvContentPartPr>
              <p14:xfrm>
                <a:off x="3595542" y="4754658"/>
                <a:ext cx="292320" cy="2397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2C8A6BB-6FB3-47F0-BB82-3547C4FB711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577902" y="4737018"/>
                  <a:ext cx="327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F9F4264-D9D2-4CBF-9187-05CC3189FCCA}"/>
                    </a:ext>
                  </a:extLst>
                </p14:cNvPr>
                <p14:cNvContentPartPr/>
                <p14:nvPr/>
              </p14:nvContentPartPr>
              <p14:xfrm>
                <a:off x="3744942" y="4598058"/>
                <a:ext cx="405000" cy="2563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F9F4264-D9D2-4CBF-9187-05CC3189FCCA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727302" y="4580058"/>
                  <a:ext cx="440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F169EBE-ED3E-4867-A7B7-C2B2ABFB8E77}"/>
                    </a:ext>
                  </a:extLst>
                </p14:cNvPr>
                <p14:cNvContentPartPr/>
                <p14:nvPr/>
              </p14:nvContentPartPr>
              <p14:xfrm>
                <a:off x="3824502" y="4651338"/>
                <a:ext cx="167400" cy="878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F169EBE-ED3E-4867-A7B7-C2B2ABFB8E77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806502" y="4633698"/>
                  <a:ext cx="203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2FC24A9-4C70-4AC9-B1F7-453C4EC139A9}"/>
                    </a:ext>
                  </a:extLst>
                </p14:cNvPr>
                <p14:cNvContentPartPr/>
                <p14:nvPr/>
              </p14:nvContentPartPr>
              <p14:xfrm>
                <a:off x="2540742" y="5644218"/>
                <a:ext cx="150120" cy="2923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2FC24A9-4C70-4AC9-B1F7-453C4EC139A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523102" y="5626578"/>
                  <a:ext cx="1857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527B521-35A3-4F25-86D0-E0E4E9718AD7}"/>
                    </a:ext>
                  </a:extLst>
                </p14:cNvPr>
                <p14:cNvContentPartPr/>
                <p14:nvPr/>
              </p14:nvContentPartPr>
              <p14:xfrm>
                <a:off x="2690142" y="5574018"/>
                <a:ext cx="112680" cy="1360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527B521-35A3-4F25-86D0-E0E4E9718AD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672142" y="5556018"/>
                  <a:ext cx="148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41BBDF1-3F43-48A5-BEAF-9B7D70D16147}"/>
                    </a:ext>
                  </a:extLst>
                </p14:cNvPr>
                <p14:cNvContentPartPr/>
                <p14:nvPr/>
              </p14:nvContentPartPr>
              <p14:xfrm>
                <a:off x="2698782" y="5644578"/>
                <a:ext cx="119880" cy="149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41BBDF1-3F43-48A5-BEAF-9B7D70D1614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681142" y="5626578"/>
                  <a:ext cx="1555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D902FBF-BAA5-4C00-B2C3-0596E3277CE7}"/>
                    </a:ext>
                  </a:extLst>
                </p14:cNvPr>
                <p14:cNvContentPartPr/>
                <p14:nvPr/>
              </p14:nvContentPartPr>
              <p14:xfrm>
                <a:off x="2857182" y="5565378"/>
                <a:ext cx="178560" cy="982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D902FBF-BAA5-4C00-B2C3-0596E3277CE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839182" y="5547378"/>
                  <a:ext cx="214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09DBE6F-22C7-4E7F-8E09-151069F49D65}"/>
                    </a:ext>
                  </a:extLst>
                </p14:cNvPr>
                <p14:cNvContentPartPr/>
                <p14:nvPr/>
              </p14:nvContentPartPr>
              <p14:xfrm>
                <a:off x="2953662" y="5319138"/>
                <a:ext cx="211320" cy="255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09DBE6F-22C7-4E7F-8E09-151069F49D6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936022" y="5301138"/>
                  <a:ext cx="246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864FA6E-43DD-468E-84A9-5B1F93D45A9D}"/>
                    </a:ext>
                  </a:extLst>
                </p14:cNvPr>
                <p14:cNvContentPartPr/>
                <p14:nvPr/>
              </p14:nvContentPartPr>
              <p14:xfrm>
                <a:off x="3201342" y="5218698"/>
                <a:ext cx="192240" cy="314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864FA6E-43DD-468E-84A9-5B1F93D45A9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183702" y="5201058"/>
                  <a:ext cx="2278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3880FA7B-49BA-407C-B066-8FAE0EDF6A83}"/>
                    </a:ext>
                  </a:extLst>
                </p14:cNvPr>
                <p14:cNvContentPartPr/>
                <p14:nvPr/>
              </p14:nvContentPartPr>
              <p14:xfrm>
                <a:off x="3393582" y="5415618"/>
                <a:ext cx="104040" cy="406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3880FA7B-49BA-407C-B066-8FAE0EDF6A8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375582" y="5397978"/>
                  <a:ext cx="139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F3217ED-D305-4DE5-AEE3-AAB0143603F4}"/>
                    </a:ext>
                  </a:extLst>
                </p14:cNvPr>
                <p14:cNvContentPartPr/>
                <p14:nvPr/>
              </p14:nvContentPartPr>
              <p14:xfrm>
                <a:off x="3411222" y="5336778"/>
                <a:ext cx="360" cy="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F3217ED-D305-4DE5-AEE3-AAB0143603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93222" y="53187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E726029-12EF-427E-8F3D-A82D628A0597}"/>
                    </a:ext>
                  </a:extLst>
                </p14:cNvPr>
                <p14:cNvContentPartPr/>
                <p14:nvPr/>
              </p14:nvContentPartPr>
              <p14:xfrm>
                <a:off x="3541182" y="5155338"/>
                <a:ext cx="92160" cy="1792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E726029-12EF-427E-8F3D-A82D628A059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3523182" y="5137698"/>
                  <a:ext cx="1278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B1E93A6-CB52-4C4C-ADCD-2882BD61DC85}"/>
                    </a:ext>
                  </a:extLst>
                </p14:cNvPr>
                <p14:cNvContentPartPr/>
                <p14:nvPr/>
              </p14:nvContentPartPr>
              <p14:xfrm>
                <a:off x="3702822" y="5124738"/>
                <a:ext cx="478080" cy="5371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B1E93A6-CB52-4C4C-ADCD-2882BD61DC8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685182" y="5107098"/>
                  <a:ext cx="513720" cy="57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8542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630DF4-BAEA-44B5-9385-97D71E9559AE}"/>
                  </a:ext>
                </a:extLst>
              </p14:cNvPr>
              <p14:cNvContentPartPr/>
              <p14:nvPr/>
            </p14:nvContentPartPr>
            <p14:xfrm>
              <a:off x="564342" y="263298"/>
              <a:ext cx="254880" cy="473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630DF4-BAEA-44B5-9385-97D71E9559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342" y="227658"/>
                <a:ext cx="29052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2E05A3-55E6-4C5D-9864-FF50289C2FD2}"/>
                  </a:ext>
                </a:extLst>
              </p14:cNvPr>
              <p14:cNvContentPartPr/>
              <p14:nvPr/>
            </p14:nvContentPartPr>
            <p14:xfrm>
              <a:off x="588822" y="482898"/>
              <a:ext cx="185040" cy="44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2E05A3-55E6-4C5D-9864-FF50289C2F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0822" y="446898"/>
                <a:ext cx="2206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17AE67-EB3A-4E36-A425-4972BF0F559E}"/>
                  </a:ext>
                </a:extLst>
              </p14:cNvPr>
              <p14:cNvContentPartPr/>
              <p14:nvPr/>
            </p14:nvContentPartPr>
            <p14:xfrm>
              <a:off x="641742" y="204978"/>
              <a:ext cx="262440" cy="58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17AE67-EB3A-4E36-A425-4972BF0F55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742" y="169338"/>
                <a:ext cx="29808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5C75411-CB91-4C4C-ACBB-0303311CE429}"/>
                  </a:ext>
                </a:extLst>
              </p14:cNvPr>
              <p14:cNvContentPartPr/>
              <p14:nvPr/>
            </p14:nvContentPartPr>
            <p14:xfrm>
              <a:off x="898422" y="456978"/>
              <a:ext cx="257040" cy="186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5C75411-CB91-4C4C-ACBB-0303311CE4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0782" y="420978"/>
                <a:ext cx="2926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BA85CAB-3C57-4B12-8B6D-225D023DCF34}"/>
                  </a:ext>
                </a:extLst>
              </p14:cNvPr>
              <p14:cNvContentPartPr/>
              <p14:nvPr/>
            </p14:nvContentPartPr>
            <p14:xfrm>
              <a:off x="1319622" y="418818"/>
              <a:ext cx="299160" cy="216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BA85CAB-3C57-4B12-8B6D-225D023DCF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1622" y="383178"/>
                <a:ext cx="33480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CA38F18-21FD-4942-8502-D811BB21C496}"/>
                  </a:ext>
                </a:extLst>
              </p14:cNvPr>
              <p14:cNvContentPartPr/>
              <p14:nvPr/>
            </p14:nvContentPartPr>
            <p14:xfrm>
              <a:off x="1714182" y="323058"/>
              <a:ext cx="406080" cy="267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CA38F18-21FD-4942-8502-D811BB21C4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96542" y="287058"/>
                <a:ext cx="4417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7C69129-D128-443D-920A-D9C721E321FD}"/>
                  </a:ext>
                </a:extLst>
              </p14:cNvPr>
              <p14:cNvContentPartPr/>
              <p14:nvPr/>
            </p14:nvContentPartPr>
            <p14:xfrm>
              <a:off x="2207022" y="315498"/>
              <a:ext cx="291240" cy="213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7C69129-D128-443D-920A-D9C721E321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89382" y="279498"/>
                <a:ext cx="3268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31CE5A3-6B07-43DA-9295-D5AEB3CEB773}"/>
                  </a:ext>
                </a:extLst>
              </p14:cNvPr>
              <p14:cNvContentPartPr/>
              <p14:nvPr/>
            </p14:nvContentPartPr>
            <p14:xfrm>
              <a:off x="2584662" y="252858"/>
              <a:ext cx="603720" cy="262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31CE5A3-6B07-43DA-9295-D5AEB3CEB7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66662" y="216858"/>
                <a:ext cx="6393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BF018FD-E4CE-4583-A5C8-850C9F457EAC}"/>
                  </a:ext>
                </a:extLst>
              </p14:cNvPr>
              <p14:cNvContentPartPr/>
              <p14:nvPr/>
            </p14:nvContentPartPr>
            <p14:xfrm>
              <a:off x="3367302" y="263298"/>
              <a:ext cx="42120" cy="174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BF018FD-E4CE-4583-A5C8-850C9F457E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49302" y="227658"/>
                <a:ext cx="777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7703218-57C9-402B-B7C5-3ECFE6B73EBA}"/>
                  </a:ext>
                </a:extLst>
              </p14:cNvPr>
              <p14:cNvContentPartPr/>
              <p14:nvPr/>
            </p14:nvContentPartPr>
            <p14:xfrm>
              <a:off x="3252822" y="87618"/>
              <a:ext cx="3960" cy="3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7703218-57C9-402B-B7C5-3ECFE6B73E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35182" y="51618"/>
                <a:ext cx="396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F8244D1-EACA-4398-9EF6-A7140B9E7D81}"/>
                  </a:ext>
                </a:extLst>
              </p14:cNvPr>
              <p14:cNvContentPartPr/>
              <p14:nvPr/>
            </p14:nvContentPartPr>
            <p14:xfrm>
              <a:off x="3532542" y="157818"/>
              <a:ext cx="178200" cy="265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F8244D1-EACA-4398-9EF6-A7140B9E7D8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14542" y="122178"/>
                <a:ext cx="2138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3823EC1-2BEB-4B48-91C2-A975C5862552}"/>
                  </a:ext>
                </a:extLst>
              </p14:cNvPr>
              <p14:cNvContentPartPr/>
              <p14:nvPr/>
            </p14:nvContentPartPr>
            <p14:xfrm>
              <a:off x="4278462" y="38298"/>
              <a:ext cx="276840" cy="376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3823EC1-2BEB-4B48-91C2-A975C58625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60822" y="2298"/>
                <a:ext cx="3124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1BEFEDB-0E05-4DCD-8E4A-B6EAC8F0C1AE}"/>
                  </a:ext>
                </a:extLst>
              </p14:cNvPr>
              <p14:cNvContentPartPr/>
              <p14:nvPr/>
            </p14:nvContentPartPr>
            <p14:xfrm>
              <a:off x="4633422" y="155714"/>
              <a:ext cx="217080" cy="326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1BEFEDB-0E05-4DCD-8E4A-B6EAC8F0C1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15422" y="120074"/>
                <a:ext cx="25272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8F1665F-675D-4D29-9975-DA41B9190100}"/>
                  </a:ext>
                </a:extLst>
              </p14:cNvPr>
              <p14:cNvContentPartPr/>
              <p14:nvPr/>
            </p14:nvContentPartPr>
            <p14:xfrm>
              <a:off x="5097102" y="-19246"/>
              <a:ext cx="194400" cy="3920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8F1665F-675D-4D29-9975-DA41B91901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79462" y="-54886"/>
                <a:ext cx="2300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D51E16D-0D37-4032-85A9-C3434ED3BF7B}"/>
                  </a:ext>
                </a:extLst>
              </p14:cNvPr>
              <p14:cNvContentPartPr/>
              <p14:nvPr/>
            </p14:nvContentPartPr>
            <p14:xfrm>
              <a:off x="5353422" y="-63263"/>
              <a:ext cx="400680" cy="4690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D51E16D-0D37-4032-85A9-C3434ED3BF7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35782" y="-98903"/>
                <a:ext cx="43632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03422C7-03AE-4B71-A2DA-DF3D1AFF73B6}"/>
                  </a:ext>
                </a:extLst>
              </p14:cNvPr>
              <p14:cNvContentPartPr/>
              <p14:nvPr/>
            </p14:nvContentPartPr>
            <p14:xfrm>
              <a:off x="6338382" y="34657"/>
              <a:ext cx="519120" cy="567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03422C7-03AE-4B71-A2DA-DF3D1AFF73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20382" y="-1343"/>
                <a:ext cx="55476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B0C6D70-E540-43F6-9A3D-447A07CF37AF}"/>
                  </a:ext>
                </a:extLst>
              </p14:cNvPr>
              <p14:cNvContentPartPr/>
              <p14:nvPr/>
            </p14:nvContentPartPr>
            <p14:xfrm>
              <a:off x="6602622" y="351097"/>
              <a:ext cx="252360" cy="3610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B0C6D70-E540-43F6-9A3D-447A07CF37A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84622" y="315457"/>
                <a:ext cx="2880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BEAB528-7308-421B-AE0E-C38EED1DED90}"/>
                  </a:ext>
                </a:extLst>
              </p14:cNvPr>
              <p14:cNvContentPartPr/>
              <p14:nvPr/>
            </p14:nvContentPartPr>
            <p14:xfrm>
              <a:off x="6962982" y="238777"/>
              <a:ext cx="365040" cy="279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BEAB528-7308-421B-AE0E-C38EED1DED9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45342" y="202777"/>
                <a:ext cx="4006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E2147E4-C68F-4317-A9C3-7966727ACB93}"/>
                  </a:ext>
                </a:extLst>
              </p14:cNvPr>
              <p14:cNvContentPartPr/>
              <p14:nvPr/>
            </p14:nvContentPartPr>
            <p14:xfrm>
              <a:off x="7234062" y="183337"/>
              <a:ext cx="411840" cy="329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E2147E4-C68F-4317-A9C3-7966727ACB9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16062" y="147697"/>
                <a:ext cx="44748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09BAE74-2496-4E22-B520-0AD48990E6BB}"/>
                  </a:ext>
                </a:extLst>
              </p14:cNvPr>
              <p14:cNvContentPartPr/>
              <p14:nvPr/>
            </p14:nvContentPartPr>
            <p14:xfrm>
              <a:off x="7613862" y="182977"/>
              <a:ext cx="368280" cy="245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09BAE74-2496-4E22-B520-0AD48990E6B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95862" y="146977"/>
                <a:ext cx="4039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8F106D-4A1D-423B-B8FA-2FEBA87FA4BB}"/>
                  </a:ext>
                </a:extLst>
              </p14:cNvPr>
              <p14:cNvContentPartPr/>
              <p14:nvPr/>
            </p14:nvContentPartPr>
            <p14:xfrm>
              <a:off x="8053062" y="47977"/>
              <a:ext cx="96480" cy="3830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8F106D-4A1D-423B-B8FA-2FEBA87FA4B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35422" y="11977"/>
                <a:ext cx="1321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04B942F-C034-40C6-9F71-B87EFCD6A642}"/>
                  </a:ext>
                </a:extLst>
              </p14:cNvPr>
              <p14:cNvContentPartPr/>
              <p14:nvPr/>
            </p14:nvContentPartPr>
            <p14:xfrm>
              <a:off x="8018142" y="218977"/>
              <a:ext cx="122400" cy="27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04B942F-C034-40C6-9F71-B87EFCD6A64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00502" y="183337"/>
                <a:ext cx="1580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F5D683D-E5BA-4A12-98B2-6F18DA1EFE97}"/>
                  </a:ext>
                </a:extLst>
              </p14:cNvPr>
              <p14:cNvContentPartPr/>
              <p14:nvPr/>
            </p14:nvContentPartPr>
            <p14:xfrm>
              <a:off x="8180142" y="351457"/>
              <a:ext cx="115560" cy="53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F5D683D-E5BA-4A12-98B2-6F18DA1EFE9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62502" y="315457"/>
                <a:ext cx="15120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CC6375-663C-40B0-8BED-BB1ED4EA30BB}"/>
                  </a:ext>
                </a:extLst>
              </p14:cNvPr>
              <p14:cNvContentPartPr/>
              <p14:nvPr/>
            </p14:nvContentPartPr>
            <p14:xfrm>
              <a:off x="8361222" y="210697"/>
              <a:ext cx="23400" cy="134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CC6375-663C-40B0-8BED-BB1ED4EA30B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43222" y="175057"/>
                <a:ext cx="590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518EB61-AEA2-42EF-8268-317202054ED4}"/>
                  </a:ext>
                </a:extLst>
              </p14:cNvPr>
              <p14:cNvContentPartPr/>
              <p14:nvPr/>
            </p14:nvContentPartPr>
            <p14:xfrm>
              <a:off x="8246742" y="96577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518EB61-AEA2-42EF-8268-317202054ED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29102" y="6057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EEA7934-371D-46C0-ABE7-F88D018AA90F}"/>
                  </a:ext>
                </a:extLst>
              </p14:cNvPr>
              <p14:cNvContentPartPr/>
              <p14:nvPr/>
            </p14:nvContentPartPr>
            <p14:xfrm>
              <a:off x="8431782" y="16297"/>
              <a:ext cx="213480" cy="290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EEA7934-371D-46C0-ABE7-F88D018AA90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13782" y="-19343"/>
                <a:ext cx="2491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42F3359-A732-437B-8887-7392EC989245}"/>
                  </a:ext>
                </a:extLst>
              </p14:cNvPr>
              <p14:cNvContentPartPr/>
              <p14:nvPr/>
            </p14:nvContentPartPr>
            <p14:xfrm>
              <a:off x="8369862" y="69217"/>
              <a:ext cx="149400" cy="36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42F3359-A732-437B-8887-7392EC98924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51862" y="33577"/>
                <a:ext cx="1850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23054F8-0329-4162-A165-A54F4FA84898}"/>
                  </a:ext>
                </a:extLst>
              </p14:cNvPr>
              <p14:cNvContentPartPr/>
              <p14:nvPr/>
            </p14:nvContentPartPr>
            <p14:xfrm>
              <a:off x="8669022" y="89017"/>
              <a:ext cx="299520" cy="450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23054F8-0329-4162-A165-A54F4FA8489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51022" y="53017"/>
                <a:ext cx="3351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9E0C90F-863C-4B8A-BFCF-D794C2854013}"/>
                  </a:ext>
                </a:extLst>
              </p14:cNvPr>
              <p14:cNvContentPartPr/>
              <p14:nvPr/>
            </p14:nvContentPartPr>
            <p14:xfrm>
              <a:off x="9177702" y="17377"/>
              <a:ext cx="158760" cy="635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9E0C90F-863C-4B8A-BFCF-D794C285401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159702" y="-18623"/>
                <a:ext cx="19440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AD1F0B7-7489-44E7-A38E-8BC58534492A}"/>
                  </a:ext>
                </a:extLst>
              </p14:cNvPr>
              <p14:cNvContentPartPr/>
              <p14:nvPr/>
            </p14:nvContentPartPr>
            <p14:xfrm>
              <a:off x="9459942" y="70297"/>
              <a:ext cx="254880" cy="450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AD1F0B7-7489-44E7-A38E-8BC58534492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442302" y="34297"/>
                <a:ext cx="29052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707EC93-113A-4A0E-AC46-867D066A3C07}"/>
                  </a:ext>
                </a:extLst>
              </p14:cNvPr>
              <p14:cNvContentPartPr/>
              <p14:nvPr/>
            </p14:nvContentPartPr>
            <p14:xfrm>
              <a:off x="9495222" y="289537"/>
              <a:ext cx="219960" cy="9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707EC93-113A-4A0E-AC46-867D066A3C0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77582" y="253897"/>
                <a:ext cx="2556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7A6878C-1F12-40A1-8A8E-AA1882F7C8BF}"/>
                  </a:ext>
                </a:extLst>
              </p14:cNvPr>
              <p14:cNvContentPartPr/>
              <p14:nvPr/>
            </p14:nvContentPartPr>
            <p14:xfrm>
              <a:off x="9468942" y="25297"/>
              <a:ext cx="272160" cy="11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7A6878C-1F12-40A1-8A8E-AA1882F7C8B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451302" y="-10343"/>
                <a:ext cx="3078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CEF89E5-2548-4190-8DFE-2BE0872A4D16}"/>
                  </a:ext>
                </a:extLst>
              </p14:cNvPr>
              <p14:cNvContentPartPr/>
              <p14:nvPr/>
            </p14:nvContentPartPr>
            <p14:xfrm>
              <a:off x="10030902" y="6937"/>
              <a:ext cx="425160" cy="504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CEF89E5-2548-4190-8DFE-2BE0872A4D1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012902" y="-28703"/>
                <a:ext cx="46080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466188B-E0BB-442F-B46A-3E63B10AFC70}"/>
                  </a:ext>
                </a:extLst>
              </p14:cNvPr>
              <p14:cNvContentPartPr/>
              <p14:nvPr/>
            </p14:nvContentPartPr>
            <p14:xfrm>
              <a:off x="10901022" y="16657"/>
              <a:ext cx="466920" cy="520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466188B-E0BB-442F-B46A-3E63B10AFC7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883022" y="-19343"/>
                <a:ext cx="50256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42880F4-D02A-4091-9B50-A117EF7EF502}"/>
                  </a:ext>
                </a:extLst>
              </p14:cNvPr>
              <p14:cNvContentPartPr/>
              <p14:nvPr/>
            </p14:nvContentPartPr>
            <p14:xfrm>
              <a:off x="11183262" y="396457"/>
              <a:ext cx="218520" cy="2642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42880F4-D02A-4091-9B50-A117EF7EF50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165622" y="360457"/>
                <a:ext cx="25416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30FAF31-94B9-4AC9-8C52-5CB35CD76EAE}"/>
                  </a:ext>
                </a:extLst>
              </p14:cNvPr>
              <p14:cNvContentPartPr/>
              <p14:nvPr/>
            </p14:nvContentPartPr>
            <p14:xfrm>
              <a:off x="11464782" y="-97103"/>
              <a:ext cx="297360" cy="768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30FAF31-94B9-4AC9-8C52-5CB35CD76EA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447142" y="-132743"/>
                <a:ext cx="333000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C8F13B2-06FF-49B9-B8D1-3D005925547E}"/>
                  </a:ext>
                </a:extLst>
              </p14:cNvPr>
              <p14:cNvContentPartPr/>
              <p14:nvPr/>
            </p14:nvContentPartPr>
            <p14:xfrm>
              <a:off x="386502" y="572857"/>
              <a:ext cx="11728440" cy="7286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C8F13B2-06FF-49B9-B8D1-3D005925547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68502" y="536857"/>
                <a:ext cx="1176408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45E7DA1-E9B0-41C6-8B0C-6C495AE1BB51}"/>
                  </a:ext>
                </a:extLst>
              </p14:cNvPr>
              <p14:cNvContentPartPr/>
              <p14:nvPr/>
            </p14:nvContentPartPr>
            <p14:xfrm>
              <a:off x="188142" y="800017"/>
              <a:ext cx="11954160" cy="513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45E7DA1-E9B0-41C6-8B0C-6C495AE1BB5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70142" y="764017"/>
                <a:ext cx="1198980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E5D5785-404D-4441-90B9-46D4E437C327}"/>
                  </a:ext>
                </a:extLst>
              </p14:cNvPr>
              <p14:cNvContentPartPr/>
              <p14:nvPr/>
            </p14:nvContentPartPr>
            <p14:xfrm>
              <a:off x="9933702" y="1432897"/>
              <a:ext cx="307440" cy="540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E5D5785-404D-4441-90B9-46D4E437C32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16062" y="1397257"/>
                <a:ext cx="34308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9DB590E-9D86-42C8-B12D-30D311FA43EB}"/>
                  </a:ext>
                </a:extLst>
              </p14:cNvPr>
              <p14:cNvContentPartPr/>
              <p14:nvPr/>
            </p14:nvContentPartPr>
            <p14:xfrm>
              <a:off x="9996342" y="1500577"/>
              <a:ext cx="391680" cy="2052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9DB590E-9D86-42C8-B12D-30D311FA43E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978702" y="1464577"/>
                <a:ext cx="42732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2CE06A8-2C71-48C7-9254-1E436B549B27}"/>
                  </a:ext>
                </a:extLst>
              </p14:cNvPr>
              <p14:cNvContentPartPr/>
              <p14:nvPr/>
            </p14:nvContentPartPr>
            <p14:xfrm>
              <a:off x="9996342" y="1305817"/>
              <a:ext cx="300240" cy="482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2CE06A8-2C71-48C7-9254-1E436B549B2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978702" y="1269817"/>
                <a:ext cx="3358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9DDDB3C-A35B-4B49-ABEE-00822E78AD50}"/>
                  </a:ext>
                </a:extLst>
              </p14:cNvPr>
              <p14:cNvContentPartPr/>
              <p14:nvPr/>
            </p14:nvContentPartPr>
            <p14:xfrm>
              <a:off x="10646862" y="1353697"/>
              <a:ext cx="390600" cy="4510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9DDDB3C-A35B-4B49-ABEE-00822E78AD5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629222" y="1317697"/>
                <a:ext cx="42624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D8883FE-CF91-4918-B19B-07C62DA83AF9}"/>
                  </a:ext>
                </a:extLst>
              </p14:cNvPr>
              <p14:cNvContentPartPr/>
              <p14:nvPr/>
            </p14:nvContentPartPr>
            <p14:xfrm>
              <a:off x="11339142" y="1081177"/>
              <a:ext cx="493200" cy="6418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D8883FE-CF91-4918-B19B-07C62DA83AF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321502" y="1045177"/>
                <a:ext cx="52884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6503882-B670-430A-B59A-1A70D47BCE68}"/>
                  </a:ext>
                </a:extLst>
              </p14:cNvPr>
              <p14:cNvContentPartPr/>
              <p14:nvPr/>
            </p14:nvContentPartPr>
            <p14:xfrm>
              <a:off x="11605542" y="1478257"/>
              <a:ext cx="245160" cy="395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6503882-B670-430A-B59A-1A70D47BCE6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587542" y="1442257"/>
                <a:ext cx="28080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49D1379-B089-49A0-96E2-F6E97ACB1DB3}"/>
                  </a:ext>
                </a:extLst>
              </p14:cNvPr>
              <p14:cNvContentPartPr/>
              <p14:nvPr/>
            </p14:nvContentPartPr>
            <p14:xfrm>
              <a:off x="9635982" y="1370977"/>
              <a:ext cx="36360" cy="389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49D1379-B089-49A0-96E2-F6E97ACB1DB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617982" y="1335337"/>
                <a:ext cx="7200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91AFB3C-1EF6-4E5D-BEA3-103BFAEF76A7}"/>
                  </a:ext>
                </a:extLst>
              </p14:cNvPr>
              <p14:cNvContentPartPr/>
              <p14:nvPr/>
            </p14:nvContentPartPr>
            <p14:xfrm>
              <a:off x="9483342" y="1028617"/>
              <a:ext cx="348480" cy="5022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91AFB3C-1EF6-4E5D-BEA3-103BFAEF76A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465702" y="992617"/>
                <a:ext cx="38412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4733B04-1C34-4E9A-A45B-F5FC57A16F33}"/>
                  </a:ext>
                </a:extLst>
              </p14:cNvPr>
              <p14:cNvContentPartPr/>
              <p14:nvPr/>
            </p14:nvContentPartPr>
            <p14:xfrm>
              <a:off x="8632662" y="1327417"/>
              <a:ext cx="792360" cy="3088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4733B04-1C34-4E9A-A45B-F5FC57A16F3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614662" y="1291417"/>
                <a:ext cx="82800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5714DBE-71DA-415A-B4AD-61B9E70AB8D8}"/>
                  </a:ext>
                </a:extLst>
              </p14:cNvPr>
              <p14:cNvContentPartPr/>
              <p14:nvPr/>
            </p14:nvContentPartPr>
            <p14:xfrm>
              <a:off x="9152502" y="1705417"/>
              <a:ext cx="9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5714DBE-71DA-415A-B4AD-61B9E70AB8D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134502" y="1669777"/>
                <a:ext cx="45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9EA2AE4-63A7-4EFE-A7F2-ADFE1988D4D5}"/>
                  </a:ext>
                </a:extLst>
              </p14:cNvPr>
              <p14:cNvContentPartPr/>
              <p14:nvPr/>
            </p14:nvContentPartPr>
            <p14:xfrm>
              <a:off x="8915262" y="1735297"/>
              <a:ext cx="3960" cy="57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9EA2AE4-63A7-4EFE-A7F2-ADFE1988D4D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897262" y="1699297"/>
                <a:ext cx="396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2CD01E1-297A-492A-B80D-95B835BC77BE}"/>
                  </a:ext>
                </a:extLst>
              </p14:cNvPr>
              <p14:cNvContentPartPr/>
              <p14:nvPr/>
            </p14:nvContentPartPr>
            <p14:xfrm>
              <a:off x="9073302" y="1802257"/>
              <a:ext cx="360" cy="39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2CD01E1-297A-492A-B80D-95B835BC77B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055302" y="1766257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B94F4A1-CA68-45BC-AD0B-7B3DB51FA1B8}"/>
                  </a:ext>
                </a:extLst>
              </p14:cNvPr>
              <p14:cNvContentPartPr/>
              <p14:nvPr/>
            </p14:nvContentPartPr>
            <p14:xfrm>
              <a:off x="7445742" y="1476817"/>
              <a:ext cx="458280" cy="748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B94F4A1-CA68-45BC-AD0B-7B3DB51FA1B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27742" y="1440817"/>
                <a:ext cx="49392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44B887C-FDEA-4681-9B06-23BCD3789F69}"/>
                  </a:ext>
                </a:extLst>
              </p14:cNvPr>
              <p14:cNvContentPartPr/>
              <p14:nvPr/>
            </p14:nvContentPartPr>
            <p14:xfrm>
              <a:off x="7824822" y="1284217"/>
              <a:ext cx="434520" cy="175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44B887C-FDEA-4681-9B06-23BCD3789F6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806822" y="1248217"/>
                <a:ext cx="4701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79AC33D-6E0F-4A7D-AF70-3E28415AEF7E}"/>
                  </a:ext>
                </a:extLst>
              </p14:cNvPr>
              <p14:cNvContentPartPr/>
              <p14:nvPr/>
            </p14:nvContentPartPr>
            <p14:xfrm>
              <a:off x="6998262" y="1775617"/>
              <a:ext cx="115560" cy="2383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79AC33D-6E0F-4A7D-AF70-3E28415AEF7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80622" y="1739617"/>
                <a:ext cx="1512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9AA4A3F-C029-46A3-97B8-EAA3938BC296}"/>
                  </a:ext>
                </a:extLst>
              </p14:cNvPr>
              <p14:cNvContentPartPr/>
              <p14:nvPr/>
            </p14:nvContentPartPr>
            <p14:xfrm>
              <a:off x="5961462" y="1469617"/>
              <a:ext cx="878040" cy="5526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9AA4A3F-C029-46A3-97B8-EAA3938BC29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943822" y="1433977"/>
                <a:ext cx="91368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9702957-5A06-4C9D-B3F3-1AADED1B2CD2}"/>
                  </a:ext>
                </a:extLst>
              </p14:cNvPr>
              <p14:cNvContentPartPr/>
              <p14:nvPr/>
            </p14:nvContentPartPr>
            <p14:xfrm>
              <a:off x="6488142" y="2025097"/>
              <a:ext cx="3960" cy="5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9702957-5A06-4C9D-B3F3-1AADED1B2CD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70502" y="1989457"/>
                <a:ext cx="3960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2F35715-4091-4C23-9762-800B64C83C38}"/>
                  </a:ext>
                </a:extLst>
              </p14:cNvPr>
              <p14:cNvContentPartPr/>
              <p14:nvPr/>
            </p14:nvContentPartPr>
            <p14:xfrm>
              <a:off x="6795942" y="1982977"/>
              <a:ext cx="360" cy="39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2F35715-4091-4C23-9762-800B64C83C3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778302" y="1947337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B1F2FBA-958B-4EFD-A092-3A43B32E30B4}"/>
                  </a:ext>
                </a:extLst>
              </p14:cNvPr>
              <p14:cNvContentPartPr/>
              <p14:nvPr/>
            </p14:nvContentPartPr>
            <p14:xfrm>
              <a:off x="3654582" y="1676617"/>
              <a:ext cx="624600" cy="1029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B1F2FBA-958B-4EFD-A092-3A43B32E30B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36582" y="1640617"/>
                <a:ext cx="660240" cy="11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95FF977-75E9-40D8-850E-843ADD249315}"/>
                  </a:ext>
                </a:extLst>
              </p14:cNvPr>
              <p14:cNvContentPartPr/>
              <p14:nvPr/>
            </p14:nvContentPartPr>
            <p14:xfrm>
              <a:off x="4298982" y="1674097"/>
              <a:ext cx="282960" cy="3474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95FF977-75E9-40D8-850E-843ADD24931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281342" y="1638457"/>
                <a:ext cx="31860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6D83743-834D-4EDD-9BBA-FFE8F7DDAEFC}"/>
                  </a:ext>
                </a:extLst>
              </p14:cNvPr>
              <p14:cNvContentPartPr/>
              <p14:nvPr/>
            </p14:nvContentPartPr>
            <p14:xfrm>
              <a:off x="4634862" y="1643497"/>
              <a:ext cx="226080" cy="2916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6D83743-834D-4EDD-9BBA-FFE8F7DDAEF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617222" y="1607497"/>
                <a:ext cx="26172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979D364-1A75-4DC4-9B3B-020B7D24E77C}"/>
                  </a:ext>
                </a:extLst>
              </p14:cNvPr>
              <p14:cNvContentPartPr/>
              <p14:nvPr/>
            </p14:nvContentPartPr>
            <p14:xfrm>
              <a:off x="4932222" y="1609657"/>
              <a:ext cx="149760" cy="369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979D364-1A75-4DC4-9B3B-020B7D24E77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914222" y="1574017"/>
                <a:ext cx="1854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C44330F-5DBE-4E6E-9BD4-C8049FE9E01E}"/>
                  </a:ext>
                </a:extLst>
              </p14:cNvPr>
              <p14:cNvContentPartPr/>
              <p14:nvPr/>
            </p14:nvContentPartPr>
            <p14:xfrm>
              <a:off x="5134542" y="1364497"/>
              <a:ext cx="169200" cy="586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C44330F-5DBE-4E6E-9BD4-C8049FE9E01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116542" y="1328857"/>
                <a:ext cx="20484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C29795F-AC5D-454B-9EA1-F78780736443}"/>
                  </a:ext>
                </a:extLst>
              </p14:cNvPr>
              <p14:cNvContentPartPr/>
              <p14:nvPr/>
            </p14:nvContentPartPr>
            <p14:xfrm>
              <a:off x="5178462" y="1594537"/>
              <a:ext cx="78480" cy="58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C29795F-AC5D-454B-9EA1-F7878073644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160462" y="1558537"/>
                <a:ext cx="1141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01D9F1D-E87D-4D1B-B392-A94137777174}"/>
                  </a:ext>
                </a:extLst>
              </p14:cNvPr>
              <p14:cNvContentPartPr/>
              <p14:nvPr/>
            </p14:nvContentPartPr>
            <p14:xfrm>
              <a:off x="5345502" y="1723057"/>
              <a:ext cx="48600" cy="1134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01D9F1D-E87D-4D1B-B392-A9413777717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327502" y="1687057"/>
                <a:ext cx="842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C0A516E-08DA-458A-BCE5-F8A0E8562C1C}"/>
                  </a:ext>
                </a:extLst>
              </p14:cNvPr>
              <p14:cNvContentPartPr/>
              <p14:nvPr/>
            </p14:nvContentPartPr>
            <p14:xfrm>
              <a:off x="5345502" y="1538377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C0A516E-08DA-458A-BCE5-F8A0E8562C1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27502" y="150237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6F32929-60FB-4D51-B867-B38FACB710F2}"/>
                  </a:ext>
                </a:extLst>
              </p14:cNvPr>
              <p14:cNvContentPartPr/>
              <p14:nvPr/>
            </p14:nvContentPartPr>
            <p14:xfrm>
              <a:off x="5433342" y="1370977"/>
              <a:ext cx="150120" cy="5151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6F32929-60FB-4D51-B867-B38FACB710F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415342" y="1335337"/>
                <a:ext cx="18576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86166BF-CCF6-4BE3-B84B-3EB3F2D5631E}"/>
                  </a:ext>
                </a:extLst>
              </p14:cNvPr>
              <p14:cNvContentPartPr/>
              <p14:nvPr/>
            </p14:nvContentPartPr>
            <p14:xfrm>
              <a:off x="5450622" y="1604257"/>
              <a:ext cx="132120" cy="399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86166BF-CCF6-4BE3-B84B-3EB3F2D5631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432982" y="1568257"/>
                <a:ext cx="1677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9A45ABF-5303-4DF9-B750-90F5351476F1}"/>
                  </a:ext>
                </a:extLst>
              </p14:cNvPr>
              <p14:cNvContentPartPr/>
              <p14:nvPr/>
            </p14:nvContentPartPr>
            <p14:xfrm>
              <a:off x="5596422" y="1344697"/>
              <a:ext cx="287280" cy="8622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9A45ABF-5303-4DF9-B750-90F5351476F1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5578422" y="1309057"/>
                <a:ext cx="322920" cy="9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24FC7AE-90E9-4369-8B7E-D3748F4A628A}"/>
                  </a:ext>
                </a:extLst>
              </p14:cNvPr>
              <p14:cNvContentPartPr/>
              <p14:nvPr/>
            </p14:nvContentPartPr>
            <p14:xfrm>
              <a:off x="2905782" y="1568617"/>
              <a:ext cx="259200" cy="5716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24FC7AE-90E9-4369-8B7E-D3748F4A628A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888142" y="1532617"/>
                <a:ext cx="29484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8971919-22C5-4FBA-97A0-20DAD502CF61}"/>
                  </a:ext>
                </a:extLst>
              </p14:cNvPr>
              <p14:cNvContentPartPr/>
              <p14:nvPr/>
            </p14:nvContentPartPr>
            <p14:xfrm>
              <a:off x="2995422" y="1529737"/>
              <a:ext cx="249120" cy="1940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8971919-22C5-4FBA-97A0-20DAD502CF6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977422" y="1493737"/>
                <a:ext cx="28476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DDA3745-0446-4681-96F8-BBFF199B7D8A}"/>
                  </a:ext>
                </a:extLst>
              </p14:cNvPr>
              <p14:cNvContentPartPr/>
              <p14:nvPr/>
            </p14:nvContentPartPr>
            <p14:xfrm>
              <a:off x="236742" y="1879297"/>
              <a:ext cx="275400" cy="5079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DDA3745-0446-4681-96F8-BBFF199B7D8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19102" y="1843657"/>
                <a:ext cx="31104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3C26AEE-4048-4FBA-B4C3-44C021F8A04E}"/>
                  </a:ext>
                </a:extLst>
              </p14:cNvPr>
              <p14:cNvContentPartPr/>
              <p14:nvPr/>
            </p14:nvContentPartPr>
            <p14:xfrm>
              <a:off x="509262" y="1931137"/>
              <a:ext cx="651960" cy="3531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3C26AEE-4048-4FBA-B4C3-44C021F8A04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91622" y="1895137"/>
                <a:ext cx="6876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069EF88-1614-467C-809F-7421C5BFE092}"/>
                  </a:ext>
                </a:extLst>
              </p14:cNvPr>
              <p14:cNvContentPartPr/>
              <p14:nvPr/>
            </p14:nvContentPartPr>
            <p14:xfrm>
              <a:off x="1307022" y="1503457"/>
              <a:ext cx="508680" cy="6854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069EF88-1614-467C-809F-7421C5BFE092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289382" y="1467817"/>
                <a:ext cx="54432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23FC3FD-79D5-4646-A3A4-F919ABB31F72}"/>
                  </a:ext>
                </a:extLst>
              </p14:cNvPr>
              <p14:cNvContentPartPr/>
              <p14:nvPr/>
            </p14:nvContentPartPr>
            <p14:xfrm>
              <a:off x="10412142" y="2184217"/>
              <a:ext cx="1228680" cy="6577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23FC3FD-79D5-4646-A3A4-F919ABB31F7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394502" y="2148217"/>
                <a:ext cx="126432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89E8969-D6F2-4EFA-8A6D-FDB0B8AA6C36}"/>
                  </a:ext>
                </a:extLst>
              </p14:cNvPr>
              <p14:cNvContentPartPr/>
              <p14:nvPr/>
            </p14:nvContentPartPr>
            <p14:xfrm>
              <a:off x="11069142" y="2452777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89E8969-D6F2-4EFA-8A6D-FDB0B8AA6C3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051142" y="241713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FAEF597-49A1-4B65-80FA-7B0B21B87A20}"/>
                  </a:ext>
                </a:extLst>
              </p14:cNvPr>
              <p14:cNvContentPartPr/>
              <p14:nvPr/>
            </p14:nvContentPartPr>
            <p14:xfrm>
              <a:off x="11236182" y="2417497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FAEF597-49A1-4B65-80FA-7B0B21B87A2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218542" y="238185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E625CB3-DFFD-4A76-A4DF-7AE4B7FA53D7}"/>
                  </a:ext>
                </a:extLst>
              </p14:cNvPr>
              <p14:cNvContentPartPr/>
              <p14:nvPr/>
            </p14:nvContentPartPr>
            <p14:xfrm>
              <a:off x="11447142" y="2760577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E625CB3-DFFD-4A76-A4DF-7AE4B7FA53D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429502" y="272457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194B9A9-B4F2-472B-915E-58A4C6F650F1}"/>
                  </a:ext>
                </a:extLst>
              </p14:cNvPr>
              <p14:cNvContentPartPr/>
              <p14:nvPr/>
            </p14:nvContentPartPr>
            <p14:xfrm>
              <a:off x="9767742" y="2391217"/>
              <a:ext cx="503280" cy="3456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194B9A9-B4F2-472B-915E-58A4C6F650F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750102" y="2355577"/>
                <a:ext cx="53892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43B512E-927B-49F7-B4A2-2E5E4E20EA3E}"/>
                  </a:ext>
                </a:extLst>
              </p14:cNvPr>
              <p14:cNvContentPartPr/>
              <p14:nvPr/>
            </p14:nvContentPartPr>
            <p14:xfrm>
              <a:off x="8680542" y="2238217"/>
              <a:ext cx="991800" cy="6660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43B512E-927B-49F7-B4A2-2E5E4E20EA3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662902" y="2202577"/>
                <a:ext cx="102744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2B96C2C-6FD0-4167-AB13-B8B0D33BA1BC}"/>
                  </a:ext>
                </a:extLst>
              </p14:cNvPr>
              <p14:cNvContentPartPr/>
              <p14:nvPr/>
            </p14:nvContentPartPr>
            <p14:xfrm>
              <a:off x="9187422" y="2488057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2B96C2C-6FD0-4167-AB13-B8B0D33BA1B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169782" y="245205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D615FAA-5AFF-49CD-97F4-F06040C1182B}"/>
                  </a:ext>
                </a:extLst>
              </p14:cNvPr>
              <p14:cNvContentPartPr/>
              <p14:nvPr/>
            </p14:nvContentPartPr>
            <p14:xfrm>
              <a:off x="9310902" y="2391217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D615FAA-5AFF-49CD-97F4-F06040C1182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92902" y="235557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8632C38-C769-4AF6-8774-94FB0ADBC55D}"/>
                  </a:ext>
                </a:extLst>
              </p14:cNvPr>
              <p14:cNvContentPartPr/>
              <p14:nvPr/>
            </p14:nvContentPartPr>
            <p14:xfrm>
              <a:off x="9662622" y="2944897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8632C38-C769-4AF6-8774-94FB0ADBC5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644622" y="290925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6E18973-8803-48AB-A996-F78BD33F9FE8}"/>
                  </a:ext>
                </a:extLst>
              </p14:cNvPr>
              <p14:cNvContentPartPr/>
              <p14:nvPr/>
            </p14:nvContentPartPr>
            <p14:xfrm>
              <a:off x="9838302" y="2865697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6E18973-8803-48AB-A996-F78BD33F9FE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20302" y="283005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CFB5AD9-30C9-4104-8774-F823657D0142}"/>
                  </a:ext>
                </a:extLst>
              </p14:cNvPr>
              <p14:cNvContentPartPr/>
              <p14:nvPr/>
            </p14:nvContentPartPr>
            <p14:xfrm>
              <a:off x="7430982" y="2355937"/>
              <a:ext cx="1115640" cy="8179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CFB5AD9-30C9-4104-8774-F823657D014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412982" y="2320297"/>
                <a:ext cx="1151280" cy="88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2964EA6-2817-45F1-9067-FA398AC0E289}"/>
                  </a:ext>
                </a:extLst>
              </p14:cNvPr>
              <p14:cNvContentPartPr/>
              <p14:nvPr/>
            </p14:nvContentPartPr>
            <p14:xfrm>
              <a:off x="8509542" y="2804497"/>
              <a:ext cx="240120" cy="4348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2964EA6-2817-45F1-9067-FA398AC0E28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491542" y="2768497"/>
                <a:ext cx="2757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D0B45CF-E1A0-4F31-82E6-B807E0738B27}"/>
                  </a:ext>
                </a:extLst>
              </p14:cNvPr>
              <p14:cNvContentPartPr/>
              <p14:nvPr/>
            </p14:nvContentPartPr>
            <p14:xfrm>
              <a:off x="5288982" y="2882617"/>
              <a:ext cx="1643040" cy="5317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D0B45CF-E1A0-4F31-82E6-B807E0738B2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271342" y="2846617"/>
                <a:ext cx="167868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FA90B55-5AF8-4D68-A08E-1F0F31F2DEAF}"/>
                  </a:ext>
                </a:extLst>
              </p14:cNvPr>
              <p14:cNvContentPartPr/>
              <p14:nvPr/>
            </p14:nvContentPartPr>
            <p14:xfrm>
              <a:off x="6778662" y="3351337"/>
              <a:ext cx="360" cy="15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FA90B55-5AF8-4D68-A08E-1F0F31F2DEA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761022" y="3315697"/>
                <a:ext cx="360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3CD833B-FC79-4548-8763-C86C462CCE18}"/>
                  </a:ext>
                </a:extLst>
              </p14:cNvPr>
              <p14:cNvContentPartPr/>
              <p14:nvPr/>
            </p14:nvContentPartPr>
            <p14:xfrm>
              <a:off x="3897222" y="2813497"/>
              <a:ext cx="1053360" cy="945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3CD833B-FC79-4548-8763-C86C462CCE1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879222" y="2777497"/>
                <a:ext cx="108900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1C1DC73-BAF4-4EBA-AD8B-2E5DFB1E9370}"/>
                  </a:ext>
                </a:extLst>
              </p14:cNvPr>
              <p14:cNvContentPartPr/>
              <p14:nvPr/>
            </p14:nvContentPartPr>
            <p14:xfrm>
              <a:off x="4896942" y="3299497"/>
              <a:ext cx="360" cy="241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1C1DC73-BAF4-4EBA-AD8B-2E5DFB1E937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878942" y="3263497"/>
                <a:ext cx="3600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C6A108D-46B8-47A4-8305-5C8ACC3B18FF}"/>
                  </a:ext>
                </a:extLst>
              </p14:cNvPr>
              <p14:cNvContentPartPr/>
              <p14:nvPr/>
            </p14:nvContentPartPr>
            <p14:xfrm>
              <a:off x="4765182" y="3314617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C6A108D-46B8-47A4-8305-5C8ACC3B18F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47542" y="327861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7D7563D-DE36-4D3B-A264-9F5A971BC01B}"/>
                  </a:ext>
                </a:extLst>
              </p14:cNvPr>
              <p14:cNvContentPartPr/>
              <p14:nvPr/>
            </p14:nvContentPartPr>
            <p14:xfrm>
              <a:off x="4835382" y="3446377"/>
              <a:ext cx="360" cy="39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7D7563D-DE36-4D3B-A264-9F5A971BC01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17382" y="3410737"/>
                <a:ext cx="360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03F7C52-26EF-4EBE-A98A-8FDC4879B3F4}"/>
                  </a:ext>
                </a:extLst>
              </p14:cNvPr>
              <p14:cNvContentPartPr/>
              <p14:nvPr/>
            </p14:nvContentPartPr>
            <p14:xfrm>
              <a:off x="4246422" y="2848057"/>
              <a:ext cx="105480" cy="3805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03F7C52-26EF-4EBE-A98A-8FDC4879B3F4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228782" y="2812417"/>
                <a:ext cx="1411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E1F17BD-4849-437D-B218-195ABFC9215B}"/>
                  </a:ext>
                </a:extLst>
              </p14:cNvPr>
              <p14:cNvContentPartPr/>
              <p14:nvPr/>
            </p14:nvContentPartPr>
            <p14:xfrm>
              <a:off x="3959142" y="2567257"/>
              <a:ext cx="447840" cy="4226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E1F17BD-4849-437D-B218-195ABFC9215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941502" y="2531257"/>
                <a:ext cx="48348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7114041-BE27-462A-81AD-17C0A861C782}"/>
                  </a:ext>
                </a:extLst>
              </p14:cNvPr>
              <p14:cNvContentPartPr/>
              <p14:nvPr/>
            </p14:nvContentPartPr>
            <p14:xfrm>
              <a:off x="3234462" y="2946337"/>
              <a:ext cx="639360" cy="2998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7114041-BE27-462A-81AD-17C0A861C78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216462" y="2910697"/>
                <a:ext cx="6750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2F5AC29-16E3-4BAB-8B89-8861F788DD34}"/>
                  </a:ext>
                </a:extLst>
              </p14:cNvPr>
              <p14:cNvContentPartPr/>
              <p14:nvPr/>
            </p14:nvContentPartPr>
            <p14:xfrm>
              <a:off x="3490062" y="3323257"/>
              <a:ext cx="39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2F5AC29-16E3-4BAB-8B89-8861F788DD3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472422" y="3287257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D823606-4CF9-4C5C-84AF-C83CBB6A4088}"/>
                  </a:ext>
                </a:extLst>
              </p14:cNvPr>
              <p14:cNvContentPartPr/>
              <p14:nvPr/>
            </p14:nvContentPartPr>
            <p14:xfrm>
              <a:off x="3701022" y="3244057"/>
              <a:ext cx="360" cy="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D823606-4CF9-4C5C-84AF-C83CBB6A408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83382" y="320805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0D6BE2E-904D-4086-B6C1-5516CEA96B50}"/>
                  </a:ext>
                </a:extLst>
              </p14:cNvPr>
              <p14:cNvContentPartPr/>
              <p14:nvPr/>
            </p14:nvContentPartPr>
            <p14:xfrm>
              <a:off x="3683742" y="3358177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0D6BE2E-904D-4086-B6C1-5516CEA96B5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65742" y="332253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242AA17-64C4-444F-8B35-2AFBE4EA284B}"/>
                  </a:ext>
                </a:extLst>
              </p14:cNvPr>
              <p14:cNvContentPartPr/>
              <p14:nvPr/>
            </p14:nvContentPartPr>
            <p14:xfrm>
              <a:off x="2760342" y="2989177"/>
              <a:ext cx="104400" cy="2901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242AA17-64C4-444F-8B35-2AFBE4EA284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42702" y="2953177"/>
                <a:ext cx="1400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9CEC255-6A03-4B4E-A3A5-5CCFC6F17EAD}"/>
                  </a:ext>
                </a:extLst>
              </p14:cNvPr>
              <p14:cNvContentPartPr/>
              <p14:nvPr/>
            </p14:nvContentPartPr>
            <p14:xfrm>
              <a:off x="1776102" y="2918617"/>
              <a:ext cx="758520" cy="6436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9CEC255-6A03-4B4E-A3A5-5CCFC6F17EA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758462" y="2882977"/>
                <a:ext cx="79416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6CC7741-23CA-43C5-B76B-789E3089DEAE}"/>
                  </a:ext>
                </a:extLst>
              </p14:cNvPr>
              <p14:cNvContentPartPr/>
              <p14:nvPr/>
            </p14:nvContentPartPr>
            <p14:xfrm>
              <a:off x="2549382" y="3384457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6CC7741-23CA-43C5-B76B-789E3089DEA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31742" y="334881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46DAC0D-4857-4820-A8BD-685B6F62EA5B}"/>
                  </a:ext>
                </a:extLst>
              </p14:cNvPr>
              <p14:cNvContentPartPr/>
              <p14:nvPr/>
            </p14:nvContentPartPr>
            <p14:xfrm>
              <a:off x="2725062" y="3379417"/>
              <a:ext cx="10800" cy="57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46DAC0D-4857-4820-A8BD-685B6F62EA5B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707422" y="3343417"/>
                <a:ext cx="464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8C24377-1506-4159-80FF-3B116F3A20D9}"/>
                  </a:ext>
                </a:extLst>
              </p14:cNvPr>
              <p14:cNvContentPartPr/>
              <p14:nvPr/>
            </p14:nvContentPartPr>
            <p14:xfrm>
              <a:off x="2721822" y="3516577"/>
              <a:ext cx="3960" cy="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8C24377-1506-4159-80FF-3B116F3A20D9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703822" y="3480577"/>
                <a:ext cx="39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4E81476-A881-4E5C-BEFF-4217E32C6FE3}"/>
                  </a:ext>
                </a:extLst>
              </p14:cNvPr>
              <p14:cNvContentPartPr/>
              <p14:nvPr/>
            </p14:nvContentPartPr>
            <p14:xfrm>
              <a:off x="2180382" y="2927617"/>
              <a:ext cx="360" cy="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4E81476-A881-4E5C-BEFF-4217E32C6FE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62382" y="289197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DD56965-2948-4ED7-B2CD-76E999254925}"/>
                  </a:ext>
                </a:extLst>
              </p14:cNvPr>
              <p14:cNvContentPartPr/>
              <p14:nvPr/>
            </p14:nvContentPartPr>
            <p14:xfrm>
              <a:off x="129462" y="3145777"/>
              <a:ext cx="787680" cy="594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DD56965-2948-4ED7-B2CD-76E99925492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1462" y="3109777"/>
                <a:ext cx="82332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B987FB4-E73E-4C63-87B1-D1FEFBEBFF78}"/>
                  </a:ext>
                </a:extLst>
              </p14:cNvPr>
              <p14:cNvContentPartPr/>
              <p14:nvPr/>
            </p14:nvContentPartPr>
            <p14:xfrm>
              <a:off x="1016142" y="3172777"/>
              <a:ext cx="254520" cy="5709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B987FB4-E73E-4C63-87B1-D1FEFBEBFF7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98142" y="3136777"/>
                <a:ext cx="29016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7289B5A-FBBC-4AA0-BE95-DD923DE9D5AD}"/>
                  </a:ext>
                </a:extLst>
              </p14:cNvPr>
              <p14:cNvContentPartPr/>
              <p14:nvPr/>
            </p14:nvContentPartPr>
            <p14:xfrm>
              <a:off x="1368582" y="3138217"/>
              <a:ext cx="376920" cy="4942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7289B5A-FBBC-4AA0-BE95-DD923DE9D5A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350942" y="3102577"/>
                <a:ext cx="41256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AEB962D-CDA3-4784-8823-86ECDAB9E340}"/>
                  </a:ext>
                </a:extLst>
              </p14:cNvPr>
              <p14:cNvContentPartPr/>
              <p14:nvPr/>
            </p14:nvContentPartPr>
            <p14:xfrm>
              <a:off x="1837302" y="3583177"/>
              <a:ext cx="160200" cy="3726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AEB962D-CDA3-4784-8823-86ECDAB9E34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819302" y="3547537"/>
                <a:ext cx="1958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AE3A926-734B-4CD8-8F4A-10F0761E0B0B}"/>
                  </a:ext>
                </a:extLst>
              </p14:cNvPr>
              <p14:cNvContentPartPr/>
              <p14:nvPr/>
            </p14:nvContentPartPr>
            <p14:xfrm>
              <a:off x="9624102" y="3172777"/>
              <a:ext cx="288000" cy="7808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AE3A926-734B-4CD8-8F4A-10F0761E0B0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606102" y="3137137"/>
                <a:ext cx="323640" cy="85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35B461B-3A8C-4563-8765-24C1809781B5}"/>
                  </a:ext>
                </a:extLst>
              </p14:cNvPr>
              <p14:cNvContentPartPr/>
              <p14:nvPr/>
            </p14:nvContentPartPr>
            <p14:xfrm>
              <a:off x="9969702" y="3146857"/>
              <a:ext cx="364320" cy="3690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35B461B-3A8C-4563-8765-24C1809781B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952062" y="3110857"/>
                <a:ext cx="3999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71C4756-895D-4FCF-8956-B00CEEC19B2B}"/>
                  </a:ext>
                </a:extLst>
              </p14:cNvPr>
              <p14:cNvContentPartPr/>
              <p14:nvPr/>
            </p14:nvContentPartPr>
            <p14:xfrm>
              <a:off x="10258782" y="3261697"/>
              <a:ext cx="407880" cy="2023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71C4756-895D-4FCF-8956-B00CEEC19B2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240782" y="3225697"/>
                <a:ext cx="4435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E7576A1-3A73-45FF-99A0-F1B5B659990E}"/>
                  </a:ext>
                </a:extLst>
              </p14:cNvPr>
              <p14:cNvContentPartPr/>
              <p14:nvPr/>
            </p14:nvContentPartPr>
            <p14:xfrm>
              <a:off x="10787622" y="3131017"/>
              <a:ext cx="265320" cy="1832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E7576A1-3A73-45FF-99A0-F1B5B659990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769622" y="3095377"/>
                <a:ext cx="3009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45BAE73-3639-4D68-9646-FD7737367D54}"/>
                  </a:ext>
                </a:extLst>
              </p14:cNvPr>
              <p14:cNvContentPartPr/>
              <p14:nvPr/>
            </p14:nvContentPartPr>
            <p14:xfrm>
              <a:off x="11102622" y="2925457"/>
              <a:ext cx="374760" cy="3463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45BAE73-3639-4D68-9646-FD7737367D5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084622" y="2889817"/>
                <a:ext cx="4104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FA48D76-25FC-4CB8-96A2-E455F04553B1}"/>
                  </a:ext>
                </a:extLst>
              </p14:cNvPr>
              <p14:cNvContentPartPr/>
              <p14:nvPr/>
            </p14:nvContentPartPr>
            <p14:xfrm>
              <a:off x="8653542" y="3252697"/>
              <a:ext cx="676440" cy="9284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FA48D76-25FC-4CB8-96A2-E455F04553B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635542" y="3216697"/>
                <a:ext cx="712080" cy="10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DCCAF54-BFAD-4453-92B7-CA348761FC56}"/>
                  </a:ext>
                </a:extLst>
              </p14:cNvPr>
              <p14:cNvContentPartPr/>
              <p14:nvPr/>
            </p14:nvContentPartPr>
            <p14:xfrm>
              <a:off x="9108582" y="2962177"/>
              <a:ext cx="341640" cy="2296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DCCAF54-BFAD-4453-92B7-CA348761FC56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090582" y="2926177"/>
                <a:ext cx="37728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1A69FD3-069B-4290-8DB7-FC2DDB98C410}"/>
                  </a:ext>
                </a:extLst>
              </p14:cNvPr>
              <p14:cNvContentPartPr/>
              <p14:nvPr/>
            </p14:nvContentPartPr>
            <p14:xfrm>
              <a:off x="8368422" y="3611977"/>
              <a:ext cx="380160" cy="3488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1A69FD3-069B-4290-8DB7-FC2DDB98C41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350782" y="3575977"/>
                <a:ext cx="4158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F5D12D3-B395-424A-94C2-B40DA5DFFAA7}"/>
                  </a:ext>
                </a:extLst>
              </p14:cNvPr>
              <p14:cNvContentPartPr/>
              <p14:nvPr/>
            </p14:nvContentPartPr>
            <p14:xfrm>
              <a:off x="7277622" y="3613057"/>
              <a:ext cx="590040" cy="5569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F5D12D3-B395-424A-94C2-B40DA5DFFAA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259622" y="3577417"/>
                <a:ext cx="62568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F79EB42-C91E-426D-B417-FB31D18F6A51}"/>
                  </a:ext>
                </a:extLst>
              </p14:cNvPr>
              <p14:cNvContentPartPr/>
              <p14:nvPr/>
            </p14:nvContentPartPr>
            <p14:xfrm>
              <a:off x="7727982" y="3268537"/>
              <a:ext cx="420480" cy="3628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F79EB42-C91E-426D-B417-FB31D18F6A5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710342" y="3232537"/>
                <a:ext cx="4561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1668AB3-2420-495E-96B1-334E1C341DFA}"/>
                  </a:ext>
                </a:extLst>
              </p14:cNvPr>
              <p14:cNvContentPartPr/>
              <p14:nvPr/>
            </p14:nvContentPartPr>
            <p14:xfrm>
              <a:off x="7578582" y="3176377"/>
              <a:ext cx="486360" cy="3582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1668AB3-2420-495E-96B1-334E1C341DFA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560582" y="3140737"/>
                <a:ext cx="5220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6E27E71-AF7C-45F2-8185-22159A322979}"/>
                  </a:ext>
                </a:extLst>
              </p14:cNvPr>
              <p14:cNvContentPartPr/>
              <p14:nvPr/>
            </p14:nvContentPartPr>
            <p14:xfrm>
              <a:off x="6290862" y="3462577"/>
              <a:ext cx="540000" cy="10188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6E27E71-AF7C-45F2-8185-22159A32297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273222" y="3426937"/>
                <a:ext cx="575640" cy="10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9A949A5-851D-4F37-9C06-C2F575629CCB}"/>
                  </a:ext>
                </a:extLst>
              </p14:cNvPr>
              <p14:cNvContentPartPr/>
              <p14:nvPr/>
            </p14:nvContentPartPr>
            <p14:xfrm>
              <a:off x="6197982" y="3692257"/>
              <a:ext cx="360" cy="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9A949A5-851D-4F37-9C06-C2F575629CC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80342" y="365661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25407FA-8DA4-4013-AD3C-89B21EBB5C6A}"/>
                  </a:ext>
                </a:extLst>
              </p14:cNvPr>
              <p14:cNvContentPartPr/>
              <p14:nvPr/>
            </p14:nvContentPartPr>
            <p14:xfrm>
              <a:off x="6479502" y="3639697"/>
              <a:ext cx="360" cy="3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25407FA-8DA4-4013-AD3C-89B21EBB5C6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61862" y="360405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1FC402F-F512-4BE8-AED0-AEFBD8556058}"/>
                  </a:ext>
                </a:extLst>
              </p14:cNvPr>
              <p14:cNvContentPartPr/>
              <p14:nvPr/>
            </p14:nvContentPartPr>
            <p14:xfrm>
              <a:off x="5714502" y="4027777"/>
              <a:ext cx="88560" cy="2451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1FC402F-F512-4BE8-AED0-AEFBD855605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696862" y="3992137"/>
                <a:ext cx="12420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3D396B-5CA5-4867-BCF1-E4D78E1269B9}"/>
                  </a:ext>
                </a:extLst>
              </p14:cNvPr>
              <p14:cNvContentPartPr/>
              <p14:nvPr/>
            </p14:nvContentPartPr>
            <p14:xfrm>
              <a:off x="5505702" y="3613057"/>
              <a:ext cx="316080" cy="5022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3D396B-5CA5-4867-BCF1-E4D78E1269B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88062" y="3577417"/>
                <a:ext cx="35172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93A7F4F-CE60-4441-A60A-30FB3371232E}"/>
                  </a:ext>
                </a:extLst>
              </p14:cNvPr>
              <p14:cNvContentPartPr/>
              <p14:nvPr/>
            </p14:nvContentPartPr>
            <p14:xfrm>
              <a:off x="4806222" y="3947497"/>
              <a:ext cx="651600" cy="3553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93A7F4F-CE60-4441-A60A-30FB3371232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788222" y="3911497"/>
                <a:ext cx="6872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141148D-2E56-460E-B97C-1A44A2EA312E}"/>
                  </a:ext>
                </a:extLst>
              </p14:cNvPr>
              <p14:cNvContentPartPr/>
              <p14:nvPr/>
            </p14:nvContentPartPr>
            <p14:xfrm>
              <a:off x="5574102" y="4404697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141148D-2E56-460E-B97C-1A44A2EA312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56102" y="436905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EE40399-CF55-42E1-82BC-9D5C06CF9B77}"/>
                  </a:ext>
                </a:extLst>
              </p14:cNvPr>
              <p14:cNvContentPartPr/>
              <p14:nvPr/>
            </p14:nvContentPartPr>
            <p14:xfrm>
              <a:off x="5160822" y="4510177"/>
              <a:ext cx="579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EE40399-CF55-42E1-82BC-9D5C06CF9B77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142822" y="4474177"/>
                <a:ext cx="93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8D4F0F5-6ABA-4BF7-AD11-7832E61B3B99}"/>
                  </a:ext>
                </a:extLst>
              </p14:cNvPr>
              <p14:cNvContentPartPr/>
              <p14:nvPr/>
            </p14:nvContentPartPr>
            <p14:xfrm>
              <a:off x="5450622" y="4545457"/>
              <a:ext cx="360" cy="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8D4F0F5-6ABA-4BF7-AD11-7832E61B3B9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32982" y="450945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62444B1-B37F-48C1-B219-E21F31357198}"/>
                  </a:ext>
                </a:extLst>
              </p14:cNvPr>
              <p14:cNvContentPartPr/>
              <p14:nvPr/>
            </p14:nvContentPartPr>
            <p14:xfrm>
              <a:off x="3742422" y="4061977"/>
              <a:ext cx="771480" cy="6534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62444B1-B37F-48C1-B219-E21F3135719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724782" y="4025977"/>
                <a:ext cx="80712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BB2FD73-255D-457D-A4A7-00F0DB6DF769}"/>
                  </a:ext>
                </a:extLst>
              </p14:cNvPr>
              <p14:cNvContentPartPr/>
              <p14:nvPr/>
            </p14:nvContentPartPr>
            <p14:xfrm>
              <a:off x="4226982" y="3894577"/>
              <a:ext cx="300960" cy="1209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BB2FD73-255D-457D-A4A7-00F0DB6DF769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208982" y="3858937"/>
                <a:ext cx="3366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62EF4B0-A05D-4A15-902F-B2A8848240F2}"/>
                  </a:ext>
                </a:extLst>
              </p14:cNvPr>
              <p14:cNvContentPartPr/>
              <p14:nvPr/>
            </p14:nvContentPartPr>
            <p14:xfrm>
              <a:off x="412782" y="4529257"/>
              <a:ext cx="513720" cy="4507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62EF4B0-A05D-4A15-902F-B2A8848240F2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94782" y="4493617"/>
                <a:ext cx="54936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B1D672E-C218-4574-A6D2-C6C8F2E367A6}"/>
                  </a:ext>
                </a:extLst>
              </p14:cNvPr>
              <p14:cNvContentPartPr/>
              <p14:nvPr/>
            </p14:nvContentPartPr>
            <p14:xfrm>
              <a:off x="1028382" y="4415497"/>
              <a:ext cx="318240" cy="4510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B1D672E-C218-4574-A6D2-C6C8F2E367A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10742" y="4379497"/>
                <a:ext cx="3538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F0E0D6C-CCCE-4D16-952B-C7A0A1CC2612}"/>
                  </a:ext>
                </a:extLst>
              </p14:cNvPr>
              <p14:cNvContentPartPr/>
              <p14:nvPr/>
            </p14:nvContentPartPr>
            <p14:xfrm>
              <a:off x="1589262" y="4223617"/>
              <a:ext cx="339480" cy="5799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F0E0D6C-CCCE-4D16-952B-C7A0A1CC2612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571262" y="4187977"/>
                <a:ext cx="37512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21C0B77-3D43-4135-9EF7-547E9A5CD221}"/>
                  </a:ext>
                </a:extLst>
              </p14:cNvPr>
              <p14:cNvContentPartPr/>
              <p14:nvPr/>
            </p14:nvContentPartPr>
            <p14:xfrm>
              <a:off x="1967982" y="4157377"/>
              <a:ext cx="591480" cy="5310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21C0B77-3D43-4135-9EF7-547E9A5CD22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950342" y="4121377"/>
                <a:ext cx="62712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3717C47-7DC3-44FE-9509-9E7426469177}"/>
                  </a:ext>
                </a:extLst>
              </p14:cNvPr>
              <p14:cNvContentPartPr/>
              <p14:nvPr/>
            </p14:nvContentPartPr>
            <p14:xfrm>
              <a:off x="2610942" y="4395697"/>
              <a:ext cx="45360" cy="1728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3717C47-7DC3-44FE-9509-9E7426469177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592942" y="4360057"/>
                <a:ext cx="81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4C75584-8EA7-4198-9C78-45A5BEAA2E6B}"/>
                  </a:ext>
                </a:extLst>
              </p14:cNvPr>
              <p14:cNvContentPartPr/>
              <p14:nvPr/>
            </p14:nvContentPartPr>
            <p14:xfrm>
              <a:off x="2558382" y="4131817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4C75584-8EA7-4198-9C78-45A5BEAA2E6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40382" y="409617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3989738-86D4-432D-920E-2A7DC29D8EB8}"/>
                  </a:ext>
                </a:extLst>
              </p14:cNvPr>
              <p14:cNvContentPartPr/>
              <p14:nvPr/>
            </p14:nvContentPartPr>
            <p14:xfrm>
              <a:off x="2734062" y="4253137"/>
              <a:ext cx="344520" cy="3106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3989738-86D4-432D-920E-2A7DC29D8EB8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716422" y="4217497"/>
                <a:ext cx="38016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6EDD4FE-682E-41F3-83EB-6C66E3F383CD}"/>
                  </a:ext>
                </a:extLst>
              </p14:cNvPr>
              <p14:cNvContentPartPr/>
              <p14:nvPr/>
            </p14:nvContentPartPr>
            <p14:xfrm>
              <a:off x="3112062" y="4160977"/>
              <a:ext cx="547920" cy="9777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6EDD4FE-682E-41F3-83EB-6C66E3F383C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3094062" y="4125337"/>
                <a:ext cx="583560" cy="10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67AE5AB-B621-4AE2-B512-DEE084B8EF34}"/>
                  </a:ext>
                </a:extLst>
              </p14:cNvPr>
              <p14:cNvContentPartPr/>
              <p14:nvPr/>
            </p14:nvContentPartPr>
            <p14:xfrm>
              <a:off x="11688702" y="3878017"/>
              <a:ext cx="162000" cy="2754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67AE5AB-B621-4AE2-B512-DEE084B8EF34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11671062" y="3842377"/>
                <a:ext cx="1976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B022550-4B7A-4237-9CD6-ED50B4A620A5}"/>
                  </a:ext>
                </a:extLst>
              </p14:cNvPr>
              <p14:cNvContentPartPr/>
              <p14:nvPr/>
            </p14:nvContentPartPr>
            <p14:xfrm>
              <a:off x="11305302" y="3905737"/>
              <a:ext cx="327600" cy="51552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B022550-4B7A-4237-9CD6-ED50B4A620A5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1287302" y="3869737"/>
                <a:ext cx="36324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435C638-97F9-44CB-A60E-DADE78AB7923}"/>
                  </a:ext>
                </a:extLst>
              </p14:cNvPr>
              <p14:cNvContentPartPr/>
              <p14:nvPr/>
            </p14:nvContentPartPr>
            <p14:xfrm>
              <a:off x="10805622" y="3876937"/>
              <a:ext cx="397440" cy="5828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435C638-97F9-44CB-A60E-DADE78AB7923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787982" y="3841297"/>
                <a:ext cx="43308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5DDDB7D-55D7-49CB-B044-5A78C73750C9}"/>
                  </a:ext>
                </a:extLst>
              </p14:cNvPr>
              <p14:cNvContentPartPr/>
              <p14:nvPr/>
            </p14:nvContentPartPr>
            <p14:xfrm>
              <a:off x="7548702" y="4267177"/>
              <a:ext cx="515520" cy="5382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5DDDB7D-55D7-49CB-B044-5A78C73750C9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531062" y="4231177"/>
                <a:ext cx="55116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D33C409-DFB3-47AA-B8CF-18FA3ACAD592}"/>
                  </a:ext>
                </a:extLst>
              </p14:cNvPr>
              <p14:cNvContentPartPr/>
              <p14:nvPr/>
            </p14:nvContentPartPr>
            <p14:xfrm>
              <a:off x="8236662" y="4553017"/>
              <a:ext cx="224280" cy="2224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D33C409-DFB3-47AA-B8CF-18FA3ACAD592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8219022" y="4517377"/>
                <a:ext cx="2599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D9C6DCA-8D94-43F7-9845-18703F76DD15}"/>
                  </a:ext>
                </a:extLst>
              </p14:cNvPr>
              <p14:cNvContentPartPr/>
              <p14:nvPr/>
            </p14:nvContentPartPr>
            <p14:xfrm>
              <a:off x="8554182" y="4307857"/>
              <a:ext cx="246960" cy="3787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D9C6DCA-8D94-43F7-9845-18703F76DD15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8536542" y="4271857"/>
                <a:ext cx="28260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19353B9-79B4-4E45-8934-D8E9B1233137}"/>
                  </a:ext>
                </a:extLst>
              </p14:cNvPr>
              <p14:cNvContentPartPr/>
              <p14:nvPr/>
            </p14:nvContentPartPr>
            <p14:xfrm>
              <a:off x="8768742" y="4097977"/>
              <a:ext cx="409680" cy="5641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19353B9-79B4-4E45-8934-D8E9B123313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8751102" y="4061977"/>
                <a:ext cx="4453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535F5AD-170D-468F-8030-FFD026DAB7B1}"/>
                  </a:ext>
                </a:extLst>
              </p14:cNvPr>
              <p14:cNvContentPartPr/>
              <p14:nvPr/>
            </p14:nvContentPartPr>
            <p14:xfrm>
              <a:off x="9284262" y="4334497"/>
              <a:ext cx="27360" cy="1569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535F5AD-170D-468F-8030-FFD026DAB7B1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266622" y="4298497"/>
                <a:ext cx="630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1575B13-7052-43C1-B015-4BE6D22C61DC}"/>
                  </a:ext>
                </a:extLst>
              </p14:cNvPr>
              <p14:cNvContentPartPr/>
              <p14:nvPr/>
            </p14:nvContentPartPr>
            <p14:xfrm>
              <a:off x="9248982" y="4131817"/>
              <a:ext cx="360" cy="3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1575B13-7052-43C1-B015-4BE6D22C61D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31342" y="409617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FD401AE-375B-4D1D-B517-F316FC50F3C4}"/>
                  </a:ext>
                </a:extLst>
              </p14:cNvPr>
              <p14:cNvContentPartPr/>
              <p14:nvPr/>
            </p14:nvContentPartPr>
            <p14:xfrm>
              <a:off x="9425022" y="4254217"/>
              <a:ext cx="176760" cy="2221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FD401AE-375B-4D1D-B517-F316FC50F3C4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407022" y="4218217"/>
                <a:ext cx="2124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5791045-EBDD-406D-BC70-98DF2224F389}"/>
                  </a:ext>
                </a:extLst>
              </p14:cNvPr>
              <p14:cNvContentPartPr/>
              <p14:nvPr/>
            </p14:nvContentPartPr>
            <p14:xfrm>
              <a:off x="9590622" y="4129657"/>
              <a:ext cx="274680" cy="6764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5791045-EBDD-406D-BC70-98DF2224F38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572622" y="4093657"/>
                <a:ext cx="310320" cy="7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8DFC811-D648-4049-B58A-7CAF074A617B}"/>
                  </a:ext>
                </a:extLst>
              </p14:cNvPr>
              <p14:cNvContentPartPr/>
              <p14:nvPr/>
            </p14:nvContentPartPr>
            <p14:xfrm>
              <a:off x="9988062" y="4108777"/>
              <a:ext cx="488520" cy="32112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8DFC811-D648-4049-B58A-7CAF074A617B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970062" y="4073137"/>
                <a:ext cx="5241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76875BF-4FDF-4A7E-8C4D-99A930091EFF}"/>
                  </a:ext>
                </a:extLst>
              </p14:cNvPr>
              <p14:cNvContentPartPr/>
              <p14:nvPr/>
            </p14:nvContentPartPr>
            <p14:xfrm>
              <a:off x="10530942" y="4082497"/>
              <a:ext cx="133200" cy="2552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76875BF-4FDF-4A7E-8C4D-99A930091EF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512942" y="4046497"/>
                <a:ext cx="1688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53A8EE4-8872-4391-AC1E-B00E6770DB29}"/>
                  </a:ext>
                </a:extLst>
              </p14:cNvPr>
              <p14:cNvContentPartPr/>
              <p14:nvPr/>
            </p14:nvContentPartPr>
            <p14:xfrm>
              <a:off x="10629582" y="3850657"/>
              <a:ext cx="209520" cy="36900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53A8EE4-8872-4391-AC1E-B00E6770DB2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611582" y="3815017"/>
                <a:ext cx="2451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9AA5AF8-B773-41A5-8D1A-92683765B002}"/>
                  </a:ext>
                </a:extLst>
              </p14:cNvPr>
              <p14:cNvContentPartPr/>
              <p14:nvPr/>
            </p14:nvContentPartPr>
            <p14:xfrm>
              <a:off x="10532742" y="3889537"/>
              <a:ext cx="192600" cy="846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9AA5AF8-B773-41A5-8D1A-92683765B002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515102" y="3853897"/>
                <a:ext cx="22824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F7AD4BC-298D-422B-B195-1CA357A07CB2}"/>
                  </a:ext>
                </a:extLst>
              </p14:cNvPr>
              <p14:cNvContentPartPr/>
              <p14:nvPr/>
            </p14:nvContentPartPr>
            <p14:xfrm>
              <a:off x="10849542" y="3864697"/>
              <a:ext cx="213120" cy="2768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F7AD4BC-298D-422B-B195-1CA357A07CB2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10831542" y="3828697"/>
                <a:ext cx="2487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6A0C267-E91D-4CCE-BFA6-FA6CEF010558}"/>
                  </a:ext>
                </a:extLst>
              </p14:cNvPr>
              <p14:cNvContentPartPr/>
              <p14:nvPr/>
            </p14:nvContentPartPr>
            <p14:xfrm>
              <a:off x="6975222" y="4226497"/>
              <a:ext cx="270360" cy="4762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6A0C267-E91D-4CCE-BFA6-FA6CEF01055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6957582" y="4190497"/>
                <a:ext cx="30600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C54FA1D-4CB9-4079-AFC7-49284CDF0912}"/>
                  </a:ext>
                </a:extLst>
              </p14:cNvPr>
              <p14:cNvContentPartPr/>
              <p14:nvPr/>
            </p14:nvContentPartPr>
            <p14:xfrm>
              <a:off x="7046862" y="4325497"/>
              <a:ext cx="206640" cy="147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C54FA1D-4CB9-4079-AFC7-49284CDF0912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7029222" y="4289497"/>
                <a:ext cx="2422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D948E51-07CA-4E9E-8F9B-B79DD6CFAC5A}"/>
                  </a:ext>
                </a:extLst>
              </p14:cNvPr>
              <p14:cNvContentPartPr/>
              <p14:nvPr/>
            </p14:nvContentPartPr>
            <p14:xfrm>
              <a:off x="5643582" y="4640497"/>
              <a:ext cx="1023480" cy="7153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D948E51-07CA-4E9E-8F9B-B79DD6CFAC5A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5625582" y="4604497"/>
                <a:ext cx="105912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555E81D-7E6B-4E5D-8A40-775FDF43272B}"/>
                  </a:ext>
                </a:extLst>
              </p14:cNvPr>
              <p14:cNvContentPartPr/>
              <p14:nvPr/>
            </p14:nvContentPartPr>
            <p14:xfrm>
              <a:off x="6558702" y="4940737"/>
              <a:ext cx="360" cy="3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555E81D-7E6B-4E5D-8A40-775FDF43272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0702" y="4905097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E836989-61E3-4DC3-AF56-10C911DF7336}"/>
                  </a:ext>
                </a:extLst>
              </p14:cNvPr>
              <p14:cNvContentPartPr/>
              <p14:nvPr/>
            </p14:nvContentPartPr>
            <p14:xfrm>
              <a:off x="2935662" y="4964497"/>
              <a:ext cx="374040" cy="5104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E836989-61E3-4DC3-AF56-10C911DF7336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918022" y="4928857"/>
                <a:ext cx="4096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D8DF538-C05B-4C84-A06B-BA8093D56FC6}"/>
                  </a:ext>
                </a:extLst>
              </p14:cNvPr>
              <p14:cNvContentPartPr/>
              <p14:nvPr/>
            </p14:nvContentPartPr>
            <p14:xfrm>
              <a:off x="2769342" y="5161777"/>
              <a:ext cx="230040" cy="1137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D8DF538-C05B-4C84-A06B-BA8093D56FC6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751702" y="5126137"/>
                <a:ext cx="2656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C4C7BC3-8FF2-4BC3-8F13-4349523CDB5C}"/>
                  </a:ext>
                </a:extLst>
              </p14:cNvPr>
              <p14:cNvContentPartPr/>
              <p14:nvPr/>
            </p14:nvContentPartPr>
            <p14:xfrm>
              <a:off x="3472782" y="5160697"/>
              <a:ext cx="158760" cy="1497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C4C7BC3-8FF2-4BC3-8F13-4349523CDB5C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455142" y="5125057"/>
                <a:ext cx="1944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7ACB414-F79E-4A15-BBE4-D3A1573F2D46}"/>
                  </a:ext>
                </a:extLst>
              </p14:cNvPr>
              <p14:cNvContentPartPr/>
              <p14:nvPr/>
            </p14:nvContentPartPr>
            <p14:xfrm>
              <a:off x="3701022" y="4900057"/>
              <a:ext cx="306000" cy="3927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7ACB414-F79E-4A15-BBE4-D3A1573F2D46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683382" y="4864057"/>
                <a:ext cx="34164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FE266B3-5882-4069-B0A3-BB06CA6A7E15}"/>
                  </a:ext>
                </a:extLst>
              </p14:cNvPr>
              <p14:cNvContentPartPr/>
              <p14:nvPr/>
            </p14:nvContentPartPr>
            <p14:xfrm>
              <a:off x="3789222" y="5115697"/>
              <a:ext cx="131760" cy="543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FE266B3-5882-4069-B0A3-BB06CA6A7E15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771582" y="5079697"/>
                <a:ext cx="1674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B92704C-7532-4E99-BBA8-F164BC5968B7}"/>
                  </a:ext>
                </a:extLst>
              </p14:cNvPr>
              <p14:cNvContentPartPr/>
              <p14:nvPr/>
            </p14:nvContentPartPr>
            <p14:xfrm>
              <a:off x="4288902" y="4680097"/>
              <a:ext cx="895680" cy="5727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B92704C-7532-4E99-BBA8-F164BC5968B7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4271262" y="4644097"/>
                <a:ext cx="93132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098E147-C995-4095-8C2D-9C0A961E6939}"/>
                  </a:ext>
                </a:extLst>
              </p14:cNvPr>
              <p14:cNvContentPartPr/>
              <p14:nvPr/>
            </p14:nvContentPartPr>
            <p14:xfrm>
              <a:off x="1607262" y="5090497"/>
              <a:ext cx="768960" cy="58788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098E147-C995-4095-8C2D-9C0A961E6939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589622" y="5054497"/>
                <a:ext cx="8046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AFB5118E-9E08-45B2-B011-7864E6CAF6AB}"/>
                  </a:ext>
                </a:extLst>
              </p14:cNvPr>
              <p14:cNvContentPartPr/>
              <p14:nvPr/>
            </p14:nvContentPartPr>
            <p14:xfrm>
              <a:off x="2177142" y="5477137"/>
              <a:ext cx="328680" cy="2923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AFB5118E-9E08-45B2-B011-7864E6CAF6AB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2159142" y="5441137"/>
                <a:ext cx="3643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C7A2C85-EEEE-4956-9087-C5AA755DA000}"/>
                  </a:ext>
                </a:extLst>
              </p14:cNvPr>
              <p14:cNvContentPartPr/>
              <p14:nvPr/>
            </p14:nvContentPartPr>
            <p14:xfrm>
              <a:off x="762702" y="5064577"/>
              <a:ext cx="441720" cy="70776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C7A2C85-EEEE-4956-9087-C5AA755DA00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745062" y="5028937"/>
                <a:ext cx="47736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199F5FD-2F20-453B-BEA6-DA5765D1E508}"/>
                  </a:ext>
                </a:extLst>
              </p14:cNvPr>
              <p14:cNvContentPartPr/>
              <p14:nvPr/>
            </p14:nvContentPartPr>
            <p14:xfrm>
              <a:off x="923262" y="5099137"/>
              <a:ext cx="492480" cy="2109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199F5FD-2F20-453B-BEA6-DA5765D1E508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905262" y="5063497"/>
                <a:ext cx="5281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0F02B91-FE33-4A90-908C-F28873414F23}"/>
                  </a:ext>
                </a:extLst>
              </p14:cNvPr>
              <p14:cNvContentPartPr/>
              <p14:nvPr/>
            </p14:nvContentPartPr>
            <p14:xfrm>
              <a:off x="1020462" y="4967377"/>
              <a:ext cx="272160" cy="1346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0F02B91-FE33-4A90-908C-F28873414F23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1002462" y="4931377"/>
                <a:ext cx="3078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2445E29-8BCF-4D97-91CB-31121AACEB21}"/>
                  </a:ext>
                </a:extLst>
              </p14:cNvPr>
              <p14:cNvContentPartPr/>
              <p14:nvPr/>
            </p14:nvContentPartPr>
            <p14:xfrm>
              <a:off x="11546142" y="4763257"/>
              <a:ext cx="370800" cy="5004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2445E29-8BCF-4D97-91CB-31121AACEB21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1528142" y="4727257"/>
                <a:ext cx="40644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6582FEA-CC91-4D9A-B4BA-BC8B13CBA24A}"/>
                  </a:ext>
                </a:extLst>
              </p14:cNvPr>
              <p14:cNvContentPartPr/>
              <p14:nvPr/>
            </p14:nvContentPartPr>
            <p14:xfrm>
              <a:off x="11228622" y="4835617"/>
              <a:ext cx="201240" cy="33660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6582FEA-CC91-4D9A-B4BA-BC8B13CBA24A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1210982" y="4799617"/>
                <a:ext cx="2368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04B5958-B261-4639-ACEA-97FAD07B51C9}"/>
                  </a:ext>
                </a:extLst>
              </p14:cNvPr>
              <p14:cNvContentPartPr/>
              <p14:nvPr/>
            </p14:nvContentPartPr>
            <p14:xfrm>
              <a:off x="10294782" y="4757857"/>
              <a:ext cx="636480" cy="100440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04B5958-B261-4639-ACEA-97FAD07B51C9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10276782" y="4721857"/>
                <a:ext cx="672120" cy="10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EF1A1EA-E419-4D76-8686-E1DC11F05E23}"/>
                  </a:ext>
                </a:extLst>
              </p14:cNvPr>
              <p14:cNvContentPartPr/>
              <p14:nvPr/>
            </p14:nvContentPartPr>
            <p14:xfrm>
              <a:off x="10682142" y="4589377"/>
              <a:ext cx="360360" cy="1674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EF1A1EA-E419-4D76-8686-E1DC11F05E23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10664502" y="4553737"/>
                <a:ext cx="3960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B39290F-70F1-48D4-B647-E9CB980D8785}"/>
                  </a:ext>
                </a:extLst>
              </p14:cNvPr>
              <p14:cNvContentPartPr/>
              <p14:nvPr/>
            </p14:nvContentPartPr>
            <p14:xfrm>
              <a:off x="9114342" y="5072857"/>
              <a:ext cx="726120" cy="63792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B39290F-70F1-48D4-B647-E9CB980D8785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9096702" y="5036857"/>
                <a:ext cx="76176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7EE71AA1-52AF-48F6-B535-5E5D8125AF70}"/>
                  </a:ext>
                </a:extLst>
              </p14:cNvPr>
              <p14:cNvContentPartPr/>
              <p14:nvPr/>
            </p14:nvContentPartPr>
            <p14:xfrm>
              <a:off x="8113542" y="5195977"/>
              <a:ext cx="546840" cy="82584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7EE71AA1-52AF-48F6-B535-5E5D8125AF70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8095542" y="5160337"/>
                <a:ext cx="58248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D5D7890-09DD-40DC-B70A-3F8F7DD721C7}"/>
                  </a:ext>
                </a:extLst>
              </p14:cNvPr>
              <p14:cNvContentPartPr/>
              <p14:nvPr/>
            </p14:nvContentPartPr>
            <p14:xfrm>
              <a:off x="8528262" y="4948657"/>
              <a:ext cx="266760" cy="2386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D5D7890-09DD-40DC-B70A-3F8F7DD721C7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8510622" y="4912657"/>
                <a:ext cx="3024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96A93C4-E99A-41BB-991F-3A9EAB097852}"/>
                  </a:ext>
                </a:extLst>
              </p14:cNvPr>
              <p14:cNvContentPartPr/>
              <p14:nvPr/>
            </p14:nvContentPartPr>
            <p14:xfrm>
              <a:off x="6812142" y="5547697"/>
              <a:ext cx="776160" cy="6987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96A93C4-E99A-41BB-991F-3A9EAB097852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6794502" y="5511697"/>
                <a:ext cx="81180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58A0CDE-664F-46A4-8605-1D0FFC8E02DA}"/>
                  </a:ext>
                </a:extLst>
              </p14:cNvPr>
              <p14:cNvContentPartPr/>
              <p14:nvPr/>
            </p14:nvContentPartPr>
            <p14:xfrm>
              <a:off x="7270782" y="5987257"/>
              <a:ext cx="231120" cy="2761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58A0CDE-664F-46A4-8605-1D0FFC8E02DA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7252782" y="5951257"/>
                <a:ext cx="26676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C79F852-E315-4686-BCCB-ED492296EF28}"/>
                  </a:ext>
                </a:extLst>
              </p14:cNvPr>
              <p14:cNvContentPartPr/>
              <p14:nvPr/>
            </p14:nvContentPartPr>
            <p14:xfrm>
              <a:off x="6154422" y="5267257"/>
              <a:ext cx="484920" cy="792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C79F852-E315-4686-BCCB-ED492296EF28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6136422" y="5231257"/>
                <a:ext cx="52056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1C862B7-2BA9-4A2C-B0CA-443D425911C0}"/>
                  </a:ext>
                </a:extLst>
              </p14:cNvPr>
              <p14:cNvContentPartPr/>
              <p14:nvPr/>
            </p14:nvContentPartPr>
            <p14:xfrm>
              <a:off x="6371142" y="5336737"/>
              <a:ext cx="504360" cy="4118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1C862B7-2BA9-4A2C-B0CA-443D425911C0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6353502" y="5300737"/>
                <a:ext cx="5400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773EDA3-880F-40EA-909F-EA24F5F1413A}"/>
                  </a:ext>
                </a:extLst>
              </p14:cNvPr>
              <p14:cNvContentPartPr/>
              <p14:nvPr/>
            </p14:nvContentPartPr>
            <p14:xfrm>
              <a:off x="6473022" y="5266177"/>
              <a:ext cx="288360" cy="2660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773EDA3-880F-40EA-909F-EA24F5F1413A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6455022" y="5230177"/>
                <a:ext cx="324000" cy="337680"/>
              </a:xfrm>
              <a:prstGeom prst="rect">
                <a:avLst/>
              </a:prstGeom>
            </p:spPr>
          </p:pic>
        </mc:Fallback>
      </mc:AlternateContent>
      <p:sp>
        <p:nvSpPr>
          <p:cNvPr id="188" name="TextBox 187">
            <a:extLst>
              <a:ext uri="{FF2B5EF4-FFF2-40B4-BE49-F238E27FC236}">
                <a16:creationId xmlns:a16="http://schemas.microsoft.com/office/drawing/2014/main" id="{D277AC3D-CA5F-4494-9CF8-CB78765444D9}"/>
              </a:ext>
            </a:extLst>
          </p:cNvPr>
          <p:cNvSpPr txBox="1"/>
          <p:nvPr/>
        </p:nvSpPr>
        <p:spPr>
          <a:xfrm>
            <a:off x="3217986" y="5466481"/>
            <a:ext cx="21101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 inventory management, economic order quantity is the order quantity that minimizes the total holding costs and ordering costs.</a:t>
            </a:r>
            <a:endParaRPr lang="th-TH" sz="1200" b="1" dirty="0"/>
          </a:p>
        </p:txBody>
      </p:sp>
    </p:spTree>
    <p:extLst>
      <p:ext uri="{BB962C8B-B14F-4D97-AF65-F5344CB8AC3E}">
        <p14:creationId xmlns:p14="http://schemas.microsoft.com/office/powerpoint/2010/main" val="2499121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6D3D6-5C90-4B67-A839-B9C76D9A5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910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Buffer Stock or Safety Stock</a:t>
            </a:r>
            <a:endParaRPr lang="th-TH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920F1B7-B615-4928-8F10-7EA56297CE24}"/>
                  </a:ext>
                </a:extLst>
              </p14:cNvPr>
              <p14:cNvContentPartPr/>
              <p14:nvPr/>
            </p14:nvContentPartPr>
            <p14:xfrm>
              <a:off x="10258062" y="624018"/>
              <a:ext cx="46440" cy="109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920F1B7-B615-4928-8F10-7EA56297CE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0422" y="606018"/>
                <a:ext cx="820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D5E09DF-6C8E-46A2-8F92-F370AA7C7B33}"/>
                  </a:ext>
                </a:extLst>
              </p14:cNvPr>
              <p14:cNvContentPartPr/>
              <p14:nvPr/>
            </p14:nvContentPartPr>
            <p14:xfrm>
              <a:off x="7297062" y="1389018"/>
              <a:ext cx="635760" cy="4316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D5E09DF-6C8E-46A2-8F92-F370AA7C7B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9422" y="1371018"/>
                <a:ext cx="671400" cy="46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5BA0273-CF35-4D71-A18E-463E04E8EBBE}"/>
              </a:ext>
            </a:extLst>
          </p:cNvPr>
          <p:cNvGrpSpPr/>
          <p:nvPr/>
        </p:nvGrpSpPr>
        <p:grpSpPr>
          <a:xfrm>
            <a:off x="175542" y="360138"/>
            <a:ext cx="11948760" cy="2714400"/>
            <a:chOff x="175542" y="360138"/>
            <a:chExt cx="11948760" cy="271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0E56BB3-65D7-4EAA-A277-F541B244AB6D}"/>
                    </a:ext>
                  </a:extLst>
                </p14:cNvPr>
                <p14:cNvContentPartPr/>
                <p14:nvPr/>
              </p14:nvContentPartPr>
              <p14:xfrm>
                <a:off x="10804902" y="544458"/>
                <a:ext cx="355680" cy="458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0E56BB3-65D7-4EAA-A277-F541B244AB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87262" y="526458"/>
                  <a:ext cx="3913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10CE8EB-0F41-4155-99A6-095698A56D0C}"/>
                    </a:ext>
                  </a:extLst>
                </p14:cNvPr>
                <p14:cNvContentPartPr/>
                <p14:nvPr/>
              </p14:nvContentPartPr>
              <p14:xfrm>
                <a:off x="11139702" y="678378"/>
                <a:ext cx="167400" cy="192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10CE8EB-0F41-4155-99A6-095698A56D0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21702" y="660738"/>
                  <a:ext cx="203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D4D380D-4DBA-415D-9557-D3E2A507312A}"/>
                    </a:ext>
                  </a:extLst>
                </p14:cNvPr>
                <p14:cNvContentPartPr/>
                <p14:nvPr/>
              </p14:nvContentPartPr>
              <p14:xfrm>
                <a:off x="11419782" y="422418"/>
                <a:ext cx="80640" cy="4827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D4D380D-4DBA-415D-9557-D3E2A50731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02142" y="404418"/>
                  <a:ext cx="11628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24483F8-9270-43F9-A9EB-5B84CF154DD1}"/>
                    </a:ext>
                  </a:extLst>
                </p14:cNvPr>
                <p14:cNvContentPartPr/>
                <p14:nvPr/>
              </p14:nvContentPartPr>
              <p14:xfrm>
                <a:off x="11368302" y="697458"/>
                <a:ext cx="105840" cy="58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24483F8-9270-43F9-A9EB-5B84CF154D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50302" y="679458"/>
                  <a:ext cx="1414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E5011B-217C-4508-99C0-AC62F9E220E3}"/>
                    </a:ext>
                  </a:extLst>
                </p14:cNvPr>
                <p14:cNvContentPartPr/>
                <p14:nvPr/>
              </p14:nvContentPartPr>
              <p14:xfrm>
                <a:off x="11576382" y="360138"/>
                <a:ext cx="84600" cy="510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E5011B-217C-4508-99C0-AC62F9E220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558382" y="342138"/>
                  <a:ext cx="1202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FAA34A-FF89-4BF4-9C77-0D041B200D7B}"/>
                    </a:ext>
                  </a:extLst>
                </p14:cNvPr>
                <p14:cNvContentPartPr/>
                <p14:nvPr/>
              </p14:nvContentPartPr>
              <p14:xfrm>
                <a:off x="11587902" y="658578"/>
                <a:ext cx="52200" cy="53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FAA34A-FF89-4BF4-9C77-0D041B200D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69902" y="640938"/>
                  <a:ext cx="878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D48D90-524F-4D2D-A072-B585AD9D6EB1}"/>
                    </a:ext>
                  </a:extLst>
                </p14:cNvPr>
                <p14:cNvContentPartPr/>
                <p14:nvPr/>
              </p14:nvContentPartPr>
              <p14:xfrm>
                <a:off x="11727942" y="442938"/>
                <a:ext cx="396360" cy="330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D48D90-524F-4D2D-A072-B585AD9D6E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09942" y="424938"/>
                  <a:ext cx="4320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A34ACA-E5B0-4820-9224-AF94B3F63D47}"/>
                    </a:ext>
                  </a:extLst>
                </p14:cNvPr>
                <p14:cNvContentPartPr/>
                <p14:nvPr/>
              </p14:nvContentPartPr>
              <p14:xfrm>
                <a:off x="7388502" y="710418"/>
                <a:ext cx="216000" cy="508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A34ACA-E5B0-4820-9224-AF94B3F63D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0862" y="692778"/>
                  <a:ext cx="25164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D6BB425-E427-41D5-900E-2A27C9275332}"/>
                    </a:ext>
                  </a:extLst>
                </p14:cNvPr>
                <p14:cNvContentPartPr/>
                <p14:nvPr/>
              </p14:nvContentPartPr>
              <p14:xfrm>
                <a:off x="7392102" y="966738"/>
                <a:ext cx="248400" cy="116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D6BB425-E427-41D5-900E-2A27C92753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74462" y="949098"/>
                  <a:ext cx="284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8D529BF-41FE-4337-9696-5CF4114AB999}"/>
                    </a:ext>
                  </a:extLst>
                </p14:cNvPr>
                <p14:cNvContentPartPr/>
                <p14:nvPr/>
              </p14:nvContentPartPr>
              <p14:xfrm>
                <a:off x="6636822" y="887898"/>
                <a:ext cx="502920" cy="303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8D529BF-41FE-4337-9696-5CF4114AB9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18822" y="869898"/>
                  <a:ext cx="53856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B35B97D-D9FC-4E7B-B059-0C15DF178A47}"/>
                    </a:ext>
                  </a:extLst>
                </p14:cNvPr>
                <p14:cNvContentPartPr/>
                <p14:nvPr/>
              </p14:nvContentPartPr>
              <p14:xfrm>
                <a:off x="6986022" y="1212978"/>
                <a:ext cx="3960" cy="3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B35B97D-D9FC-4E7B-B059-0C15DF178A4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68382" y="119533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39670E-0DC1-4BC9-AEE2-9C6763A6F452}"/>
                    </a:ext>
                  </a:extLst>
                </p14:cNvPr>
                <p14:cNvContentPartPr/>
                <p14:nvPr/>
              </p14:nvContentPartPr>
              <p14:xfrm>
                <a:off x="7139022" y="1142418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39670E-0DC1-4BC9-AEE2-9C6763A6F4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21022" y="11247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1310F6-7493-4C75-870A-6DEC33C5DEB5}"/>
                    </a:ext>
                  </a:extLst>
                </p14:cNvPr>
                <p14:cNvContentPartPr/>
                <p14:nvPr/>
              </p14:nvContentPartPr>
              <p14:xfrm>
                <a:off x="6162702" y="1045218"/>
                <a:ext cx="149400" cy="1220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1310F6-7493-4C75-870A-6DEC33C5DE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45062" y="1027218"/>
                  <a:ext cx="185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F485FB1-42A0-4426-BC73-6DB9EDB31DBB}"/>
                    </a:ext>
                  </a:extLst>
                </p14:cNvPr>
                <p14:cNvContentPartPr/>
                <p14:nvPr/>
              </p14:nvContentPartPr>
              <p14:xfrm>
                <a:off x="5909262" y="1116498"/>
                <a:ext cx="289440" cy="26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F485FB1-42A0-4426-BC73-6DB9EDB31D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91262" y="1098498"/>
                  <a:ext cx="325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B8A243-4304-4621-8F38-0304C830DEB1}"/>
                    </a:ext>
                  </a:extLst>
                </p14:cNvPr>
                <p14:cNvContentPartPr/>
                <p14:nvPr/>
              </p14:nvContentPartPr>
              <p14:xfrm>
                <a:off x="5116542" y="843978"/>
                <a:ext cx="946080" cy="4820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B8A243-4304-4621-8F38-0304C830DE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98542" y="825978"/>
                  <a:ext cx="98172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DE78D9-6A99-4651-B6DD-698D496AE9A3}"/>
                    </a:ext>
                  </a:extLst>
                </p14:cNvPr>
                <p14:cNvContentPartPr/>
                <p14:nvPr/>
              </p14:nvContentPartPr>
              <p14:xfrm>
                <a:off x="5389422" y="1371378"/>
                <a:ext cx="360" cy="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DE78D9-6A99-4651-B6DD-698D496AE9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71422" y="13533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472558E-5FFD-4298-9F4E-F229D7B54A5B}"/>
                    </a:ext>
                  </a:extLst>
                </p14:cNvPr>
                <p14:cNvContentPartPr/>
                <p14:nvPr/>
              </p14:nvContentPartPr>
              <p14:xfrm>
                <a:off x="4280622" y="1054938"/>
                <a:ext cx="513000" cy="299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472558E-5FFD-4298-9F4E-F229D7B54A5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62982" y="1036938"/>
                  <a:ext cx="5486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721965F-4793-422E-8B8C-9388D84F6B84}"/>
                    </a:ext>
                  </a:extLst>
                </p14:cNvPr>
                <p14:cNvContentPartPr/>
                <p14:nvPr/>
              </p14:nvContentPartPr>
              <p14:xfrm>
                <a:off x="4675902" y="1292178"/>
                <a:ext cx="90000" cy="253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721965F-4793-422E-8B8C-9388D84F6B8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57902" y="1274178"/>
                  <a:ext cx="125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4B730CF-B743-45E6-B134-6582B2C3FF19}"/>
                    </a:ext>
                  </a:extLst>
                </p14:cNvPr>
                <p14:cNvContentPartPr/>
                <p14:nvPr/>
              </p14:nvContentPartPr>
              <p14:xfrm>
                <a:off x="3743502" y="1063578"/>
                <a:ext cx="354960" cy="3776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4B730CF-B743-45E6-B134-6582B2C3FF1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25502" y="1045578"/>
                  <a:ext cx="3906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3AF75FF-816A-471D-8F4E-4030E996E3AB}"/>
                    </a:ext>
                  </a:extLst>
                </p14:cNvPr>
                <p14:cNvContentPartPr/>
                <p14:nvPr/>
              </p14:nvContentPartPr>
              <p14:xfrm>
                <a:off x="4035462" y="845058"/>
                <a:ext cx="211680" cy="165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3AF75FF-816A-471D-8F4E-4030E996E3A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17822" y="827058"/>
                  <a:ext cx="247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A2F0B46-BDB1-4DEC-A325-3F3E401303D4}"/>
                    </a:ext>
                  </a:extLst>
                </p14:cNvPr>
                <p14:cNvContentPartPr/>
                <p14:nvPr/>
              </p14:nvContentPartPr>
              <p14:xfrm>
                <a:off x="3446142" y="1248258"/>
                <a:ext cx="34920" cy="157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A2F0B46-BDB1-4DEC-A325-3F3E401303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28502" y="1230618"/>
                  <a:ext cx="70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209A67C-E32D-4F24-B29A-26C3A1725B08}"/>
                    </a:ext>
                  </a:extLst>
                </p14:cNvPr>
                <p14:cNvContentPartPr/>
                <p14:nvPr/>
              </p14:nvContentPartPr>
              <p14:xfrm>
                <a:off x="2574222" y="1200738"/>
                <a:ext cx="759600" cy="302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209A67C-E32D-4F24-B29A-26C3A1725B0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556582" y="1182738"/>
                  <a:ext cx="7952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75ED397-D03B-4DA1-9A35-A4F26257AA78}"/>
                    </a:ext>
                  </a:extLst>
                </p14:cNvPr>
                <p14:cNvContentPartPr/>
                <p14:nvPr/>
              </p14:nvContentPartPr>
              <p14:xfrm>
                <a:off x="3077142" y="1485498"/>
                <a:ext cx="360" cy="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75ED397-D03B-4DA1-9A35-A4F26257AA7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59142" y="14678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A9FC125-D877-48DB-934D-0F61BB7ABDD8}"/>
                    </a:ext>
                  </a:extLst>
                </p14:cNvPr>
                <p14:cNvContentPartPr/>
                <p14:nvPr/>
              </p14:nvContentPartPr>
              <p14:xfrm>
                <a:off x="3191262" y="1467858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A9FC125-D877-48DB-934D-0F61BB7ABDD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73622" y="14502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44D6DBE-E99A-4454-8015-105EDDFA0E6E}"/>
                    </a:ext>
                  </a:extLst>
                </p14:cNvPr>
                <p14:cNvContentPartPr/>
                <p14:nvPr/>
              </p14:nvContentPartPr>
              <p14:xfrm>
                <a:off x="3059502" y="967818"/>
                <a:ext cx="167400" cy="192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44D6DBE-E99A-4454-8015-105EDDFA0E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041502" y="949818"/>
                  <a:ext cx="203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D6FD64E-C5A7-4C06-9808-0F4312C8323D}"/>
                    </a:ext>
                  </a:extLst>
                </p14:cNvPr>
                <p14:cNvContentPartPr/>
                <p14:nvPr/>
              </p14:nvContentPartPr>
              <p14:xfrm>
                <a:off x="175542" y="1460298"/>
                <a:ext cx="306000" cy="386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D6FD64E-C5A7-4C06-9808-0F4312C8323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7542" y="1442298"/>
                  <a:ext cx="3416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6DE5DB-B7CC-4205-AA0B-350355F109E2}"/>
                    </a:ext>
                  </a:extLst>
                </p14:cNvPr>
                <p14:cNvContentPartPr/>
                <p14:nvPr/>
              </p14:nvContentPartPr>
              <p14:xfrm>
                <a:off x="562182" y="1426818"/>
                <a:ext cx="464400" cy="3441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6DE5DB-B7CC-4205-AA0B-350355F109E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4542" y="1408818"/>
                  <a:ext cx="5000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2BCE170-0870-4BF6-9B27-20B44DC76689}"/>
                    </a:ext>
                  </a:extLst>
                </p14:cNvPr>
                <p14:cNvContentPartPr/>
                <p14:nvPr/>
              </p14:nvContentPartPr>
              <p14:xfrm>
                <a:off x="1044582" y="1349418"/>
                <a:ext cx="356760" cy="32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2BCE170-0870-4BF6-9B27-20B44DC7668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26582" y="1331778"/>
                  <a:ext cx="392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E4BECF0-2505-4197-A953-17D8DE5D60E7}"/>
                    </a:ext>
                  </a:extLst>
                </p14:cNvPr>
                <p14:cNvContentPartPr/>
                <p14:nvPr/>
              </p14:nvContentPartPr>
              <p14:xfrm>
                <a:off x="1555782" y="1273458"/>
                <a:ext cx="173160" cy="315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E4BECF0-2505-4197-A953-17D8DE5D60E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538142" y="1255458"/>
                  <a:ext cx="2088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C8249DA-9009-4B76-BC50-C473F6B75B07}"/>
                    </a:ext>
                  </a:extLst>
                </p14:cNvPr>
                <p14:cNvContentPartPr/>
                <p14:nvPr/>
              </p14:nvContentPartPr>
              <p14:xfrm>
                <a:off x="1776822" y="1237818"/>
                <a:ext cx="316440" cy="324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C8249DA-9009-4B76-BC50-C473F6B75B0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759182" y="1220178"/>
                  <a:ext cx="3520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82E081-BEB6-40C4-B22E-D6F1E20406BE}"/>
                    </a:ext>
                  </a:extLst>
                </p14:cNvPr>
                <p14:cNvContentPartPr/>
                <p14:nvPr/>
              </p14:nvContentPartPr>
              <p14:xfrm>
                <a:off x="11102982" y="1239258"/>
                <a:ext cx="573120" cy="370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82E081-BEB6-40C4-B22E-D6F1E20406B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085342" y="1221618"/>
                  <a:ext cx="6087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6842698-2FA5-432F-A618-250488FA2155}"/>
                    </a:ext>
                  </a:extLst>
                </p14:cNvPr>
                <p14:cNvContentPartPr/>
                <p14:nvPr/>
              </p14:nvContentPartPr>
              <p14:xfrm>
                <a:off x="11506182" y="1556058"/>
                <a:ext cx="145800" cy="223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6842698-2FA5-432F-A618-250488FA215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1488182" y="1538058"/>
                  <a:ext cx="1814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DA58ACC-E646-4556-979F-4344B5E8122B}"/>
                    </a:ext>
                  </a:extLst>
                </p14:cNvPr>
                <p14:cNvContentPartPr/>
                <p14:nvPr/>
              </p14:nvContentPartPr>
              <p14:xfrm>
                <a:off x="10307022" y="429258"/>
                <a:ext cx="380880" cy="415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DA58ACC-E646-4556-979F-4344B5E8122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89382" y="411618"/>
                  <a:ext cx="41652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61B319-FF06-47EB-AAB4-AF27204C5A76}"/>
                    </a:ext>
                  </a:extLst>
                </p14:cNvPr>
                <p14:cNvContentPartPr/>
                <p14:nvPr/>
              </p14:nvContentPartPr>
              <p14:xfrm>
                <a:off x="10488822" y="905178"/>
                <a:ext cx="39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61B319-FF06-47EB-AAB4-AF27204C5A7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71182" y="88753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1109C9-A9BA-44C4-BB72-EEF840FB256D}"/>
                    </a:ext>
                  </a:extLst>
                </p14:cNvPr>
                <p14:cNvContentPartPr/>
                <p14:nvPr/>
              </p14:nvContentPartPr>
              <p14:xfrm>
                <a:off x="10690782" y="834978"/>
                <a:ext cx="360" cy="9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1109C9-A9BA-44C4-BB72-EEF840FB256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673142" y="816978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0E734EF-8026-4197-87B7-D13A1E374BE6}"/>
                    </a:ext>
                  </a:extLst>
                </p14:cNvPr>
                <p14:cNvContentPartPr/>
                <p14:nvPr/>
              </p14:nvContentPartPr>
              <p14:xfrm>
                <a:off x="7976022" y="808698"/>
                <a:ext cx="209520" cy="416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0E734EF-8026-4197-87B7-D13A1E374B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58382" y="790698"/>
                  <a:ext cx="2451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363539-280E-494B-BBDE-78BACC819F5B}"/>
                    </a:ext>
                  </a:extLst>
                </p14:cNvPr>
                <p14:cNvContentPartPr/>
                <p14:nvPr/>
              </p14:nvContentPartPr>
              <p14:xfrm>
                <a:off x="8297502" y="966738"/>
                <a:ext cx="210240" cy="221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363539-280E-494B-BBDE-78BACC819F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79502" y="949098"/>
                  <a:ext cx="2458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73674AF-85BF-4B80-BABD-7B8283A0A221}"/>
                    </a:ext>
                  </a:extLst>
                </p14:cNvPr>
                <p14:cNvContentPartPr/>
                <p14:nvPr/>
              </p14:nvContentPartPr>
              <p14:xfrm>
                <a:off x="8510262" y="852258"/>
                <a:ext cx="126720" cy="344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73674AF-85BF-4B80-BABD-7B8283A0A22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92262" y="834618"/>
                  <a:ext cx="1623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E525ED3-28FA-450E-8DC7-849EA49ABCF7}"/>
                    </a:ext>
                  </a:extLst>
                </p14:cNvPr>
                <p14:cNvContentPartPr/>
                <p14:nvPr/>
              </p14:nvContentPartPr>
              <p14:xfrm>
                <a:off x="8536902" y="994458"/>
                <a:ext cx="224280" cy="78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E525ED3-28FA-450E-8DC7-849EA49ABC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19262" y="976818"/>
                  <a:ext cx="259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47FACA4-F988-4286-90E0-0BB5676F16B9}"/>
                    </a:ext>
                  </a:extLst>
                </p14:cNvPr>
                <p14:cNvContentPartPr/>
                <p14:nvPr/>
              </p14:nvContentPartPr>
              <p14:xfrm>
                <a:off x="8695302" y="894378"/>
                <a:ext cx="253080" cy="205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47FACA4-F988-4286-90E0-0BB5676F16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77302" y="876378"/>
                  <a:ext cx="288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A9079E9-BE7C-436D-A193-D6447A9C2D92}"/>
                    </a:ext>
                  </a:extLst>
                </p14:cNvPr>
                <p14:cNvContentPartPr/>
                <p14:nvPr/>
              </p14:nvContentPartPr>
              <p14:xfrm>
                <a:off x="8923902" y="764418"/>
                <a:ext cx="155880" cy="240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A9079E9-BE7C-436D-A193-D6447A9C2D9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05902" y="746778"/>
                  <a:ext cx="191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EEDAA8D-6C91-4B04-B3CF-19567D301CE0}"/>
                    </a:ext>
                  </a:extLst>
                </p14:cNvPr>
                <p14:cNvContentPartPr/>
                <p14:nvPr/>
              </p14:nvContentPartPr>
              <p14:xfrm>
                <a:off x="8897622" y="803298"/>
                <a:ext cx="148320" cy="67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EEDAA8D-6C91-4B04-B3CF-19567D301CE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79622" y="785298"/>
                  <a:ext cx="1839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2FE8697-EB95-4F21-8A5E-F934B5E595F6}"/>
                    </a:ext>
                  </a:extLst>
                </p14:cNvPr>
                <p14:cNvContentPartPr/>
                <p14:nvPr/>
              </p14:nvContentPartPr>
              <p14:xfrm>
                <a:off x="9055662" y="694938"/>
                <a:ext cx="368640" cy="486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2FE8697-EB95-4F21-8A5E-F934B5E595F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38022" y="677298"/>
                  <a:ext cx="4042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DDE883F-610C-4612-AD6C-D996E9F32779}"/>
                    </a:ext>
                  </a:extLst>
                </p14:cNvPr>
                <p14:cNvContentPartPr/>
                <p14:nvPr/>
              </p14:nvContentPartPr>
              <p14:xfrm>
                <a:off x="9494142" y="623298"/>
                <a:ext cx="181440" cy="35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DDE883F-610C-4612-AD6C-D996E9F3277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76502" y="605298"/>
                  <a:ext cx="2170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F648F9-3540-4432-99A3-A85305A098A3}"/>
                    </a:ext>
                  </a:extLst>
                </p14:cNvPr>
                <p14:cNvContentPartPr/>
                <p14:nvPr/>
              </p14:nvContentPartPr>
              <p14:xfrm>
                <a:off x="9688542" y="580098"/>
                <a:ext cx="123480" cy="270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F648F9-3540-4432-99A3-A85305A098A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70902" y="562098"/>
                  <a:ext cx="1591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69CFF9-CBB9-4271-8A5C-5204E864C6BE}"/>
                    </a:ext>
                  </a:extLst>
                </p14:cNvPr>
                <p14:cNvContentPartPr/>
                <p14:nvPr/>
              </p14:nvContentPartPr>
              <p14:xfrm>
                <a:off x="9697542" y="671178"/>
                <a:ext cx="98640" cy="67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69CFF9-CBB9-4271-8A5C-5204E864C6B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79902" y="653178"/>
                  <a:ext cx="134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8ADD0FE-C5AA-48DF-A98E-CF256DD4DE30}"/>
                    </a:ext>
                  </a:extLst>
                </p14:cNvPr>
                <p14:cNvContentPartPr/>
                <p14:nvPr/>
              </p14:nvContentPartPr>
              <p14:xfrm>
                <a:off x="9890502" y="699978"/>
                <a:ext cx="124920" cy="136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8ADD0FE-C5AA-48DF-A98E-CF256DD4DE3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72502" y="681978"/>
                  <a:ext cx="160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8A1C1B2-B882-4698-AB59-EF75E491618F}"/>
                    </a:ext>
                  </a:extLst>
                </p14:cNvPr>
                <p14:cNvContentPartPr/>
                <p14:nvPr/>
              </p14:nvContentPartPr>
              <p14:xfrm>
                <a:off x="10064382" y="694218"/>
                <a:ext cx="113760" cy="16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8A1C1B2-B882-4698-AB59-EF75E491618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46382" y="676218"/>
                  <a:ext cx="149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56A2228-5AAC-4778-9AF2-814F97510217}"/>
                    </a:ext>
                  </a:extLst>
                </p14:cNvPr>
                <p14:cNvContentPartPr/>
                <p14:nvPr/>
              </p14:nvContentPartPr>
              <p14:xfrm>
                <a:off x="10189662" y="588738"/>
                <a:ext cx="87120" cy="2563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56A2228-5AAC-4778-9AF2-814F9751021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72022" y="570738"/>
                  <a:ext cx="122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D3CACE7-FB8A-4BA3-8B10-8A35E27D8CC0}"/>
                    </a:ext>
                  </a:extLst>
                </p14:cNvPr>
                <p14:cNvContentPartPr/>
                <p14:nvPr/>
              </p14:nvContentPartPr>
              <p14:xfrm>
                <a:off x="9544902" y="1169058"/>
                <a:ext cx="1036080" cy="6264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D3CACE7-FB8A-4BA3-8B10-8A35E27D8CC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27262" y="1151418"/>
                  <a:ext cx="1071720" cy="6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C6C1F0B-32DA-4661-A7A1-492745C9B7ED}"/>
                    </a:ext>
                  </a:extLst>
                </p14:cNvPr>
                <p14:cNvContentPartPr/>
                <p14:nvPr/>
              </p14:nvContentPartPr>
              <p14:xfrm>
                <a:off x="9785382" y="1391538"/>
                <a:ext cx="360" cy="24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C6C1F0B-32DA-4661-A7A1-492745C9B7E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767742" y="1373538"/>
                  <a:ext cx="36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4A9AF60-A31E-44F5-98A3-BC7B08498ECF}"/>
                    </a:ext>
                  </a:extLst>
                </p14:cNvPr>
                <p14:cNvContentPartPr/>
                <p14:nvPr/>
              </p14:nvContentPartPr>
              <p14:xfrm>
                <a:off x="10005342" y="1684218"/>
                <a:ext cx="3960" cy="3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4A9AF60-A31E-44F5-98A3-BC7B08498EC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987702" y="1666578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2B5D9AD-D98E-4612-84D9-6BE2993F64ED}"/>
                    </a:ext>
                  </a:extLst>
                </p14:cNvPr>
                <p14:cNvContentPartPr/>
                <p14:nvPr/>
              </p14:nvContentPartPr>
              <p14:xfrm>
                <a:off x="10172382" y="1670178"/>
                <a:ext cx="3960" cy="3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2B5D9AD-D98E-4612-84D9-6BE2993F64E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54382" y="165253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F49B795-106A-4626-AE1A-0B91248196B1}"/>
                    </a:ext>
                  </a:extLst>
                </p14:cNvPr>
                <p14:cNvContentPartPr/>
                <p14:nvPr/>
              </p14:nvContentPartPr>
              <p14:xfrm>
                <a:off x="10049262" y="1767018"/>
                <a:ext cx="360" cy="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F49B795-106A-4626-AE1A-0B91248196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031262" y="17490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73C2D3-FE58-496F-A6EF-2D7A2CE9617F}"/>
                    </a:ext>
                  </a:extLst>
                </p14:cNvPr>
                <p14:cNvContentPartPr/>
                <p14:nvPr/>
              </p14:nvContentPartPr>
              <p14:xfrm>
                <a:off x="10462542" y="964578"/>
                <a:ext cx="333360" cy="1609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73C2D3-FE58-496F-A6EF-2D7A2CE961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44902" y="946938"/>
                  <a:ext cx="369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6587729-9336-4ADB-B913-D8D41A85723C}"/>
                    </a:ext>
                  </a:extLst>
                </p14:cNvPr>
                <p14:cNvContentPartPr/>
                <p14:nvPr/>
              </p14:nvContentPartPr>
              <p14:xfrm>
                <a:off x="8828142" y="1380018"/>
                <a:ext cx="477360" cy="266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6587729-9336-4ADB-B913-D8D41A85723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810502" y="1362378"/>
                  <a:ext cx="5130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B4E613-9455-407C-A06E-D5ACE59CDC3B}"/>
                    </a:ext>
                  </a:extLst>
                </p14:cNvPr>
                <p14:cNvContentPartPr/>
                <p14:nvPr/>
              </p14:nvContentPartPr>
              <p14:xfrm>
                <a:off x="8913462" y="1221618"/>
                <a:ext cx="380160" cy="186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B4E613-9455-407C-A06E-D5ACE59CDC3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95462" y="1203978"/>
                  <a:ext cx="415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59B53D6-6713-4C60-9E7E-881F9A5D3BE9}"/>
                    </a:ext>
                  </a:extLst>
                </p14:cNvPr>
                <p14:cNvContentPartPr/>
                <p14:nvPr/>
              </p14:nvContentPartPr>
              <p14:xfrm>
                <a:off x="7949022" y="1291458"/>
                <a:ext cx="499320" cy="3704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59B53D6-6713-4C60-9E7E-881F9A5D3BE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931382" y="1273818"/>
                  <a:ext cx="5349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BBE53C7-5DD6-4606-9D56-57C035A0E29F}"/>
                    </a:ext>
                  </a:extLst>
                </p14:cNvPr>
                <p14:cNvContentPartPr/>
                <p14:nvPr/>
              </p14:nvContentPartPr>
              <p14:xfrm>
                <a:off x="8273022" y="1775658"/>
                <a:ext cx="16200" cy="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BBE53C7-5DD6-4606-9D56-57C035A0E29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55382" y="1757658"/>
                  <a:ext cx="5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B160EF3-029B-47E5-A56C-7136C0119B8E}"/>
                    </a:ext>
                  </a:extLst>
                </p14:cNvPr>
                <p14:cNvContentPartPr/>
                <p14:nvPr/>
              </p14:nvContentPartPr>
              <p14:xfrm>
                <a:off x="8501622" y="1696458"/>
                <a:ext cx="16200" cy="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B160EF3-029B-47E5-A56C-7136C0119B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83982" y="1678818"/>
                  <a:ext cx="5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FE08B12-3039-4BA9-81EA-36C07E95D407}"/>
                    </a:ext>
                  </a:extLst>
                </p14:cNvPr>
                <p14:cNvContentPartPr/>
                <p14:nvPr/>
              </p14:nvContentPartPr>
              <p14:xfrm>
                <a:off x="8457702" y="1802298"/>
                <a:ext cx="360" cy="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FE08B12-3039-4BA9-81EA-36C07E95D4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440062" y="17842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2B03221-B073-4BCC-A965-1353D920ED2B}"/>
                    </a:ext>
                  </a:extLst>
                </p14:cNvPr>
                <p14:cNvContentPartPr/>
                <p14:nvPr/>
              </p14:nvContentPartPr>
              <p14:xfrm>
                <a:off x="10274982" y="2065818"/>
                <a:ext cx="990000" cy="289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2B03221-B073-4BCC-A965-1353D920ED2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56982" y="2047818"/>
                  <a:ext cx="102564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3C859F5-2DE0-4134-BC83-1E1D446E6B04}"/>
                    </a:ext>
                  </a:extLst>
                </p14:cNvPr>
                <p14:cNvContentPartPr/>
                <p14:nvPr/>
              </p14:nvContentPartPr>
              <p14:xfrm>
                <a:off x="10620942" y="1977978"/>
                <a:ext cx="360" cy="3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3C859F5-2DE0-4134-BC83-1E1D446E6B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02942" y="19603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313F42-C807-4407-9AA5-9C60F9571357}"/>
                    </a:ext>
                  </a:extLst>
                </p14:cNvPr>
                <p14:cNvContentPartPr/>
                <p14:nvPr/>
              </p14:nvContentPartPr>
              <p14:xfrm>
                <a:off x="11025222" y="2347338"/>
                <a:ext cx="12600" cy="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313F42-C807-4407-9AA5-9C60F957135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007582" y="2329338"/>
                  <a:ext cx="48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F769A72-DE69-43FE-BEF5-E5F4A0D107B7}"/>
                    </a:ext>
                  </a:extLst>
                </p14:cNvPr>
                <p14:cNvContentPartPr/>
                <p14:nvPr/>
              </p14:nvContentPartPr>
              <p14:xfrm>
                <a:off x="11236182" y="2312058"/>
                <a:ext cx="360" cy="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F769A72-DE69-43FE-BEF5-E5F4A0D107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218542" y="22940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BF47885-87B4-4FAE-8E52-7902D5484D02}"/>
                    </a:ext>
                  </a:extLst>
                </p14:cNvPr>
                <p14:cNvContentPartPr/>
                <p14:nvPr/>
              </p14:nvContentPartPr>
              <p14:xfrm>
                <a:off x="9987702" y="2109378"/>
                <a:ext cx="136800" cy="161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BF47885-87B4-4FAE-8E52-7902D5484D0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69702" y="2091738"/>
                  <a:ext cx="172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3B055D-D8A9-443B-8D9D-9627FA180D5F}"/>
                    </a:ext>
                  </a:extLst>
                </p14:cNvPr>
                <p14:cNvContentPartPr/>
                <p14:nvPr/>
              </p14:nvContentPartPr>
              <p14:xfrm>
                <a:off x="9088422" y="2086698"/>
                <a:ext cx="846000" cy="3636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53B055D-D8A9-443B-8D9D-9627FA180D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70422" y="2069058"/>
                  <a:ext cx="8816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BB13002-025B-4CAD-A831-92063075DDBF}"/>
                    </a:ext>
                  </a:extLst>
                </p14:cNvPr>
                <p14:cNvContentPartPr/>
                <p14:nvPr/>
              </p14:nvContentPartPr>
              <p14:xfrm>
                <a:off x="9803022" y="2426178"/>
                <a:ext cx="3960" cy="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BB13002-025B-4CAD-A831-92063075DDB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85382" y="240853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B42C335-2E89-4B97-A508-F7EEE5D90575}"/>
                    </a:ext>
                  </a:extLst>
                </p14:cNvPr>
                <p14:cNvContentPartPr/>
                <p14:nvPr/>
              </p14:nvContentPartPr>
              <p14:xfrm>
                <a:off x="9952422" y="2364978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B42C335-2E89-4B97-A508-F7EEE5D905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34782" y="23469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76F5721-4632-4E43-8253-CA7D004B9082}"/>
                    </a:ext>
                  </a:extLst>
                </p14:cNvPr>
                <p14:cNvContentPartPr/>
                <p14:nvPr/>
              </p14:nvContentPartPr>
              <p14:xfrm>
                <a:off x="9504222" y="1947378"/>
                <a:ext cx="264600" cy="136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76F5721-4632-4E43-8253-CA7D004B908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486582" y="1929378"/>
                  <a:ext cx="3002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1F5DCCA-A9C5-43BE-8FCD-E92464EC0526}"/>
                    </a:ext>
                  </a:extLst>
                </p14:cNvPr>
                <p14:cNvContentPartPr/>
                <p14:nvPr/>
              </p14:nvContentPartPr>
              <p14:xfrm>
                <a:off x="7052262" y="2271378"/>
                <a:ext cx="192240" cy="3502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1F5DCCA-A9C5-43BE-8FCD-E92464EC052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34622" y="2253738"/>
                  <a:ext cx="2278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F10173A-87B4-4683-BB74-BB58370DC7F9}"/>
                    </a:ext>
                  </a:extLst>
                </p14:cNvPr>
                <p14:cNvContentPartPr/>
                <p14:nvPr/>
              </p14:nvContentPartPr>
              <p14:xfrm>
                <a:off x="7400022" y="2413578"/>
                <a:ext cx="217800" cy="1544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F10173A-87B4-4683-BB74-BB58370DC7F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82382" y="2395938"/>
                  <a:ext cx="2534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3CB6C31-A5A9-47DA-ACEA-378B75850A2D}"/>
                    </a:ext>
                  </a:extLst>
                </p14:cNvPr>
                <p14:cNvContentPartPr/>
                <p14:nvPr/>
              </p14:nvContentPartPr>
              <p14:xfrm>
                <a:off x="7686582" y="2249418"/>
                <a:ext cx="140040" cy="3751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3CB6C31-A5A9-47DA-ACEA-378B75850A2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668942" y="2231418"/>
                  <a:ext cx="1756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DEA69C2-EB30-45A5-8C4F-009695DFEE10}"/>
                    </a:ext>
                  </a:extLst>
                </p14:cNvPr>
                <p14:cNvContentPartPr/>
                <p14:nvPr/>
              </p14:nvContentPartPr>
              <p14:xfrm>
                <a:off x="7710342" y="2385138"/>
                <a:ext cx="131760" cy="138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DEA69C2-EB30-45A5-8C4F-009695DFEE1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92702" y="2367498"/>
                  <a:ext cx="167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1DE0957-15BE-4214-AF9D-24D151B8D025}"/>
                    </a:ext>
                  </a:extLst>
                </p14:cNvPr>
                <p14:cNvContentPartPr/>
                <p14:nvPr/>
              </p14:nvContentPartPr>
              <p14:xfrm>
                <a:off x="7895382" y="2016498"/>
                <a:ext cx="871560" cy="516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1DE0957-15BE-4214-AF9D-24D151B8D02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877382" y="1998498"/>
                  <a:ext cx="90720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BC6700-DB58-4394-A6AB-2818A4805A09}"/>
                    </a:ext>
                  </a:extLst>
                </p14:cNvPr>
                <p14:cNvContentPartPr/>
                <p14:nvPr/>
              </p14:nvContentPartPr>
              <p14:xfrm>
                <a:off x="8018862" y="2162298"/>
                <a:ext cx="131400" cy="180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BC6700-DB58-4394-A6AB-2818A4805A0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01222" y="2144658"/>
                  <a:ext cx="167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83B0400-F1FD-40A6-B5F2-1B470D9429DD}"/>
                    </a:ext>
                  </a:extLst>
                </p14:cNvPr>
                <p14:cNvContentPartPr/>
                <p14:nvPr/>
              </p14:nvContentPartPr>
              <p14:xfrm>
                <a:off x="5462502" y="2209098"/>
                <a:ext cx="1259280" cy="576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83B0400-F1FD-40A6-B5F2-1B470D9429D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44502" y="2191458"/>
                  <a:ext cx="129492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AE9C1E4-1BBC-4FF0-AC76-0541DA6FB91F}"/>
                    </a:ext>
                  </a:extLst>
                </p14:cNvPr>
                <p14:cNvContentPartPr/>
                <p14:nvPr/>
              </p14:nvContentPartPr>
              <p14:xfrm>
                <a:off x="5987022" y="2836218"/>
                <a:ext cx="360" cy="39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AE9C1E4-1BBC-4FF0-AC76-0541DA6FB91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69382" y="28182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4ECC203-F2FB-4313-9178-99F3FB92A75D}"/>
                    </a:ext>
                  </a:extLst>
                </p14:cNvPr>
                <p14:cNvContentPartPr/>
                <p14:nvPr/>
              </p14:nvContentPartPr>
              <p14:xfrm>
                <a:off x="6083862" y="2830818"/>
                <a:ext cx="360" cy="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4ECC203-F2FB-4313-9178-99F3FB92A75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65862" y="28128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FB85AE-E44C-41B8-B881-8ADA019ED3A7}"/>
                    </a:ext>
                  </a:extLst>
                </p14:cNvPr>
                <p14:cNvContentPartPr/>
                <p14:nvPr/>
              </p14:nvContentPartPr>
              <p14:xfrm>
                <a:off x="6092862" y="2932698"/>
                <a:ext cx="360" cy="3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FB85AE-E44C-41B8-B881-8ADA019ED3A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074862" y="291505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3E011EE-F5C1-4B4B-9D8C-CCD6839FA98B}"/>
                    </a:ext>
                  </a:extLst>
                </p14:cNvPr>
                <p14:cNvContentPartPr/>
                <p14:nvPr/>
              </p14:nvContentPartPr>
              <p14:xfrm>
                <a:off x="6725742" y="2584578"/>
                <a:ext cx="360" cy="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3E011EE-F5C1-4B4B-9D8C-CCD6839FA9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08102" y="25665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7529989-254B-4DEC-BEEF-44D195E7430B}"/>
                    </a:ext>
                  </a:extLst>
                </p14:cNvPr>
                <p14:cNvContentPartPr/>
                <p14:nvPr/>
              </p14:nvContentPartPr>
              <p14:xfrm>
                <a:off x="6523422" y="2703018"/>
                <a:ext cx="16200" cy="22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7529989-254B-4DEC-BEEF-44D195E7430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05782" y="2685378"/>
                  <a:ext cx="518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7997557-D453-4113-8B52-9DC4E33DF53E}"/>
                    </a:ext>
                  </a:extLst>
                </p14:cNvPr>
                <p14:cNvContentPartPr/>
                <p14:nvPr/>
              </p14:nvContentPartPr>
              <p14:xfrm>
                <a:off x="6778662" y="2681058"/>
                <a:ext cx="360" cy="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7997557-D453-4113-8B52-9DC4E33DF53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61022" y="26634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C94C52B-6B34-412D-AC6B-E2019B608123}"/>
                    </a:ext>
                  </a:extLst>
                </p14:cNvPr>
                <p14:cNvContentPartPr/>
                <p14:nvPr/>
              </p14:nvContentPartPr>
              <p14:xfrm>
                <a:off x="5087382" y="2349858"/>
                <a:ext cx="327960" cy="483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C94C52B-6B34-412D-AC6B-E2019B60812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069382" y="2331858"/>
                  <a:ext cx="3636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E1A83F8-E9CF-4DE2-A082-1117A3649204}"/>
                    </a:ext>
                  </a:extLst>
                </p14:cNvPr>
                <p14:cNvContentPartPr/>
                <p14:nvPr/>
              </p14:nvContentPartPr>
              <p14:xfrm>
                <a:off x="5313462" y="2039538"/>
                <a:ext cx="462960" cy="320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E1A83F8-E9CF-4DE2-A082-1117A364920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295822" y="2021538"/>
                  <a:ext cx="498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74DC350-9BD7-4AF7-A7C6-93CF81786A43}"/>
                    </a:ext>
                  </a:extLst>
                </p14:cNvPr>
                <p14:cNvContentPartPr/>
                <p14:nvPr/>
              </p14:nvContentPartPr>
              <p14:xfrm>
                <a:off x="4389342" y="2334378"/>
                <a:ext cx="480960" cy="5227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74DC350-9BD7-4AF7-A7C6-93CF81786A4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371342" y="2316378"/>
                  <a:ext cx="5166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B84DFB8-37CF-4139-AE53-7D65CCBF2286}"/>
                    </a:ext>
                  </a:extLst>
                </p14:cNvPr>
                <p14:cNvContentPartPr/>
                <p14:nvPr/>
              </p14:nvContentPartPr>
              <p14:xfrm>
                <a:off x="3821622" y="2040618"/>
                <a:ext cx="574560" cy="631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B84DFB8-37CF-4139-AE53-7D65CCBF228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03982" y="2022978"/>
                  <a:ext cx="61020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00657FB-B928-43D5-B175-94949161AB60}"/>
                    </a:ext>
                  </a:extLst>
                </p14:cNvPr>
                <p14:cNvContentPartPr/>
                <p14:nvPr/>
              </p14:nvContentPartPr>
              <p14:xfrm>
                <a:off x="4315182" y="1933698"/>
                <a:ext cx="283320" cy="2116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00657FB-B928-43D5-B175-94949161AB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97182" y="1916058"/>
                  <a:ext cx="3189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6F3B7F4-0FEA-4276-84D3-C75C95DABF36}"/>
                    </a:ext>
                  </a:extLst>
                </p14:cNvPr>
                <p14:cNvContentPartPr/>
                <p14:nvPr/>
              </p14:nvContentPartPr>
              <p14:xfrm>
                <a:off x="2848182" y="2235018"/>
                <a:ext cx="512640" cy="569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6F3B7F4-0FEA-4276-84D3-C75C95DABF3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30182" y="2217378"/>
                  <a:ext cx="54828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8FE7C42-1D68-49E0-9FE3-52D31CA4E219}"/>
                    </a:ext>
                  </a:extLst>
                </p14:cNvPr>
                <p14:cNvContentPartPr/>
                <p14:nvPr/>
              </p14:nvContentPartPr>
              <p14:xfrm>
                <a:off x="3427422" y="2452458"/>
                <a:ext cx="118080" cy="3250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8FE7C42-1D68-49E0-9FE3-52D31CA4E21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409782" y="2434818"/>
                  <a:ext cx="1537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728988C-582F-4BC0-B395-AA3CD54F5D3C}"/>
                    </a:ext>
                  </a:extLst>
                </p14:cNvPr>
                <p14:cNvContentPartPr/>
                <p14:nvPr/>
              </p14:nvContentPartPr>
              <p14:xfrm>
                <a:off x="2700942" y="2569818"/>
                <a:ext cx="89280" cy="1720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728988C-582F-4BC0-B395-AA3CD54F5D3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82942" y="2552178"/>
                  <a:ext cx="1249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871040E-A510-47BD-8821-C7B263B88EE5}"/>
                    </a:ext>
                  </a:extLst>
                </p14:cNvPr>
                <p14:cNvContentPartPr/>
                <p14:nvPr/>
              </p14:nvContentPartPr>
              <p14:xfrm>
                <a:off x="678462" y="2565858"/>
                <a:ext cx="247320" cy="508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871040E-A510-47BD-8821-C7B263B88EE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0822" y="2548218"/>
                  <a:ext cx="28296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50259F1-6D21-464A-8E40-18213307602B}"/>
                    </a:ext>
                  </a:extLst>
                </p14:cNvPr>
                <p14:cNvContentPartPr/>
                <p14:nvPr/>
              </p14:nvContentPartPr>
              <p14:xfrm>
                <a:off x="1046022" y="2382618"/>
                <a:ext cx="113040" cy="380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50259F1-6D21-464A-8E40-18213307602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28382" y="2364618"/>
                  <a:ext cx="1486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708E661-9B22-4BF4-809A-74E3455482C7}"/>
                    </a:ext>
                  </a:extLst>
                </p14:cNvPr>
                <p14:cNvContentPartPr/>
                <p14:nvPr/>
              </p14:nvContentPartPr>
              <p14:xfrm>
                <a:off x="949182" y="2498538"/>
                <a:ext cx="197640" cy="121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708E661-9B22-4BF4-809A-74E3455482C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31542" y="2480898"/>
                  <a:ext cx="233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30FF62E-10A2-4E48-9D63-6D657707A0EC}"/>
                    </a:ext>
                  </a:extLst>
                </p14:cNvPr>
                <p14:cNvContentPartPr/>
                <p14:nvPr/>
              </p14:nvContentPartPr>
              <p14:xfrm>
                <a:off x="1353102" y="2468658"/>
                <a:ext cx="223560" cy="237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30FF62E-10A2-4E48-9D63-6D657707A0E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335462" y="2451018"/>
                  <a:ext cx="2592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F91C7CD-74F7-4301-ABF3-5C75A2AA8CCB}"/>
                    </a:ext>
                  </a:extLst>
                </p14:cNvPr>
                <p14:cNvContentPartPr/>
                <p14:nvPr/>
              </p14:nvContentPartPr>
              <p14:xfrm>
                <a:off x="1748382" y="2369658"/>
                <a:ext cx="185760" cy="2167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F91C7CD-74F7-4301-ABF3-5C75A2AA8CC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730742" y="2352018"/>
                  <a:ext cx="221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7AF14ED-27F6-47E6-ADFA-B2D418EC6137}"/>
                    </a:ext>
                  </a:extLst>
                </p14:cNvPr>
                <p14:cNvContentPartPr/>
                <p14:nvPr/>
              </p14:nvContentPartPr>
              <p14:xfrm>
                <a:off x="2020182" y="2197578"/>
                <a:ext cx="219240" cy="358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7AF14ED-27F6-47E6-ADFA-B2D418EC613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02182" y="2179578"/>
                  <a:ext cx="2548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285BA36-F0D0-447A-8D99-3A67F1077E60}"/>
                    </a:ext>
                  </a:extLst>
                </p14:cNvPr>
                <p14:cNvContentPartPr/>
                <p14:nvPr/>
              </p14:nvContentPartPr>
              <p14:xfrm>
                <a:off x="2181822" y="2110098"/>
                <a:ext cx="284760" cy="260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285BA36-F0D0-447A-8D99-3A67F1077E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63822" y="2092098"/>
                  <a:ext cx="32040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0F071D24-53D9-4311-9613-E59752CA8F44}"/>
              </a:ext>
            </a:extLst>
          </p:cNvPr>
          <p:cNvGrpSpPr/>
          <p:nvPr/>
        </p:nvGrpSpPr>
        <p:grpSpPr>
          <a:xfrm>
            <a:off x="2925222" y="3085698"/>
            <a:ext cx="4538520" cy="2279880"/>
            <a:chOff x="2925222" y="3085698"/>
            <a:chExt cx="4538520" cy="227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6FAEC48-DECE-4756-9D06-C4DDF7A936A9}"/>
                    </a:ext>
                  </a:extLst>
                </p14:cNvPr>
                <p14:cNvContentPartPr/>
                <p14:nvPr/>
              </p14:nvContentPartPr>
              <p14:xfrm>
                <a:off x="4633422" y="3708498"/>
                <a:ext cx="529200" cy="308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6FAEC48-DECE-4756-9D06-C4DDF7A936A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15422" y="3690858"/>
                  <a:ext cx="5648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D0A61FF-4862-4B64-99F4-CAE5288906D8}"/>
                    </a:ext>
                  </a:extLst>
                </p14:cNvPr>
                <p14:cNvContentPartPr/>
                <p14:nvPr/>
              </p14:nvContentPartPr>
              <p14:xfrm>
                <a:off x="5201862" y="3638298"/>
                <a:ext cx="249480" cy="300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D0A61FF-4862-4B64-99F4-CAE5288906D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184222" y="3620658"/>
                  <a:ext cx="2851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51210C6-F669-4296-9CD6-0DAA514CE516}"/>
                    </a:ext>
                  </a:extLst>
                </p14:cNvPr>
                <p14:cNvContentPartPr/>
                <p14:nvPr/>
              </p14:nvContentPartPr>
              <p14:xfrm>
                <a:off x="5582742" y="3639738"/>
                <a:ext cx="7560" cy="106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51210C6-F669-4296-9CD6-0DAA514CE51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64742" y="3621738"/>
                  <a:ext cx="43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BA482C6-584A-4E20-BCB9-A21E00F2A46B}"/>
                    </a:ext>
                  </a:extLst>
                </p14:cNvPr>
                <p14:cNvContentPartPr/>
                <p14:nvPr/>
              </p14:nvContentPartPr>
              <p14:xfrm>
                <a:off x="5556462" y="3530658"/>
                <a:ext cx="360" cy="39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BA482C6-584A-4E20-BCB9-A21E00F2A46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38462" y="35130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ABDA86D-6998-4DE4-B384-4CEE7AE7CE27}"/>
                    </a:ext>
                  </a:extLst>
                </p14:cNvPr>
                <p14:cNvContentPartPr/>
                <p14:nvPr/>
              </p14:nvContentPartPr>
              <p14:xfrm>
                <a:off x="5653302" y="3568458"/>
                <a:ext cx="245520" cy="1519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ABDA86D-6998-4DE4-B384-4CEE7AE7CE2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635302" y="3550818"/>
                  <a:ext cx="281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3FF8F71-4D2E-4871-8FC4-03A712CD3914}"/>
                    </a:ext>
                  </a:extLst>
                </p14:cNvPr>
                <p14:cNvContentPartPr/>
                <p14:nvPr/>
              </p14:nvContentPartPr>
              <p14:xfrm>
                <a:off x="6242262" y="3319698"/>
                <a:ext cx="133200" cy="3297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3FF8F71-4D2E-4871-8FC4-03A712CD391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224262" y="3301698"/>
                  <a:ext cx="1688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83AFCDF-6002-42BC-866E-BD25015791D6}"/>
                    </a:ext>
                  </a:extLst>
                </p14:cNvPr>
                <p14:cNvContentPartPr/>
                <p14:nvPr/>
              </p14:nvContentPartPr>
              <p14:xfrm>
                <a:off x="6434502" y="3270378"/>
                <a:ext cx="113400" cy="366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83AFCDF-6002-42BC-866E-BD25015791D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416862" y="3252378"/>
                  <a:ext cx="14904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7C2B246-6DB0-4C48-AD5C-71D61B56B81A}"/>
                    </a:ext>
                  </a:extLst>
                </p14:cNvPr>
                <p14:cNvContentPartPr/>
                <p14:nvPr/>
              </p14:nvContentPartPr>
              <p14:xfrm>
                <a:off x="6374022" y="3402138"/>
                <a:ext cx="185040" cy="619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7C2B246-6DB0-4C48-AD5C-71D61B56B81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356022" y="3384498"/>
                  <a:ext cx="220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7F95B07-9A21-4B3E-A4E4-B8E746594950}"/>
                    </a:ext>
                  </a:extLst>
                </p14:cNvPr>
                <p14:cNvContentPartPr/>
                <p14:nvPr/>
              </p14:nvContentPartPr>
              <p14:xfrm>
                <a:off x="6608742" y="3320778"/>
                <a:ext cx="181440" cy="186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7F95B07-9A21-4B3E-A4E4-B8E74659495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590742" y="3302778"/>
                  <a:ext cx="217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86FAB84-AA7C-4902-B695-58B3A0F0D348}"/>
                    </a:ext>
                  </a:extLst>
                </p14:cNvPr>
                <p14:cNvContentPartPr/>
                <p14:nvPr/>
              </p14:nvContentPartPr>
              <p14:xfrm>
                <a:off x="6860382" y="3217458"/>
                <a:ext cx="245880" cy="187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86FAB84-AA7C-4902-B695-58B3A0F0D34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842742" y="3199818"/>
                  <a:ext cx="281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1B32C8-B52A-49FE-9A5C-0C1D839840E1}"/>
                    </a:ext>
                  </a:extLst>
                </p14:cNvPr>
                <p14:cNvContentPartPr/>
                <p14:nvPr/>
              </p14:nvContentPartPr>
              <p14:xfrm>
                <a:off x="7244502" y="3085698"/>
                <a:ext cx="68040" cy="333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1B32C8-B52A-49FE-9A5C-0C1D839840E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226862" y="3067698"/>
                  <a:ext cx="10368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0901A1B-849B-4D3B-95F1-B99EF21D6CC9}"/>
                    </a:ext>
                  </a:extLst>
                </p14:cNvPr>
                <p14:cNvContentPartPr/>
                <p14:nvPr/>
              </p14:nvContentPartPr>
              <p14:xfrm>
                <a:off x="7274022" y="3164898"/>
                <a:ext cx="189720" cy="118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0901A1B-849B-4D3B-95F1-B99EF21D6CC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256382" y="3147258"/>
                  <a:ext cx="2253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D92CD7C-C6FE-449F-912B-6A5BF7F6C3B5}"/>
                    </a:ext>
                  </a:extLst>
                </p14:cNvPr>
                <p14:cNvContentPartPr/>
                <p14:nvPr/>
              </p14:nvContentPartPr>
              <p14:xfrm>
                <a:off x="2925222" y="3411498"/>
                <a:ext cx="1019880" cy="9381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D92CD7C-C6FE-449F-912B-6A5BF7F6C3B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907222" y="3393498"/>
                  <a:ext cx="105552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190B782-3F1E-4D65-889C-F2674F254128}"/>
                    </a:ext>
                  </a:extLst>
                </p14:cNvPr>
                <p14:cNvContentPartPr/>
                <p14:nvPr/>
              </p14:nvContentPartPr>
              <p14:xfrm>
                <a:off x="3305382" y="3349578"/>
                <a:ext cx="360" cy="3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190B782-3F1E-4D65-889C-F2674F2541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87742" y="33315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DFF0904-C6C2-44BB-A2EE-1EB1E9EF414D}"/>
                    </a:ext>
                  </a:extLst>
                </p14:cNvPr>
                <p14:cNvContentPartPr/>
                <p14:nvPr/>
              </p14:nvContentPartPr>
              <p14:xfrm>
                <a:off x="3463782" y="3314298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DFF0904-C6C2-44BB-A2EE-1EB1E9EF41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46142" y="32962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565EF89-0A1C-4A26-8997-956C75FED18D}"/>
                    </a:ext>
                  </a:extLst>
                </p14:cNvPr>
                <p14:cNvContentPartPr/>
                <p14:nvPr/>
              </p14:nvContentPartPr>
              <p14:xfrm>
                <a:off x="3701022" y="3244098"/>
                <a:ext cx="360" cy="3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565EF89-0A1C-4A26-8997-956C75FED1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83382" y="32264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0CA9FA3-34B1-4D98-8EF6-58C2B690EAFF}"/>
                    </a:ext>
                  </a:extLst>
                </p14:cNvPr>
                <p14:cNvContentPartPr/>
                <p14:nvPr/>
              </p14:nvContentPartPr>
              <p14:xfrm>
                <a:off x="6568062" y="4300698"/>
                <a:ext cx="738720" cy="3938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0CA9FA3-34B1-4D98-8EF6-58C2B690EA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550062" y="4282698"/>
                  <a:ext cx="7743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EB16BAF-886E-44C3-8E59-EF742D526EE5}"/>
                    </a:ext>
                  </a:extLst>
                </p14:cNvPr>
                <p14:cNvContentPartPr/>
                <p14:nvPr/>
              </p14:nvContentPartPr>
              <p14:xfrm>
                <a:off x="7095102" y="4694538"/>
                <a:ext cx="3960" cy="3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EB16BAF-886E-44C3-8E59-EF742D526E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77102" y="467689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4B3B280-BE4D-4BB0-8CE7-3D8942F02408}"/>
                    </a:ext>
                  </a:extLst>
                </p14:cNvPr>
                <p14:cNvContentPartPr/>
                <p14:nvPr/>
              </p14:nvContentPartPr>
              <p14:xfrm>
                <a:off x="7244502" y="4598058"/>
                <a:ext cx="3960" cy="36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4B3B280-BE4D-4BB0-8CE7-3D8942F024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26862" y="458005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F3E08D4-D847-419F-8D8A-23159D57E13A}"/>
                    </a:ext>
                  </a:extLst>
                </p14:cNvPr>
                <p14:cNvContentPartPr/>
                <p14:nvPr/>
              </p14:nvContentPartPr>
              <p14:xfrm>
                <a:off x="6022302" y="4624698"/>
                <a:ext cx="169200" cy="1944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F3E08D4-D847-419F-8D8A-23159D57E13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04662" y="4606698"/>
                  <a:ext cx="204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6BCA5192-A57D-40F3-B13F-175291CC9A15}"/>
                    </a:ext>
                  </a:extLst>
                </p14:cNvPr>
                <p14:cNvContentPartPr/>
                <p14:nvPr/>
              </p14:nvContentPartPr>
              <p14:xfrm>
                <a:off x="5675982" y="4070658"/>
                <a:ext cx="847800" cy="914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6BCA5192-A57D-40F3-B13F-175291CC9A1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57982" y="4052658"/>
                  <a:ext cx="883440" cy="9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E543278-B9CB-4D8B-BA29-64A2E47FE46C}"/>
                    </a:ext>
                  </a:extLst>
                </p14:cNvPr>
                <p14:cNvContentPartPr/>
                <p14:nvPr/>
              </p14:nvContentPartPr>
              <p14:xfrm>
                <a:off x="5080182" y="4280538"/>
                <a:ext cx="416880" cy="7354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E543278-B9CB-4D8B-BA29-64A2E47FE46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62182" y="4262898"/>
                  <a:ext cx="45252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62311C4-5833-4617-B336-F51152246A26}"/>
                    </a:ext>
                  </a:extLst>
                </p14:cNvPr>
                <p14:cNvContentPartPr/>
                <p14:nvPr/>
              </p14:nvContentPartPr>
              <p14:xfrm>
                <a:off x="5358462" y="3877338"/>
                <a:ext cx="409320" cy="4186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62311C4-5833-4617-B336-F51152246A2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340462" y="3859338"/>
                  <a:ext cx="44496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D408DBA-FF1F-41AE-9DBC-373D1B59DBD0}"/>
                    </a:ext>
                  </a:extLst>
                </p14:cNvPr>
                <p14:cNvContentPartPr/>
                <p14:nvPr/>
              </p14:nvContentPartPr>
              <p14:xfrm>
                <a:off x="4677342" y="4607058"/>
                <a:ext cx="107280" cy="28440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D408DBA-FF1F-41AE-9DBC-373D1B59DBD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659342" y="4589058"/>
                  <a:ext cx="142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C7B76F6-9977-4841-A323-B2B352D15B11}"/>
                    </a:ext>
                  </a:extLst>
                </p14:cNvPr>
                <p14:cNvContentPartPr/>
                <p14:nvPr/>
              </p14:nvContentPartPr>
              <p14:xfrm>
                <a:off x="3220062" y="4466658"/>
                <a:ext cx="1291320" cy="7912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C7B76F6-9977-4841-A323-B2B352D15B1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202062" y="4448658"/>
                  <a:ext cx="132696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90691DD7-CB52-4FF9-8CE0-D812E6D30FEF}"/>
                    </a:ext>
                  </a:extLst>
                </p14:cNvPr>
                <p14:cNvContentPartPr/>
                <p14:nvPr/>
              </p14:nvContentPartPr>
              <p14:xfrm>
                <a:off x="3736302" y="4589418"/>
                <a:ext cx="51120" cy="57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90691DD7-CB52-4FF9-8CE0-D812E6D30FE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718662" y="4571418"/>
                  <a:ext cx="86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4DFDDBB-5365-4AAE-B639-93627975EB41}"/>
                    </a:ext>
                  </a:extLst>
                </p14:cNvPr>
                <p14:cNvContentPartPr/>
                <p14:nvPr/>
              </p14:nvContentPartPr>
              <p14:xfrm>
                <a:off x="3921342" y="4592658"/>
                <a:ext cx="3960" cy="5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4DFDDBB-5365-4AAE-B639-93627975EB4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03342" y="4574658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66C0378-34D4-463C-8307-5558E759834E}"/>
                    </a:ext>
                  </a:extLst>
                </p14:cNvPr>
                <p14:cNvContentPartPr/>
                <p14:nvPr/>
              </p14:nvContentPartPr>
              <p14:xfrm>
                <a:off x="2942142" y="4518858"/>
                <a:ext cx="433440" cy="84672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66C0378-34D4-463C-8307-5558E759834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24502" y="4500858"/>
                  <a:ext cx="469080" cy="88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49DF462-330B-49F7-916A-F71A465E1668}"/>
              </a:ext>
            </a:extLst>
          </p:cNvPr>
          <p:cNvGrpSpPr/>
          <p:nvPr/>
        </p:nvGrpSpPr>
        <p:grpSpPr>
          <a:xfrm>
            <a:off x="203262" y="3270018"/>
            <a:ext cx="2409480" cy="1750320"/>
            <a:chOff x="203262" y="3270018"/>
            <a:chExt cx="2409480" cy="175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2DD8D7C-2368-43A9-AFD5-F796B4DEFFAB}"/>
                    </a:ext>
                  </a:extLst>
                </p14:cNvPr>
                <p14:cNvContentPartPr/>
                <p14:nvPr/>
              </p14:nvContentPartPr>
              <p14:xfrm>
                <a:off x="1996422" y="3437418"/>
                <a:ext cx="555120" cy="521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2DD8D7C-2368-43A9-AFD5-F796B4DEFFA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978782" y="3419778"/>
                  <a:ext cx="59076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2AB3213-D387-46A0-B55A-E4FAB5ED75D2}"/>
                    </a:ext>
                  </a:extLst>
                </p14:cNvPr>
                <p14:cNvContentPartPr/>
                <p14:nvPr/>
              </p14:nvContentPartPr>
              <p14:xfrm>
                <a:off x="2478102" y="3604818"/>
                <a:ext cx="134640" cy="314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2AB3213-D387-46A0-B55A-E4FAB5ED75D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460462" y="3586818"/>
                  <a:ext cx="170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13ADE73-15CE-40D6-913A-E53D1969843B}"/>
                    </a:ext>
                  </a:extLst>
                </p14:cNvPr>
                <p14:cNvContentPartPr/>
                <p14:nvPr/>
              </p14:nvContentPartPr>
              <p14:xfrm>
                <a:off x="1062222" y="3430938"/>
                <a:ext cx="712800" cy="5785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13ADE73-15CE-40D6-913A-E53D1969843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44582" y="3413298"/>
                  <a:ext cx="7484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677D3B9-66BF-40A8-B51D-197D251E5AC0}"/>
                    </a:ext>
                  </a:extLst>
                </p14:cNvPr>
                <p14:cNvContentPartPr/>
                <p14:nvPr/>
              </p14:nvContentPartPr>
              <p14:xfrm>
                <a:off x="1608702" y="3873738"/>
                <a:ext cx="7200" cy="39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677D3B9-66BF-40A8-B51D-197D251E5AC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590702" y="3855738"/>
                  <a:ext cx="42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A0678B9-4580-4BB6-8E4E-131905E94483}"/>
                    </a:ext>
                  </a:extLst>
                </p14:cNvPr>
                <p14:cNvContentPartPr/>
                <p14:nvPr/>
              </p14:nvContentPartPr>
              <p14:xfrm>
                <a:off x="203262" y="3400698"/>
                <a:ext cx="615600" cy="713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A0678B9-4580-4BB6-8E4E-131905E9448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5262" y="3383058"/>
                  <a:ext cx="651240" cy="7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93044B8-98E0-4E63-9A98-255E0E2B4A82}"/>
                    </a:ext>
                  </a:extLst>
                </p14:cNvPr>
                <p14:cNvContentPartPr/>
                <p14:nvPr/>
              </p14:nvContentPartPr>
              <p14:xfrm>
                <a:off x="421782" y="3384858"/>
                <a:ext cx="193680" cy="438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93044B8-98E0-4E63-9A98-255E0E2B4A8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4142" y="3366858"/>
                  <a:ext cx="2293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8D1072B-229F-40B6-B946-C95597B9AA97}"/>
                    </a:ext>
                  </a:extLst>
                </p14:cNvPr>
                <p14:cNvContentPartPr/>
                <p14:nvPr/>
              </p14:nvContentPartPr>
              <p14:xfrm>
                <a:off x="428982" y="3270018"/>
                <a:ext cx="186120" cy="3441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8D1072B-229F-40B6-B946-C95597B9AA9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1342" y="3252378"/>
                  <a:ext cx="2217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027016E-6DF7-4A14-A6EC-8A24D473EA46}"/>
                    </a:ext>
                  </a:extLst>
                </p14:cNvPr>
                <p14:cNvContentPartPr/>
                <p14:nvPr/>
              </p14:nvContentPartPr>
              <p14:xfrm>
                <a:off x="709062" y="3472698"/>
                <a:ext cx="220320" cy="209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027016E-6DF7-4A14-A6EC-8A24D473EA4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1062" y="3454698"/>
                  <a:ext cx="2559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FA159AD-9045-4A49-9C33-D713FBC32AE4}"/>
                    </a:ext>
                  </a:extLst>
                </p14:cNvPr>
                <p14:cNvContentPartPr/>
                <p14:nvPr/>
              </p14:nvContentPartPr>
              <p14:xfrm>
                <a:off x="875382" y="4026738"/>
                <a:ext cx="3960" cy="5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FA159AD-9045-4A49-9C33-D713FBC32AE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7742" y="4008738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3252001-5AB8-48C6-B5ED-B61278ED7DB2}"/>
                    </a:ext>
                  </a:extLst>
                </p14:cNvPr>
                <p14:cNvContentPartPr/>
                <p14:nvPr/>
              </p14:nvContentPartPr>
              <p14:xfrm>
                <a:off x="746862" y="4096938"/>
                <a:ext cx="360" cy="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3252001-5AB8-48C6-B5ED-B61278ED7D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9222" y="40789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932D3BA-E3C1-494B-A492-298177FB41DC}"/>
                    </a:ext>
                  </a:extLst>
                </p14:cNvPr>
                <p14:cNvContentPartPr/>
                <p14:nvPr/>
              </p14:nvContentPartPr>
              <p14:xfrm>
                <a:off x="1551462" y="4438218"/>
                <a:ext cx="813960" cy="5482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932D3BA-E3C1-494B-A492-298177FB41D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533822" y="4420218"/>
                  <a:ext cx="84960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DF21935-3306-4102-ACB1-E3D75F84160F}"/>
                    </a:ext>
                  </a:extLst>
                </p14:cNvPr>
                <p14:cNvContentPartPr/>
                <p14:nvPr/>
              </p14:nvContentPartPr>
              <p14:xfrm>
                <a:off x="2136462" y="4932138"/>
                <a:ext cx="32400" cy="367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DF21935-3306-4102-ACB1-E3D75F84160F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118462" y="4914498"/>
                  <a:ext cx="680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4668620-0B35-4DAE-BE3E-1AEB3177E8F6}"/>
                    </a:ext>
                  </a:extLst>
                </p14:cNvPr>
                <p14:cNvContentPartPr/>
                <p14:nvPr/>
              </p14:nvContentPartPr>
              <p14:xfrm>
                <a:off x="1986702" y="5019978"/>
                <a:ext cx="360" cy="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4668620-0B35-4DAE-BE3E-1AEB3177E8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69062" y="50019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38336DD-BD7A-4552-B83B-413662D246F4}"/>
                    </a:ext>
                  </a:extLst>
                </p14:cNvPr>
                <p14:cNvContentPartPr/>
                <p14:nvPr/>
              </p14:nvContentPartPr>
              <p14:xfrm>
                <a:off x="2180382" y="4101618"/>
                <a:ext cx="221400" cy="31212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38336DD-BD7A-4552-B83B-413662D246F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162382" y="4083978"/>
                  <a:ext cx="257040" cy="34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5B3E31F-6034-470C-AEFF-46201F35EEC7}"/>
                  </a:ext>
                </a:extLst>
              </p14:cNvPr>
              <p14:cNvContentPartPr/>
              <p14:nvPr/>
            </p14:nvContentPartPr>
            <p14:xfrm>
              <a:off x="10123782" y="3225378"/>
              <a:ext cx="1693080" cy="7480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5B3E31F-6034-470C-AEFF-46201F35EEC7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10106142" y="3207738"/>
                <a:ext cx="1728720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5C24EE4-97BC-4D39-AB05-972D0C8FB9D9}"/>
                  </a:ext>
                </a:extLst>
              </p14:cNvPr>
              <p14:cNvContentPartPr/>
              <p14:nvPr/>
            </p14:nvContentPartPr>
            <p14:xfrm>
              <a:off x="10479822" y="3912258"/>
              <a:ext cx="9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5C24EE4-97BC-4D39-AB05-972D0C8FB9D9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0462182" y="3894618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87A6AF4-E4E7-45C0-9359-21E2FDB97A65}"/>
                  </a:ext>
                </a:extLst>
              </p14:cNvPr>
              <p14:cNvContentPartPr/>
              <p14:nvPr/>
            </p14:nvContentPartPr>
            <p14:xfrm>
              <a:off x="11491062" y="3745218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87A6AF4-E4E7-45C0-9359-21E2FDB97A6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473422" y="372757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5BBC195-519D-4F68-8D05-525815F8EB40}"/>
                  </a:ext>
                </a:extLst>
              </p14:cNvPr>
              <p14:cNvContentPartPr/>
              <p14:nvPr/>
            </p14:nvContentPartPr>
            <p14:xfrm>
              <a:off x="9293622" y="3129978"/>
              <a:ext cx="323640" cy="4244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5BBC195-519D-4F68-8D05-525815F8EB40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9275622" y="3111978"/>
                <a:ext cx="3592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143FE6CF-A206-425D-A01C-08EC5507F1A2}"/>
                  </a:ext>
                </a:extLst>
              </p14:cNvPr>
              <p14:cNvContentPartPr/>
              <p14:nvPr/>
            </p14:nvContentPartPr>
            <p14:xfrm>
              <a:off x="8764422" y="3380898"/>
              <a:ext cx="572760" cy="3038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143FE6CF-A206-425D-A01C-08EC5507F1A2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746782" y="3363258"/>
                <a:ext cx="60840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F7DC511-1ACC-4E9A-88B5-AD8B3D7912DF}"/>
                  </a:ext>
                </a:extLst>
              </p14:cNvPr>
              <p14:cNvContentPartPr/>
              <p14:nvPr/>
            </p14:nvContentPartPr>
            <p14:xfrm>
              <a:off x="8862342" y="3268938"/>
              <a:ext cx="13680" cy="194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F7DC511-1ACC-4E9A-88B5-AD8B3D7912DF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8844342" y="3251298"/>
                <a:ext cx="49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61C15FB-FC64-41BA-B91A-0E150E84EEE3}"/>
                  </a:ext>
                </a:extLst>
              </p14:cNvPr>
              <p14:cNvContentPartPr/>
              <p14:nvPr/>
            </p14:nvContentPartPr>
            <p14:xfrm>
              <a:off x="9345822" y="3683658"/>
              <a:ext cx="360" cy="93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61C15FB-FC64-41BA-B91A-0E150E84EEE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27822" y="3665658"/>
                <a:ext cx="36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F055E23-5FFA-4568-B308-89C03AD9CCF2}"/>
                  </a:ext>
                </a:extLst>
              </p14:cNvPr>
              <p14:cNvContentPartPr/>
              <p14:nvPr/>
            </p14:nvContentPartPr>
            <p14:xfrm>
              <a:off x="9152502" y="3676818"/>
              <a:ext cx="24120" cy="75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F055E23-5FFA-4568-B308-89C03AD9CCF2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134502" y="3658818"/>
                <a:ext cx="597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69794CA-06B6-4FA9-93C7-B438B2F03F4E}"/>
                  </a:ext>
                </a:extLst>
              </p14:cNvPr>
              <p14:cNvContentPartPr/>
              <p14:nvPr/>
            </p14:nvContentPartPr>
            <p14:xfrm>
              <a:off x="9266622" y="3789138"/>
              <a:ext cx="3960" cy="3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69794CA-06B6-4FA9-93C7-B438B2F03F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48982" y="3771138"/>
                <a:ext cx="39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1525409-F0F7-4E1C-95F3-5BFD2438E531}"/>
                  </a:ext>
                </a:extLst>
              </p14:cNvPr>
              <p14:cNvContentPartPr/>
              <p14:nvPr/>
            </p14:nvContentPartPr>
            <p14:xfrm>
              <a:off x="9512862" y="2955378"/>
              <a:ext cx="167040" cy="1396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1525409-F0F7-4E1C-95F3-5BFD2438E53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495222" y="2937378"/>
                <a:ext cx="2026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5D447EF-86F0-4864-A7F2-472BE488239E}"/>
                  </a:ext>
                </a:extLst>
              </p14:cNvPr>
              <p14:cNvContentPartPr/>
              <p14:nvPr/>
            </p14:nvContentPartPr>
            <p14:xfrm>
              <a:off x="8091222" y="3100458"/>
              <a:ext cx="333720" cy="5378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5D447EF-86F0-4864-A7F2-472BE488239E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8073582" y="3082818"/>
                <a:ext cx="36936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38FCA09-9D4B-4DAC-A02F-2DEB78F1D5C2}"/>
                  </a:ext>
                </a:extLst>
              </p14:cNvPr>
              <p14:cNvContentPartPr/>
              <p14:nvPr/>
            </p14:nvContentPartPr>
            <p14:xfrm>
              <a:off x="8343582" y="3288018"/>
              <a:ext cx="185040" cy="10044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38FCA09-9D4B-4DAC-A02F-2DEB78F1D5C2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8325942" y="3270018"/>
                <a:ext cx="2206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720C224-2FE7-4162-9C3E-38C00F03FF14}"/>
                  </a:ext>
                </a:extLst>
              </p14:cNvPr>
              <p14:cNvContentPartPr/>
              <p14:nvPr/>
            </p14:nvContentPartPr>
            <p14:xfrm>
              <a:off x="10750542" y="4036458"/>
              <a:ext cx="575640" cy="122724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720C224-2FE7-4162-9C3E-38C00F03FF14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10732902" y="4018818"/>
                <a:ext cx="611280" cy="12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CC54236-67A8-478F-B857-2B100DC3E37A}"/>
                  </a:ext>
                </a:extLst>
              </p14:cNvPr>
              <p14:cNvContentPartPr/>
              <p14:nvPr/>
            </p14:nvContentPartPr>
            <p14:xfrm>
              <a:off x="10770342" y="4228698"/>
              <a:ext cx="360" cy="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CC54236-67A8-478F-B857-2B100DC3E37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52702" y="421105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7CC6AC2-EBE9-43C5-ADD4-4B0C507C86FE}"/>
                  </a:ext>
                </a:extLst>
              </p14:cNvPr>
              <p14:cNvContentPartPr/>
              <p14:nvPr/>
            </p14:nvContentPartPr>
            <p14:xfrm>
              <a:off x="10849542" y="4158138"/>
              <a:ext cx="360" cy="3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7CC6AC2-EBE9-43C5-ADD4-4B0C507C86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31542" y="414049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DE6CAB16-1214-4E24-9FD3-D8E79DAC52B2}"/>
                  </a:ext>
                </a:extLst>
              </p14:cNvPr>
              <p14:cNvContentPartPr/>
              <p14:nvPr/>
            </p14:nvContentPartPr>
            <p14:xfrm>
              <a:off x="10354542" y="5407698"/>
              <a:ext cx="1203120" cy="74736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DE6CAB16-1214-4E24-9FD3-D8E79DAC52B2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0336542" y="5389698"/>
                <a:ext cx="1238760" cy="7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D1FDE393-67E8-42B5-8946-6CF84177B396}"/>
                  </a:ext>
                </a:extLst>
              </p14:cNvPr>
              <p14:cNvContentPartPr/>
              <p14:nvPr/>
            </p14:nvContentPartPr>
            <p14:xfrm>
              <a:off x="11464782" y="6233538"/>
              <a:ext cx="360" cy="36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D1FDE393-67E8-42B5-8946-6CF84177B39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447142" y="621589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98758E8E-4B19-4047-ADB2-F5C2B8EE3EB9}"/>
              </a:ext>
            </a:extLst>
          </p:cNvPr>
          <p:cNvGrpSpPr/>
          <p:nvPr/>
        </p:nvGrpSpPr>
        <p:grpSpPr>
          <a:xfrm>
            <a:off x="8080062" y="4228698"/>
            <a:ext cx="2365200" cy="2343600"/>
            <a:chOff x="8080062" y="4228698"/>
            <a:chExt cx="2365200" cy="23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6E7EC06-0E81-4AB0-B869-D20E8C561590}"/>
                    </a:ext>
                  </a:extLst>
                </p14:cNvPr>
                <p14:cNvContentPartPr/>
                <p14:nvPr/>
              </p14:nvContentPartPr>
              <p14:xfrm>
                <a:off x="9097062" y="4421658"/>
                <a:ext cx="1334160" cy="995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6E7EC06-0E81-4AB0-B869-D20E8C56159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79422" y="4404018"/>
                  <a:ext cx="136980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8CFB8BD-5649-4C69-9C81-C1BA5CDA0CE3}"/>
                    </a:ext>
                  </a:extLst>
                </p14:cNvPr>
                <p14:cNvContentPartPr/>
                <p14:nvPr/>
              </p14:nvContentPartPr>
              <p14:xfrm>
                <a:off x="9662622" y="4387098"/>
                <a:ext cx="360" cy="3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8CFB8BD-5649-4C69-9C81-C1BA5CDA0CE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44622" y="43690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D4BB1D1-3858-4668-9C87-0999E093BBDA}"/>
                    </a:ext>
                  </a:extLst>
                </p14:cNvPr>
                <p14:cNvContentPartPr/>
                <p14:nvPr/>
              </p14:nvContentPartPr>
              <p14:xfrm>
                <a:off x="9244662" y="4420938"/>
                <a:ext cx="209520" cy="599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D4BB1D1-3858-4668-9C87-0999E093BBD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226662" y="4403298"/>
                  <a:ext cx="24516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D00C520-23DA-4403-9B66-3914AE3B38C2}"/>
                    </a:ext>
                  </a:extLst>
                </p14:cNvPr>
                <p14:cNvContentPartPr/>
                <p14:nvPr/>
              </p14:nvContentPartPr>
              <p14:xfrm>
                <a:off x="8476782" y="4422018"/>
                <a:ext cx="471960" cy="811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D00C520-23DA-4403-9B66-3914AE3B38C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459142" y="4404378"/>
                  <a:ext cx="50760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E57FC17-8138-40BE-8DEC-E51046CEDEB7}"/>
                    </a:ext>
                  </a:extLst>
                </p14:cNvPr>
                <p14:cNvContentPartPr/>
                <p14:nvPr/>
              </p14:nvContentPartPr>
              <p14:xfrm>
                <a:off x="8080062" y="4505898"/>
                <a:ext cx="413280" cy="3315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E57FC17-8138-40BE-8DEC-E51046CEDEB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062422" y="4488258"/>
                  <a:ext cx="4489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DA91E6D-C5F9-404B-A105-811A4BAA09A6}"/>
                    </a:ext>
                  </a:extLst>
                </p14:cNvPr>
                <p14:cNvContentPartPr/>
                <p14:nvPr/>
              </p14:nvContentPartPr>
              <p14:xfrm>
                <a:off x="8325942" y="4378458"/>
                <a:ext cx="360" cy="3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DA91E6D-C5F9-404B-A105-811A4BAA09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07942" y="43604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7DC11D9-07E8-4145-9BDD-77D65EFB5840}"/>
                    </a:ext>
                  </a:extLst>
                </p14:cNvPr>
                <p14:cNvContentPartPr/>
                <p14:nvPr/>
              </p14:nvContentPartPr>
              <p14:xfrm>
                <a:off x="8537262" y="4228698"/>
                <a:ext cx="43920" cy="460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7DC11D9-07E8-4145-9BDD-77D65EFB584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19262" y="4211058"/>
                  <a:ext cx="79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0B61E63-613F-48C0-9994-92EB7F5ED098}"/>
                    </a:ext>
                  </a:extLst>
                </p14:cNvPr>
                <p14:cNvContentPartPr/>
                <p14:nvPr/>
              </p14:nvContentPartPr>
              <p14:xfrm>
                <a:off x="8780982" y="5767698"/>
                <a:ext cx="1608840" cy="804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0B61E63-613F-48C0-9994-92EB7F5ED09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763342" y="5750058"/>
                  <a:ext cx="1644480" cy="8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DCCB7F5-F9A8-490A-BB60-520CFBABDB91}"/>
                    </a:ext>
                  </a:extLst>
                </p14:cNvPr>
                <p14:cNvContentPartPr/>
                <p14:nvPr/>
              </p14:nvContentPartPr>
              <p14:xfrm>
                <a:off x="9623382" y="5521098"/>
                <a:ext cx="434880" cy="536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DCCB7F5-F9A8-490A-BB60-520CFBABDB91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605382" y="5503098"/>
                  <a:ext cx="4705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00B3F24-D950-47DF-BE9C-B7A61A95F573}"/>
                    </a:ext>
                  </a:extLst>
                </p14:cNvPr>
                <p14:cNvContentPartPr/>
                <p14:nvPr/>
              </p14:nvContentPartPr>
              <p14:xfrm>
                <a:off x="9465702" y="5292858"/>
                <a:ext cx="478440" cy="63720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00B3F24-D950-47DF-BE9C-B7A61A95F57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448062" y="5274858"/>
                  <a:ext cx="51408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1AE6148-C6CF-48A1-8AA5-883B6BACBBA3}"/>
                    </a:ext>
                  </a:extLst>
                </p14:cNvPr>
                <p14:cNvContentPartPr/>
                <p14:nvPr/>
              </p14:nvContentPartPr>
              <p14:xfrm>
                <a:off x="10139262" y="5609298"/>
                <a:ext cx="114840" cy="210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1AE6148-C6CF-48A1-8AA5-883B6BACBBA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121622" y="5591298"/>
                  <a:ext cx="150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F400A11-1BC7-4905-87A8-82ADFE47DB3F}"/>
                    </a:ext>
                  </a:extLst>
                </p14:cNvPr>
                <p14:cNvContentPartPr/>
                <p14:nvPr/>
              </p14:nvContentPartPr>
              <p14:xfrm>
                <a:off x="10444902" y="6286098"/>
                <a:ext cx="360" cy="396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F400A11-1BC7-4905-87A8-82ADFE47DB3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427262" y="626809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6D8B0AB-7835-4617-BE48-0ABFEA2DC09E}"/>
                    </a:ext>
                  </a:extLst>
                </p14:cNvPr>
                <p14:cNvContentPartPr/>
                <p14:nvPr/>
              </p14:nvContentPartPr>
              <p14:xfrm>
                <a:off x="10341222" y="6382938"/>
                <a:ext cx="16200" cy="36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6D8B0AB-7835-4617-BE48-0ABFEA2DC09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323582" y="6364938"/>
                  <a:ext cx="5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8CDE7FC-E05E-4B0D-B425-983CDC806983}"/>
                    </a:ext>
                  </a:extLst>
                </p14:cNvPr>
                <p14:cNvContentPartPr/>
                <p14:nvPr/>
              </p14:nvContentPartPr>
              <p14:xfrm>
                <a:off x="8526102" y="6261258"/>
                <a:ext cx="28440" cy="248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8CDE7FC-E05E-4B0D-B425-983CDC80698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508462" y="6243618"/>
                  <a:ext cx="64080" cy="6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4407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B608-CA5B-4175-96A6-840DCA003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8" y="281354"/>
            <a:ext cx="11019692" cy="5895609"/>
          </a:xfrm>
        </p:spPr>
        <p:txBody>
          <a:bodyPr/>
          <a:lstStyle/>
          <a:p>
            <a:r>
              <a:rPr lang="en-US" dirty="0"/>
              <a:t>A company purchase a raw material with purchasing cost is 16 </a:t>
            </a:r>
            <a:r>
              <a:rPr lang="en-US" dirty="0" err="1"/>
              <a:t>rps</a:t>
            </a:r>
            <a:r>
              <a:rPr lang="en-US" dirty="0"/>
              <a:t>, company whole year requirement or demand is 25000 units. Holding cost per unit is 6.4 per year, cost of ordering is 32 </a:t>
            </a:r>
            <a:r>
              <a:rPr lang="en-US" dirty="0" err="1"/>
              <a:t>Rps</a:t>
            </a:r>
            <a:r>
              <a:rPr lang="en-US" dirty="0"/>
              <a:t>. Calculate the EOQ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B880F-3A16-4552-8769-CF5FAE8DE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38" y="2268415"/>
            <a:ext cx="7892562" cy="4013276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0352636-0AEA-405A-830B-69346DB8FB18}"/>
              </a:ext>
            </a:extLst>
          </p:cNvPr>
          <p:cNvGrpSpPr/>
          <p:nvPr/>
        </p:nvGrpSpPr>
        <p:grpSpPr>
          <a:xfrm>
            <a:off x="79782" y="1982658"/>
            <a:ext cx="10286640" cy="4817160"/>
            <a:chOff x="79782" y="1982658"/>
            <a:chExt cx="10286640" cy="48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F0DBC9-45C4-4ACF-8036-588B95F13548}"/>
                    </a:ext>
                  </a:extLst>
                </p14:cNvPr>
                <p14:cNvContentPartPr/>
                <p14:nvPr/>
              </p14:nvContentPartPr>
              <p14:xfrm>
                <a:off x="2056902" y="2359218"/>
                <a:ext cx="423720" cy="489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F0DBC9-45C4-4ACF-8036-588B95F1354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38902" y="2341578"/>
                  <a:ext cx="45936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04E1217-5B7B-47F3-BABC-64F13AD756F4}"/>
                    </a:ext>
                  </a:extLst>
                </p14:cNvPr>
                <p14:cNvContentPartPr/>
                <p14:nvPr/>
              </p14:nvContentPartPr>
              <p14:xfrm>
                <a:off x="2461182" y="2366058"/>
                <a:ext cx="424440" cy="327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04E1217-5B7B-47F3-BABC-64F13AD756F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43542" y="2348058"/>
                  <a:ext cx="4600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527426-4AB5-4540-B134-93E4290593A1}"/>
                    </a:ext>
                  </a:extLst>
                </p14:cNvPr>
                <p14:cNvContentPartPr/>
                <p14:nvPr/>
              </p14:nvContentPartPr>
              <p14:xfrm>
                <a:off x="1749102" y="2552538"/>
                <a:ext cx="201600" cy="168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527426-4AB5-4540-B134-93E4290593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31462" y="2534898"/>
                  <a:ext cx="237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1E0E00-A894-4941-996F-2DE94B6722BE}"/>
                    </a:ext>
                  </a:extLst>
                </p14:cNvPr>
                <p14:cNvContentPartPr/>
                <p14:nvPr/>
              </p14:nvContentPartPr>
              <p14:xfrm>
                <a:off x="1649742" y="2136378"/>
                <a:ext cx="189000" cy="399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1E0E00-A894-4941-996F-2DE94B6722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31742" y="2118378"/>
                  <a:ext cx="2246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B981B6-3113-4F28-B411-C16B08421B14}"/>
                    </a:ext>
                  </a:extLst>
                </p14:cNvPr>
                <p14:cNvContentPartPr/>
                <p14:nvPr/>
              </p14:nvContentPartPr>
              <p14:xfrm>
                <a:off x="1255902" y="2540658"/>
                <a:ext cx="387000" cy="220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B981B6-3113-4F28-B411-C16B08421B1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38262" y="2522658"/>
                  <a:ext cx="422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DB5FF56-C013-4860-983A-E6FBE3413E79}"/>
                    </a:ext>
                  </a:extLst>
                </p14:cNvPr>
                <p14:cNvContentPartPr/>
                <p14:nvPr/>
              </p14:nvContentPartPr>
              <p14:xfrm>
                <a:off x="1679262" y="2716338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DB5FF56-C013-4860-983A-E6FBE3413E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61262" y="26986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FE76DD-9A1E-448E-8FCE-93EFB6B6DCC9}"/>
                    </a:ext>
                  </a:extLst>
                </p14:cNvPr>
                <p14:cNvContentPartPr/>
                <p14:nvPr/>
              </p14:nvContentPartPr>
              <p14:xfrm>
                <a:off x="1573422" y="2804538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FE76DD-9A1E-448E-8FCE-93EFB6B6DCC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55782" y="27865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360392-D8C4-4134-9990-D902DB48C0D0}"/>
                    </a:ext>
                  </a:extLst>
                </p14:cNvPr>
                <p14:cNvContentPartPr/>
                <p14:nvPr/>
              </p14:nvContentPartPr>
              <p14:xfrm>
                <a:off x="1687902" y="2830818"/>
                <a:ext cx="360" cy="3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360392-D8C4-4134-9990-D902DB48C0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69902" y="281281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597CFD-696E-4182-A86C-3848C07C78D3}"/>
                    </a:ext>
                  </a:extLst>
                </p14:cNvPr>
                <p14:cNvContentPartPr/>
                <p14:nvPr/>
              </p14:nvContentPartPr>
              <p14:xfrm>
                <a:off x="860982" y="2612658"/>
                <a:ext cx="378000" cy="575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597CFD-696E-4182-A86C-3848C07C78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3342" y="2594658"/>
                  <a:ext cx="413640" cy="61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98EAD04-0800-4245-88AF-A261A382FC8D}"/>
                    </a:ext>
                  </a:extLst>
                </p14:cNvPr>
                <p14:cNvContentPartPr/>
                <p14:nvPr/>
              </p14:nvContentPartPr>
              <p14:xfrm>
                <a:off x="885102" y="2250498"/>
                <a:ext cx="231480" cy="291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98EAD04-0800-4245-88AF-A261A382FC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67102" y="2232858"/>
                  <a:ext cx="267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67F23B-56C3-4491-AEA9-226AC6F28D0B}"/>
                    </a:ext>
                  </a:extLst>
                </p14:cNvPr>
                <p14:cNvContentPartPr/>
                <p14:nvPr/>
              </p14:nvContentPartPr>
              <p14:xfrm>
                <a:off x="287862" y="3027018"/>
                <a:ext cx="574560" cy="384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67F23B-56C3-4491-AEA9-226AC6F28D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0222" y="3009018"/>
                  <a:ext cx="61020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E4EE1C8-E996-4299-A77F-A42C9AD24CE2}"/>
                    </a:ext>
                  </a:extLst>
                </p14:cNvPr>
                <p14:cNvContentPartPr/>
                <p14:nvPr/>
              </p14:nvContentPartPr>
              <p14:xfrm>
                <a:off x="550302" y="3024138"/>
                <a:ext cx="39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E4EE1C8-E996-4299-A77F-A42C9AD24C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2302" y="300613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D59A326-7E87-48F4-A304-7A9F82A9BA4B}"/>
                    </a:ext>
                  </a:extLst>
                </p14:cNvPr>
                <p14:cNvContentPartPr/>
                <p14:nvPr/>
              </p14:nvContentPartPr>
              <p14:xfrm>
                <a:off x="615102" y="2930898"/>
                <a:ext cx="3960" cy="57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D59A326-7E87-48F4-A304-7A9F82A9BA4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7102" y="2913258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34A3EE-48F1-4321-BCDC-883372EE206C}"/>
                    </a:ext>
                  </a:extLst>
                </p14:cNvPr>
                <p14:cNvContentPartPr/>
                <p14:nvPr/>
              </p14:nvContentPartPr>
              <p14:xfrm>
                <a:off x="931902" y="3331938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34A3EE-48F1-4321-BCDC-883372EE206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3902" y="33139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DD6E26-2CB3-4B33-BAA9-49DB546C322B}"/>
                    </a:ext>
                  </a:extLst>
                </p14:cNvPr>
                <p14:cNvContentPartPr/>
                <p14:nvPr/>
              </p14:nvContentPartPr>
              <p14:xfrm>
                <a:off x="79782" y="3313938"/>
                <a:ext cx="342360" cy="275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DD6E26-2CB3-4B33-BAA9-49DB546C322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782" y="3295938"/>
                  <a:ext cx="378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D231EEF-0596-4FAB-92C9-9130198BA697}"/>
                    </a:ext>
                  </a:extLst>
                </p14:cNvPr>
                <p14:cNvContentPartPr/>
                <p14:nvPr/>
              </p14:nvContentPartPr>
              <p14:xfrm>
                <a:off x="281022" y="3331938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D231EEF-0596-4FAB-92C9-9130198BA69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3382" y="33139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51E4985-7B84-4EF3-962C-CEAC6DA86D8B}"/>
                    </a:ext>
                  </a:extLst>
                </p14:cNvPr>
                <p14:cNvContentPartPr/>
                <p14:nvPr/>
              </p14:nvContentPartPr>
              <p14:xfrm>
                <a:off x="342582" y="3270378"/>
                <a:ext cx="360" cy="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51E4985-7B84-4EF3-962C-CEAC6DA86D8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4582" y="32523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7DDA5D0-90B2-48B3-98A3-832A7C736F3F}"/>
                    </a:ext>
                  </a:extLst>
                </p14:cNvPr>
                <p14:cNvContentPartPr/>
                <p14:nvPr/>
              </p14:nvContentPartPr>
              <p14:xfrm>
                <a:off x="3148422" y="2062218"/>
                <a:ext cx="475920" cy="473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7DDA5D0-90B2-48B3-98A3-832A7C736F3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30422" y="2044218"/>
                  <a:ext cx="51156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3D28F9-0B96-4527-9AB1-CC6C6792880B}"/>
                    </a:ext>
                  </a:extLst>
                </p14:cNvPr>
                <p14:cNvContentPartPr/>
                <p14:nvPr/>
              </p14:nvContentPartPr>
              <p14:xfrm>
                <a:off x="3613542" y="2499978"/>
                <a:ext cx="3960" cy="5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3D28F9-0B96-4527-9AB1-CC6C679288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95542" y="2482338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E8335A6-EAA0-4393-AFC3-870D72BE95C8}"/>
                    </a:ext>
                  </a:extLst>
                </p14:cNvPr>
                <p14:cNvContentPartPr/>
                <p14:nvPr/>
              </p14:nvContentPartPr>
              <p14:xfrm>
                <a:off x="3530742" y="2532018"/>
                <a:ext cx="3960" cy="39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E8335A6-EAA0-4393-AFC3-870D72BE95C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12742" y="2514018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D8949D8-868C-40BA-A7F5-73791AF89D84}"/>
                    </a:ext>
                  </a:extLst>
                </p14:cNvPr>
                <p14:cNvContentPartPr/>
                <p14:nvPr/>
              </p14:nvContentPartPr>
              <p14:xfrm>
                <a:off x="3580422" y="2472258"/>
                <a:ext cx="379440" cy="491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D8949D8-868C-40BA-A7F5-73791AF89D8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62422" y="2454258"/>
                  <a:ext cx="41508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617562B-9B7C-489E-B3D9-6ADFA7B74CCC}"/>
                    </a:ext>
                  </a:extLst>
                </p14:cNvPr>
                <p14:cNvContentPartPr/>
                <p14:nvPr/>
              </p14:nvContentPartPr>
              <p14:xfrm>
                <a:off x="4008102" y="2725338"/>
                <a:ext cx="100080" cy="179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617562B-9B7C-489E-B3D9-6ADFA7B74CC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990102" y="2707698"/>
                  <a:ext cx="1357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7379F0-1BD9-4BDF-BB1F-560F8F14DE6D}"/>
                    </a:ext>
                  </a:extLst>
                </p14:cNvPr>
                <p14:cNvContentPartPr/>
                <p14:nvPr/>
              </p14:nvContentPartPr>
              <p14:xfrm>
                <a:off x="3312582" y="2822178"/>
                <a:ext cx="124920" cy="456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7379F0-1BD9-4BDF-BB1F-560F8F14DE6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94942" y="2804178"/>
                  <a:ext cx="1605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33DC196-B69F-465B-B222-D02BA50AA4F6}"/>
                    </a:ext>
                  </a:extLst>
                </p14:cNvPr>
                <p14:cNvContentPartPr/>
                <p14:nvPr/>
              </p14:nvContentPartPr>
              <p14:xfrm>
                <a:off x="3327342" y="2584578"/>
                <a:ext cx="101880" cy="213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33DC196-B69F-465B-B222-D02BA50AA4F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09342" y="2566578"/>
                  <a:ext cx="137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5752ADA-ADD0-4495-A559-D6276FC6DCAA}"/>
                    </a:ext>
                  </a:extLst>
                </p14:cNvPr>
                <p14:cNvContentPartPr/>
                <p14:nvPr/>
              </p14:nvContentPartPr>
              <p14:xfrm>
                <a:off x="2977782" y="2982378"/>
                <a:ext cx="185760" cy="284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5752ADA-ADD0-4495-A559-D6276FC6DCA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60142" y="2964738"/>
                  <a:ext cx="221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02B6B82-FEC0-4228-AD32-891DE3B1F36D}"/>
                    </a:ext>
                  </a:extLst>
                </p14:cNvPr>
                <p14:cNvContentPartPr/>
                <p14:nvPr/>
              </p14:nvContentPartPr>
              <p14:xfrm>
                <a:off x="2614902" y="2988858"/>
                <a:ext cx="322560" cy="7686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02B6B82-FEC0-4228-AD32-891DE3B1F36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97262" y="2971218"/>
                  <a:ext cx="358200" cy="8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A6EEB6-5FBE-4FA7-8C84-666B3CC13157}"/>
                    </a:ext>
                  </a:extLst>
                </p14:cNvPr>
                <p14:cNvContentPartPr/>
                <p14:nvPr/>
              </p14:nvContentPartPr>
              <p14:xfrm>
                <a:off x="2821902" y="2740818"/>
                <a:ext cx="140760" cy="1710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A6EEB6-5FBE-4FA7-8C84-666B3CC1315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803902" y="2723178"/>
                  <a:ext cx="176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49D2286-D4BB-42EC-8E52-E12B2632B925}"/>
                    </a:ext>
                  </a:extLst>
                </p14:cNvPr>
                <p14:cNvContentPartPr/>
                <p14:nvPr/>
              </p14:nvContentPartPr>
              <p14:xfrm>
                <a:off x="2734062" y="2627778"/>
                <a:ext cx="226440" cy="203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49D2286-D4BB-42EC-8E52-E12B2632B92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716422" y="2609778"/>
                  <a:ext cx="262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1DCBFC4-5590-47E1-9065-94358FB1D48F}"/>
                    </a:ext>
                  </a:extLst>
                </p14:cNvPr>
                <p14:cNvContentPartPr/>
                <p14:nvPr/>
              </p14:nvContentPartPr>
              <p14:xfrm>
                <a:off x="2478822" y="3199818"/>
                <a:ext cx="115200" cy="232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1DCBFC4-5590-47E1-9065-94358FB1D4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61182" y="3182178"/>
                  <a:ext cx="150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078F458-246D-4997-8F2D-A0290952A9F9}"/>
                    </a:ext>
                  </a:extLst>
                </p14:cNvPr>
                <p14:cNvContentPartPr/>
                <p14:nvPr/>
              </p14:nvContentPartPr>
              <p14:xfrm>
                <a:off x="2289822" y="2971578"/>
                <a:ext cx="218520" cy="338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078F458-246D-4997-8F2D-A0290952A9F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271822" y="2953938"/>
                  <a:ext cx="2541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F075C68-D1CB-4727-B3A6-22E57BB38679}"/>
                    </a:ext>
                  </a:extLst>
                </p14:cNvPr>
                <p14:cNvContentPartPr/>
                <p14:nvPr/>
              </p14:nvContentPartPr>
              <p14:xfrm>
                <a:off x="1879062" y="3235098"/>
                <a:ext cx="335880" cy="256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F075C68-D1CB-4727-B3A6-22E57BB3867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61062" y="3217458"/>
                  <a:ext cx="371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9093136-4BF2-4150-8AA1-8D4E4326AE9D}"/>
                    </a:ext>
                  </a:extLst>
                </p14:cNvPr>
                <p14:cNvContentPartPr/>
                <p14:nvPr/>
              </p14:nvContentPartPr>
              <p14:xfrm>
                <a:off x="2127462" y="3492858"/>
                <a:ext cx="360" cy="24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9093136-4BF2-4150-8AA1-8D4E4326AE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09462" y="3474858"/>
                  <a:ext cx="36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6A5A20-0D5C-4915-93E3-82443787FDC2}"/>
                    </a:ext>
                  </a:extLst>
                </p14:cNvPr>
                <p14:cNvContentPartPr/>
                <p14:nvPr/>
              </p14:nvContentPartPr>
              <p14:xfrm>
                <a:off x="1986702" y="3542898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6A5A20-0D5C-4915-93E3-82443787FD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69062" y="35248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B971D11-4437-4883-AA00-BAC4AF3140B9}"/>
                    </a:ext>
                  </a:extLst>
                </p14:cNvPr>
                <p14:cNvContentPartPr/>
                <p14:nvPr/>
              </p14:nvContentPartPr>
              <p14:xfrm>
                <a:off x="2145102" y="3578178"/>
                <a:ext cx="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B971D11-4437-4883-AA00-BAC4AF3140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27102" y="35601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E12C66F-E634-4879-B453-F03EBB180A00}"/>
                    </a:ext>
                  </a:extLst>
                </p14:cNvPr>
                <p14:cNvContentPartPr/>
                <p14:nvPr/>
              </p14:nvContentPartPr>
              <p14:xfrm>
                <a:off x="1423662" y="3361098"/>
                <a:ext cx="249120" cy="626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E12C66F-E634-4879-B453-F03EBB180A0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405662" y="3343098"/>
                  <a:ext cx="28476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3EAB80B-2EF0-4F1C-BDCA-8BB3B6658517}"/>
                    </a:ext>
                  </a:extLst>
                </p14:cNvPr>
                <p14:cNvContentPartPr/>
                <p14:nvPr/>
              </p14:nvContentPartPr>
              <p14:xfrm>
                <a:off x="1538142" y="3094338"/>
                <a:ext cx="167040" cy="2556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3EAB80B-2EF0-4F1C-BDCA-8BB3B665851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20502" y="3076338"/>
                  <a:ext cx="2026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77A7341-A433-4958-B6D7-08A7ABAF9A5E}"/>
                    </a:ext>
                  </a:extLst>
                </p14:cNvPr>
                <p14:cNvContentPartPr/>
                <p14:nvPr/>
              </p14:nvContentPartPr>
              <p14:xfrm>
                <a:off x="194982" y="3846738"/>
                <a:ext cx="429480" cy="408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77A7341-A433-4958-B6D7-08A7ABAF9A5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76982" y="3828738"/>
                  <a:ext cx="4651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10E116A-87F7-486C-BB31-734E8EF64940}"/>
                    </a:ext>
                  </a:extLst>
                </p14:cNvPr>
                <p14:cNvContentPartPr/>
                <p14:nvPr/>
              </p14:nvContentPartPr>
              <p14:xfrm>
                <a:off x="700062" y="3758538"/>
                <a:ext cx="163440" cy="295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10E116A-87F7-486C-BB31-734E8EF6494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2422" y="3740538"/>
                  <a:ext cx="1990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C488B03-786E-4B41-904C-1EE63A2478D7}"/>
                    </a:ext>
                  </a:extLst>
                </p14:cNvPr>
                <p14:cNvContentPartPr/>
                <p14:nvPr/>
              </p14:nvContentPartPr>
              <p14:xfrm>
                <a:off x="855222" y="3624978"/>
                <a:ext cx="315360" cy="280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C488B03-786E-4B41-904C-1EE63A2478D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7222" y="3607338"/>
                  <a:ext cx="351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EC33B8F-25EA-422F-AFBD-04595D51AA44}"/>
                    </a:ext>
                  </a:extLst>
                </p14:cNvPr>
                <p14:cNvContentPartPr/>
                <p14:nvPr/>
              </p14:nvContentPartPr>
              <p14:xfrm>
                <a:off x="1081302" y="3639738"/>
                <a:ext cx="115560" cy="378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EC33B8F-25EA-422F-AFBD-04595D51AA4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63302" y="3621738"/>
                  <a:ext cx="151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DF59836-E277-4E10-9ABA-5FB441370ADA}"/>
                    </a:ext>
                  </a:extLst>
                </p14:cNvPr>
                <p14:cNvContentPartPr/>
                <p14:nvPr/>
              </p14:nvContentPartPr>
              <p14:xfrm>
                <a:off x="975462" y="3548298"/>
                <a:ext cx="360" cy="3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DF59836-E277-4E10-9ABA-5FB441370A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7822" y="353029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652ED35-1DA5-4359-A276-47CEAE911126}"/>
                    </a:ext>
                  </a:extLst>
                </p14:cNvPr>
                <p14:cNvContentPartPr/>
                <p14:nvPr/>
              </p14:nvContentPartPr>
              <p14:xfrm>
                <a:off x="1098582" y="3454338"/>
                <a:ext cx="169920" cy="113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652ED35-1DA5-4359-A276-47CEAE91112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80582" y="3436698"/>
                  <a:ext cx="205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BB8C52-EC19-48FC-9B08-E06EDB5BE06F}"/>
                    </a:ext>
                  </a:extLst>
                </p14:cNvPr>
                <p14:cNvContentPartPr/>
                <p14:nvPr/>
              </p14:nvContentPartPr>
              <p14:xfrm>
                <a:off x="1189302" y="3340578"/>
                <a:ext cx="273600" cy="212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BB8C52-EC19-48FC-9B08-E06EDB5BE06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71662" y="3322938"/>
                  <a:ext cx="3092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48D7151-96CC-47B2-964A-19AB82F2E6E2}"/>
                    </a:ext>
                  </a:extLst>
                </p14:cNvPr>
                <p14:cNvContentPartPr/>
                <p14:nvPr/>
              </p14:nvContentPartPr>
              <p14:xfrm>
                <a:off x="3929982" y="3018738"/>
                <a:ext cx="105120" cy="92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48D7151-96CC-47B2-964A-19AB82F2E6E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11982" y="3001098"/>
                  <a:ext cx="140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4DE312C-3B76-4A06-B9EC-D34B72891C65}"/>
                    </a:ext>
                  </a:extLst>
                </p14:cNvPr>
                <p14:cNvContentPartPr/>
                <p14:nvPr/>
              </p14:nvContentPartPr>
              <p14:xfrm>
                <a:off x="3639462" y="3092538"/>
                <a:ext cx="212760" cy="340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4DE312C-3B76-4A06-B9EC-D34B72891C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21462" y="3074898"/>
                  <a:ext cx="2484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FF2222A-D936-4A28-BFAA-803B348C60CF}"/>
                    </a:ext>
                  </a:extLst>
                </p14:cNvPr>
                <p14:cNvContentPartPr/>
                <p14:nvPr/>
              </p14:nvContentPartPr>
              <p14:xfrm>
                <a:off x="3411942" y="3279378"/>
                <a:ext cx="176400" cy="374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FF2222A-D936-4A28-BFAA-803B348C60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93942" y="3261378"/>
                  <a:ext cx="2120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FA361E-0378-43EF-97C1-5B9C2C60EAB8}"/>
                    </a:ext>
                  </a:extLst>
                </p14:cNvPr>
                <p14:cNvContentPartPr/>
                <p14:nvPr/>
              </p14:nvContentPartPr>
              <p14:xfrm>
                <a:off x="2083902" y="3898218"/>
                <a:ext cx="415800" cy="328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FA361E-0378-43EF-97C1-5B9C2C60EA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66262" y="3880218"/>
                  <a:ext cx="451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B9F1B88-5E76-49D5-887D-2E22099F4CE3}"/>
                    </a:ext>
                  </a:extLst>
                </p14:cNvPr>
                <p14:cNvContentPartPr/>
                <p14:nvPr/>
              </p14:nvContentPartPr>
              <p14:xfrm>
                <a:off x="2525982" y="3999378"/>
                <a:ext cx="87840" cy="100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B9F1B88-5E76-49D5-887D-2E22099F4CE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08342" y="3981738"/>
                  <a:ext cx="123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31B62F9-F5BC-498A-ABF2-7C20977E05A3}"/>
                    </a:ext>
                  </a:extLst>
                </p14:cNvPr>
                <p14:cNvContentPartPr/>
                <p14:nvPr/>
              </p14:nvContentPartPr>
              <p14:xfrm>
                <a:off x="2478822" y="3771498"/>
                <a:ext cx="158040" cy="160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31B62F9-F5BC-498A-ABF2-7C20977E05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61182" y="3753498"/>
                  <a:ext cx="193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E4B9B43-2D84-4F9D-8D05-DB6E91EAE2EB}"/>
                    </a:ext>
                  </a:extLst>
                </p14:cNvPr>
                <p14:cNvContentPartPr/>
                <p14:nvPr/>
              </p14:nvContentPartPr>
              <p14:xfrm>
                <a:off x="2752782" y="3624618"/>
                <a:ext cx="183600" cy="299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E4B9B43-2D84-4F9D-8D05-DB6E91EAE2E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34782" y="3606618"/>
                  <a:ext cx="2192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BD7CE91-55DE-4AC6-A213-B60235FCCCBE}"/>
                    </a:ext>
                  </a:extLst>
                </p14:cNvPr>
                <p14:cNvContentPartPr/>
                <p14:nvPr/>
              </p14:nvContentPartPr>
              <p14:xfrm>
                <a:off x="2962662" y="3657018"/>
                <a:ext cx="74520" cy="54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BD7CE91-55DE-4AC6-A213-B60235FCCC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45022" y="3639378"/>
                  <a:ext cx="110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B799448-162A-43FF-A910-FDDC1D3DEBC9}"/>
                    </a:ext>
                  </a:extLst>
                </p14:cNvPr>
                <p14:cNvContentPartPr/>
                <p14:nvPr/>
              </p14:nvContentPartPr>
              <p14:xfrm>
                <a:off x="2857182" y="3574578"/>
                <a:ext cx="360" cy="3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B799448-162A-43FF-A910-FDDC1D3DEB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39182" y="355693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AA8E4A2-9F86-4229-B81B-A5CFB7051995}"/>
                    </a:ext>
                  </a:extLst>
                </p14:cNvPr>
                <p14:cNvContentPartPr/>
                <p14:nvPr/>
              </p14:nvContentPartPr>
              <p14:xfrm>
                <a:off x="2988942" y="3531738"/>
                <a:ext cx="206640" cy="114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AA8E4A2-9F86-4229-B81B-A5CFB705199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971302" y="3514098"/>
                  <a:ext cx="242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C817E85-998A-4348-8DF5-58FF916E2323}"/>
                    </a:ext>
                  </a:extLst>
                </p14:cNvPr>
                <p14:cNvContentPartPr/>
                <p14:nvPr/>
              </p14:nvContentPartPr>
              <p14:xfrm>
                <a:off x="3184782" y="3419778"/>
                <a:ext cx="312480" cy="308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C817E85-998A-4348-8DF5-58FF916E232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66782" y="3402138"/>
                  <a:ext cx="3481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9AC272E-E66A-4D1E-BD86-DD46471F6914}"/>
                    </a:ext>
                  </a:extLst>
                </p14:cNvPr>
                <p14:cNvContentPartPr/>
                <p14:nvPr/>
              </p14:nvContentPartPr>
              <p14:xfrm>
                <a:off x="2609142" y="4046178"/>
                <a:ext cx="480240" cy="3081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9AC272E-E66A-4D1E-BD86-DD46471F691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91502" y="4028178"/>
                  <a:ext cx="515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41E282B-A5B6-4A32-80F7-6F6196A6BCBB}"/>
                    </a:ext>
                  </a:extLst>
                </p14:cNvPr>
                <p14:cNvContentPartPr/>
                <p14:nvPr/>
              </p14:nvContentPartPr>
              <p14:xfrm>
                <a:off x="3117102" y="3922698"/>
                <a:ext cx="154800" cy="218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41E282B-A5B6-4A32-80F7-6F6196A6BCB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099462" y="3905058"/>
                  <a:ext cx="1904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EBFF0CF-540C-4C37-950F-C168BE72FB75}"/>
                    </a:ext>
                  </a:extLst>
                </p14:cNvPr>
                <p14:cNvContentPartPr/>
                <p14:nvPr/>
              </p14:nvContentPartPr>
              <p14:xfrm>
                <a:off x="3156342" y="3727578"/>
                <a:ext cx="250560" cy="132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EBFF0CF-540C-4C37-950F-C168BE72FB7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38342" y="3709938"/>
                  <a:ext cx="286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D02C725-6B27-4851-A04D-61B0D82D0F1B}"/>
                    </a:ext>
                  </a:extLst>
                </p14:cNvPr>
                <p14:cNvContentPartPr/>
                <p14:nvPr/>
              </p14:nvContentPartPr>
              <p14:xfrm>
                <a:off x="3173982" y="3735498"/>
                <a:ext cx="115200" cy="71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D02C725-6B27-4851-A04D-61B0D82D0F1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155982" y="3717858"/>
                  <a:ext cx="150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EB1CBF2-C4F9-417B-B39A-EA9F3D1A1E0A}"/>
                    </a:ext>
                  </a:extLst>
                </p14:cNvPr>
                <p14:cNvContentPartPr/>
                <p14:nvPr/>
              </p14:nvContentPartPr>
              <p14:xfrm>
                <a:off x="1756302" y="4118538"/>
                <a:ext cx="267840" cy="539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EB1CBF2-C4F9-417B-B39A-EA9F3D1A1E0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738302" y="4100538"/>
                  <a:ext cx="30348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2EC542-9E36-4CA5-8481-63AB7BDCC7B8}"/>
                    </a:ext>
                  </a:extLst>
                </p14:cNvPr>
                <p14:cNvContentPartPr/>
                <p14:nvPr/>
              </p14:nvContentPartPr>
              <p14:xfrm>
                <a:off x="1817502" y="3842058"/>
                <a:ext cx="266400" cy="228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2EC542-9E36-4CA5-8481-63AB7BDCC7B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799862" y="3824058"/>
                  <a:ext cx="3020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CBDA4E8-104B-492A-B5F4-E385DCDC020A}"/>
                    </a:ext>
                  </a:extLst>
                </p14:cNvPr>
                <p14:cNvContentPartPr/>
                <p14:nvPr/>
              </p14:nvContentPartPr>
              <p14:xfrm>
                <a:off x="193182" y="5088738"/>
                <a:ext cx="522360" cy="270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CBDA4E8-104B-492A-B5F4-E385DCDC020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75182" y="5071098"/>
                  <a:ext cx="5580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5D8717D-6BE0-41C2-A505-A0A21FDBCFB8}"/>
                    </a:ext>
                  </a:extLst>
                </p14:cNvPr>
                <p14:cNvContentPartPr/>
                <p14:nvPr/>
              </p14:nvContentPartPr>
              <p14:xfrm>
                <a:off x="711582" y="5019978"/>
                <a:ext cx="55800" cy="51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5D8717D-6BE0-41C2-A505-A0A21FDBCFB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93942" y="5001978"/>
                  <a:ext cx="91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1EFF09E-5324-464F-BFC0-5CBB4A352B34}"/>
                    </a:ext>
                  </a:extLst>
                </p14:cNvPr>
                <p14:cNvContentPartPr/>
                <p14:nvPr/>
              </p14:nvContentPartPr>
              <p14:xfrm>
                <a:off x="588822" y="4902258"/>
                <a:ext cx="360" cy="39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1EFF09E-5324-464F-BFC0-5CBB4A352B3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0822" y="488425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94354BD-52D2-4835-AA4D-4C6D65599A35}"/>
                    </a:ext>
                  </a:extLst>
                </p14:cNvPr>
                <p14:cNvContentPartPr/>
                <p14:nvPr/>
              </p14:nvContentPartPr>
              <p14:xfrm>
                <a:off x="773142" y="4966338"/>
                <a:ext cx="160920" cy="93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94354BD-52D2-4835-AA4D-4C6D65599A3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55502" y="4948338"/>
                  <a:ext cx="196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46C63D8-2DA0-48B7-8F20-649F7A13EEBC}"/>
                    </a:ext>
                  </a:extLst>
                </p14:cNvPr>
                <p14:cNvContentPartPr/>
                <p14:nvPr/>
              </p14:nvContentPartPr>
              <p14:xfrm>
                <a:off x="914262" y="4914498"/>
                <a:ext cx="74520" cy="48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46C63D8-2DA0-48B7-8F20-649F7A13EEB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6262" y="4896858"/>
                  <a:ext cx="1101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085A55A-E288-4F25-92CF-015DB2EFBAAA}"/>
                    </a:ext>
                  </a:extLst>
                </p14:cNvPr>
                <p14:cNvContentPartPr/>
                <p14:nvPr/>
              </p14:nvContentPartPr>
              <p14:xfrm>
                <a:off x="799782" y="4835658"/>
                <a:ext cx="360" cy="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085A55A-E288-4F25-92CF-015DB2EFBA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2142" y="48176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C709750-2F7A-4B4A-B80B-92B6941FC70F}"/>
                    </a:ext>
                  </a:extLst>
                </p14:cNvPr>
                <p14:cNvContentPartPr/>
                <p14:nvPr/>
              </p14:nvContentPartPr>
              <p14:xfrm>
                <a:off x="966822" y="4679058"/>
                <a:ext cx="226080" cy="225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C709750-2F7A-4B4A-B80B-92B6941FC70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9182" y="4661418"/>
                  <a:ext cx="261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1D427D5-292A-428F-9352-BBA7238C1AC1}"/>
                    </a:ext>
                  </a:extLst>
                </p14:cNvPr>
                <p14:cNvContentPartPr/>
                <p14:nvPr/>
              </p14:nvContentPartPr>
              <p14:xfrm>
                <a:off x="1195422" y="4523898"/>
                <a:ext cx="189360" cy="158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1D427D5-292A-428F-9352-BBA7238C1AC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77422" y="4506258"/>
                  <a:ext cx="225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EE4D8C9-456F-4BE9-93A4-D06FA647FB12}"/>
                    </a:ext>
                  </a:extLst>
                </p14:cNvPr>
                <p14:cNvContentPartPr/>
                <p14:nvPr/>
              </p14:nvContentPartPr>
              <p14:xfrm>
                <a:off x="1353822" y="4197738"/>
                <a:ext cx="194040" cy="218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EE4D8C9-456F-4BE9-93A4-D06FA647FB1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335822" y="4179738"/>
                  <a:ext cx="2296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9C12AAA-4877-46BF-81ED-6D3539BB4A01}"/>
                    </a:ext>
                  </a:extLst>
                </p14:cNvPr>
                <p14:cNvContentPartPr/>
                <p14:nvPr/>
              </p14:nvContentPartPr>
              <p14:xfrm>
                <a:off x="3294222" y="4149498"/>
                <a:ext cx="258480" cy="578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9C12AAA-4877-46BF-81ED-6D3539BB4A0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76582" y="4131858"/>
                  <a:ext cx="29412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D4CBA66-F228-41CE-A41F-3992B5E113C8}"/>
                    </a:ext>
                  </a:extLst>
                </p14:cNvPr>
                <p14:cNvContentPartPr/>
                <p14:nvPr/>
              </p14:nvContentPartPr>
              <p14:xfrm>
                <a:off x="3355062" y="3973818"/>
                <a:ext cx="188280" cy="1684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D4CBA66-F228-41CE-A41F-3992B5E113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37062" y="3956178"/>
                  <a:ext cx="223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1D1CA78-3326-441C-B4CC-552F7D9E44F0}"/>
                    </a:ext>
                  </a:extLst>
                </p14:cNvPr>
                <p14:cNvContentPartPr/>
                <p14:nvPr/>
              </p14:nvContentPartPr>
              <p14:xfrm>
                <a:off x="2794182" y="4461258"/>
                <a:ext cx="354600" cy="205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1D1CA78-3326-441C-B4CC-552F7D9E44F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76542" y="4443258"/>
                  <a:ext cx="3902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4D92232-C1DC-4B23-BC6C-45532BD06246}"/>
                    </a:ext>
                  </a:extLst>
                </p14:cNvPr>
                <p14:cNvContentPartPr/>
                <p14:nvPr/>
              </p14:nvContentPartPr>
              <p14:xfrm>
                <a:off x="2936382" y="4492578"/>
                <a:ext cx="360" cy="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4D92232-C1DC-4B23-BC6C-45532BD062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18382" y="44749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24E626-2D25-459D-9552-8AE363E8FCAB}"/>
                    </a:ext>
                  </a:extLst>
                </p14:cNvPr>
                <p14:cNvContentPartPr/>
                <p14:nvPr/>
              </p14:nvContentPartPr>
              <p14:xfrm>
                <a:off x="2255982" y="4527858"/>
                <a:ext cx="441720" cy="520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24E626-2D25-459D-9552-8AE363E8FCA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237982" y="4509858"/>
                  <a:ext cx="47736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4E7029C-32AF-4243-B388-E3208B50B0D7}"/>
                    </a:ext>
                  </a:extLst>
                </p14:cNvPr>
                <p14:cNvContentPartPr/>
                <p14:nvPr/>
              </p14:nvContentPartPr>
              <p14:xfrm>
                <a:off x="2689062" y="4747458"/>
                <a:ext cx="114840" cy="267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4E7029C-32AF-4243-B388-E3208B50B0D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671062" y="4729818"/>
                  <a:ext cx="1504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D91727-B994-4A88-9102-D2EA21336810}"/>
                    </a:ext>
                  </a:extLst>
                </p14:cNvPr>
                <p14:cNvContentPartPr/>
                <p14:nvPr/>
              </p14:nvContentPartPr>
              <p14:xfrm>
                <a:off x="1852782" y="4900818"/>
                <a:ext cx="264600" cy="578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D91727-B994-4A88-9102-D2EA2133681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835142" y="4883178"/>
                  <a:ext cx="30024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511260A-95EF-442E-9440-7CBD0152D808}"/>
                    </a:ext>
                  </a:extLst>
                </p14:cNvPr>
                <p14:cNvContentPartPr/>
                <p14:nvPr/>
              </p14:nvContentPartPr>
              <p14:xfrm>
                <a:off x="1845942" y="5046618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511260A-95EF-442E-9440-7CBD0152D8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827942" y="50286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346A1CD-2C49-4AE9-8F72-3F70D02A5F50}"/>
                    </a:ext>
                  </a:extLst>
                </p14:cNvPr>
                <p14:cNvContentPartPr/>
                <p14:nvPr/>
              </p14:nvContentPartPr>
              <p14:xfrm>
                <a:off x="1714182" y="5099178"/>
                <a:ext cx="360" cy="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346A1CD-2C49-4AE9-8F72-3F70D02A5F5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696542" y="50811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74668E3-C484-463B-8671-8DA90068808A}"/>
                    </a:ext>
                  </a:extLst>
                </p14:cNvPr>
                <p14:cNvContentPartPr/>
                <p14:nvPr/>
              </p14:nvContentPartPr>
              <p14:xfrm>
                <a:off x="1592502" y="5372058"/>
                <a:ext cx="92520" cy="117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74668E3-C484-463B-8671-8DA90068808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574862" y="5354058"/>
                  <a:ext cx="128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178447F-94D8-4B62-8467-1EB29C677F5D}"/>
                    </a:ext>
                  </a:extLst>
                </p14:cNvPr>
                <p14:cNvContentPartPr/>
                <p14:nvPr/>
              </p14:nvContentPartPr>
              <p14:xfrm>
                <a:off x="1420782" y="5195658"/>
                <a:ext cx="164880" cy="281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178447F-94D8-4B62-8467-1EB29C677F5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02782" y="5177658"/>
                  <a:ext cx="2005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1F541A8-CFC1-4FD1-B903-7FA54D7BBA21}"/>
                    </a:ext>
                  </a:extLst>
                </p14:cNvPr>
                <p14:cNvContentPartPr/>
                <p14:nvPr/>
              </p14:nvContentPartPr>
              <p14:xfrm>
                <a:off x="1084182" y="5470338"/>
                <a:ext cx="276120" cy="207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1F541A8-CFC1-4FD1-B903-7FA54D7BBA2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66182" y="5452338"/>
                  <a:ext cx="311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FC77C5D-D1D7-4410-A008-E6C6D3865637}"/>
                    </a:ext>
                  </a:extLst>
                </p14:cNvPr>
                <p14:cNvContentPartPr/>
                <p14:nvPr/>
              </p14:nvContentPartPr>
              <p14:xfrm>
                <a:off x="1397742" y="5605698"/>
                <a:ext cx="360" cy="3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FC77C5D-D1D7-4410-A008-E6C6D38656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9742" y="558805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22E2C07-C5B4-412A-B0CF-C7A258E3B81C}"/>
                    </a:ext>
                  </a:extLst>
                </p14:cNvPr>
                <p14:cNvContentPartPr/>
                <p14:nvPr/>
              </p14:nvContentPartPr>
              <p14:xfrm>
                <a:off x="1318542" y="5697138"/>
                <a:ext cx="360" cy="3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22E2C07-C5B4-412A-B0CF-C7A258E3B81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00542" y="56794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7791E85-C91E-448F-919C-733A9000EB41}"/>
                    </a:ext>
                  </a:extLst>
                </p14:cNvPr>
                <p14:cNvContentPartPr/>
                <p14:nvPr/>
              </p14:nvContentPartPr>
              <p14:xfrm>
                <a:off x="1397742" y="5723418"/>
                <a:ext cx="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7791E85-C91E-448F-919C-733A9000EB4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79742" y="570577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207C79D-9A87-4E13-93E6-93DEA305B9D6}"/>
                    </a:ext>
                  </a:extLst>
                </p14:cNvPr>
                <p14:cNvContentPartPr/>
                <p14:nvPr/>
              </p14:nvContentPartPr>
              <p14:xfrm>
                <a:off x="242862" y="5815938"/>
                <a:ext cx="269640" cy="300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207C79D-9A87-4E13-93E6-93DEA305B9D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4862" y="5798298"/>
                  <a:ext cx="3052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D653A13-21EC-460D-A306-AC1EB997D78E}"/>
                    </a:ext>
                  </a:extLst>
                </p14:cNvPr>
                <p14:cNvContentPartPr/>
                <p14:nvPr/>
              </p14:nvContentPartPr>
              <p14:xfrm>
                <a:off x="561462" y="5748258"/>
                <a:ext cx="301680" cy="294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D653A13-21EC-460D-A306-AC1EB997D78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43822" y="5730618"/>
                  <a:ext cx="3373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7F4102F-EBAF-4463-9C37-791BEBDEC827}"/>
                    </a:ext>
                  </a:extLst>
                </p14:cNvPr>
                <p14:cNvContentPartPr/>
                <p14:nvPr/>
              </p14:nvContentPartPr>
              <p14:xfrm>
                <a:off x="131622" y="6008178"/>
                <a:ext cx="139680" cy="1368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7F4102F-EBAF-4463-9C37-791BEBDEC82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3622" y="5990178"/>
                  <a:ext cx="175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B2B3A75-CDE4-449E-8850-41139D0B6AE3}"/>
                    </a:ext>
                  </a:extLst>
                </p14:cNvPr>
                <p14:cNvContentPartPr/>
                <p14:nvPr/>
              </p14:nvContentPartPr>
              <p14:xfrm>
                <a:off x="3458742" y="4342818"/>
                <a:ext cx="358200" cy="389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B2B3A75-CDE4-449E-8850-41139D0B6AE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40742" y="4325178"/>
                  <a:ext cx="3938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150F041-DE66-4948-BAC3-15F17E1575ED}"/>
                    </a:ext>
                  </a:extLst>
                </p14:cNvPr>
                <p14:cNvContentPartPr/>
                <p14:nvPr/>
              </p14:nvContentPartPr>
              <p14:xfrm>
                <a:off x="3850422" y="4226178"/>
                <a:ext cx="345240" cy="320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150F041-DE66-4948-BAC3-15F17E1575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32782" y="4208538"/>
                  <a:ext cx="3808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9A39925-5E4C-4024-B2D2-ADE603F7E12F}"/>
                    </a:ext>
                  </a:extLst>
                </p14:cNvPr>
                <p14:cNvContentPartPr/>
                <p14:nvPr/>
              </p14:nvContentPartPr>
              <p14:xfrm>
                <a:off x="2901102" y="5106738"/>
                <a:ext cx="259560" cy="196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9A39925-5E4C-4024-B2D2-ADE603F7E12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83102" y="5089098"/>
                  <a:ext cx="295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CAEBE43-AB6A-43A0-99D7-A68C8EA00939}"/>
                    </a:ext>
                  </a:extLst>
                </p14:cNvPr>
                <p14:cNvContentPartPr/>
                <p14:nvPr/>
              </p14:nvContentPartPr>
              <p14:xfrm>
                <a:off x="3121062" y="4919898"/>
                <a:ext cx="230760" cy="169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CAEBE43-AB6A-43A0-99D7-A68C8EA009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103062" y="4902258"/>
                  <a:ext cx="2664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CDA32F5-571F-4E20-948F-4BE50767481D}"/>
                    </a:ext>
                  </a:extLst>
                </p14:cNvPr>
                <p14:cNvContentPartPr/>
                <p14:nvPr/>
              </p14:nvContentPartPr>
              <p14:xfrm>
                <a:off x="3375942" y="4888218"/>
                <a:ext cx="94680" cy="65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CDA32F5-571F-4E20-948F-4BE5076748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57942" y="4870218"/>
                  <a:ext cx="1303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3BFA3D2-26F4-449E-B28F-E3F5B5EC8BF9}"/>
                    </a:ext>
                  </a:extLst>
                </p14:cNvPr>
                <p14:cNvContentPartPr/>
                <p14:nvPr/>
              </p14:nvContentPartPr>
              <p14:xfrm>
                <a:off x="3235182" y="4818018"/>
                <a:ext cx="360" cy="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3BFA3D2-26F4-449E-B28F-E3F5B5EC8B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17542" y="48000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3B9FB21-732B-4688-B236-7BCC68075F01}"/>
                    </a:ext>
                  </a:extLst>
                </p14:cNvPr>
                <p14:cNvContentPartPr/>
                <p14:nvPr/>
              </p14:nvContentPartPr>
              <p14:xfrm>
                <a:off x="3402582" y="4729818"/>
                <a:ext cx="210960" cy="1130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3B9FB21-732B-4688-B236-7BCC68075F0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84582" y="4712178"/>
                  <a:ext cx="2466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453DB20-0F1D-433B-A7B6-C8FCEA4526F2}"/>
                    </a:ext>
                  </a:extLst>
                </p14:cNvPr>
                <p14:cNvContentPartPr/>
                <p14:nvPr/>
              </p14:nvContentPartPr>
              <p14:xfrm>
                <a:off x="3463062" y="4721178"/>
                <a:ext cx="106560" cy="55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453DB20-0F1D-433B-A7B6-C8FCEA4526F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445422" y="4703538"/>
                  <a:ext cx="142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EB5B40F-353B-4A6F-B30F-3F7A240A7C22}"/>
                    </a:ext>
                  </a:extLst>
                </p14:cNvPr>
                <p14:cNvContentPartPr/>
                <p14:nvPr/>
              </p14:nvContentPartPr>
              <p14:xfrm>
                <a:off x="2628582" y="5233098"/>
                <a:ext cx="96480" cy="4118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EB5B40F-353B-4A6F-B30F-3F7A240A7C2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610582" y="5215098"/>
                  <a:ext cx="1321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4F1215C-2691-46CD-B813-BA65B5DDFFF2}"/>
                    </a:ext>
                  </a:extLst>
                </p14:cNvPr>
                <p14:cNvContentPartPr/>
                <p14:nvPr/>
              </p14:nvContentPartPr>
              <p14:xfrm>
                <a:off x="2654502" y="5055258"/>
                <a:ext cx="18360" cy="1940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4F1215C-2691-46CD-B813-BA65B5DDFFF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636502" y="5037258"/>
                  <a:ext cx="540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DF30B02-B131-4D42-8DA3-FEFD0EC2BB74}"/>
                    </a:ext>
                  </a:extLst>
                </p14:cNvPr>
                <p14:cNvContentPartPr/>
                <p14:nvPr/>
              </p14:nvContentPartPr>
              <p14:xfrm>
                <a:off x="2461182" y="5292858"/>
                <a:ext cx="81000" cy="5691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DF30B02-B131-4D42-8DA3-FEFD0EC2BB7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43542" y="5274858"/>
                  <a:ext cx="11664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DFB56D5-B9CD-497C-A883-0F0369CB7E57}"/>
                    </a:ext>
                  </a:extLst>
                </p14:cNvPr>
                <p14:cNvContentPartPr/>
                <p14:nvPr/>
              </p14:nvContentPartPr>
              <p14:xfrm>
                <a:off x="2481702" y="5090538"/>
                <a:ext cx="32760" cy="144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DFB56D5-B9CD-497C-A883-0F0369CB7E5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464062" y="5072538"/>
                  <a:ext cx="68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695FFE2-8076-4B05-96D0-6EE097FC8BDC}"/>
                    </a:ext>
                  </a:extLst>
                </p14:cNvPr>
                <p14:cNvContentPartPr/>
                <p14:nvPr/>
              </p14:nvContentPartPr>
              <p14:xfrm>
                <a:off x="2075622" y="5590218"/>
                <a:ext cx="217800" cy="3384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695FFE2-8076-4B05-96D0-6EE097FC8BD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057622" y="5572218"/>
                  <a:ext cx="253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C6FD214-794C-492E-8201-4F296CE9311F}"/>
                    </a:ext>
                  </a:extLst>
                </p14:cNvPr>
                <p14:cNvContentPartPr/>
                <p14:nvPr/>
              </p14:nvContentPartPr>
              <p14:xfrm>
                <a:off x="2159142" y="5327778"/>
                <a:ext cx="118080" cy="2534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C6FD214-794C-492E-8201-4F296CE9311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41142" y="5309778"/>
                  <a:ext cx="1537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47E39A0-C29E-4886-B9B6-164F4130B221}"/>
                    </a:ext>
                  </a:extLst>
                </p14:cNvPr>
                <p14:cNvContentPartPr/>
                <p14:nvPr/>
              </p14:nvContentPartPr>
              <p14:xfrm>
                <a:off x="1257342" y="5784258"/>
                <a:ext cx="568800" cy="3196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47E39A0-C29E-4886-B9B6-164F4130B2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239702" y="5766258"/>
                  <a:ext cx="6044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DD8A267-822F-4652-AD0B-45ADF6882C9F}"/>
                    </a:ext>
                  </a:extLst>
                </p14:cNvPr>
                <p14:cNvContentPartPr/>
                <p14:nvPr/>
              </p14:nvContentPartPr>
              <p14:xfrm>
                <a:off x="1458942" y="5688138"/>
                <a:ext cx="61920" cy="1929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DD8A267-822F-4652-AD0B-45ADF6882C9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440942" y="5670498"/>
                  <a:ext cx="97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EC29869-13C9-4ED0-97B6-E7F5D2E74D14}"/>
                    </a:ext>
                  </a:extLst>
                </p14:cNvPr>
                <p14:cNvContentPartPr/>
                <p14:nvPr/>
              </p14:nvContentPartPr>
              <p14:xfrm>
                <a:off x="1529142" y="5697138"/>
                <a:ext cx="53640" cy="175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EC29869-13C9-4ED0-97B6-E7F5D2E74D1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511142" y="5679498"/>
                  <a:ext cx="892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6862130-6AC1-4F3A-9A67-3A55B295E5EB}"/>
                    </a:ext>
                  </a:extLst>
                </p14:cNvPr>
                <p14:cNvContentPartPr/>
                <p14:nvPr/>
              </p14:nvContentPartPr>
              <p14:xfrm>
                <a:off x="1622382" y="5916738"/>
                <a:ext cx="26640" cy="522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6862130-6AC1-4F3A-9A67-3A55B295E5E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604382" y="5899098"/>
                  <a:ext cx="62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4B3E5E3-FBB6-4476-9034-52947E6C836A}"/>
                    </a:ext>
                  </a:extLst>
                </p14:cNvPr>
                <p14:cNvContentPartPr/>
                <p14:nvPr/>
              </p14:nvContentPartPr>
              <p14:xfrm>
                <a:off x="1608702" y="5802618"/>
                <a:ext cx="360" cy="3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4B3E5E3-FBB6-4476-9034-52947E6C836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90702" y="57846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97D137A-0408-4933-90DC-257DAB9C1580}"/>
                    </a:ext>
                  </a:extLst>
                </p14:cNvPr>
                <p14:cNvContentPartPr/>
                <p14:nvPr/>
              </p14:nvContentPartPr>
              <p14:xfrm>
                <a:off x="852342" y="6049578"/>
                <a:ext cx="517320" cy="279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97D137A-0408-4933-90DC-257DAB9C158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34342" y="6031578"/>
                  <a:ext cx="552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F51EEB2-24E2-4930-8166-C9DE1536328A}"/>
                    </a:ext>
                  </a:extLst>
                </p14:cNvPr>
                <p14:cNvContentPartPr/>
                <p14:nvPr/>
              </p14:nvContentPartPr>
              <p14:xfrm>
                <a:off x="1344822" y="6339018"/>
                <a:ext cx="360" cy="3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F51EEB2-24E2-4930-8166-C9DE1536328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26822" y="632101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3791F7E-05A6-41AA-8B0F-BE808E0A1F83}"/>
                    </a:ext>
                  </a:extLst>
                </p14:cNvPr>
                <p14:cNvContentPartPr/>
                <p14:nvPr/>
              </p14:nvContentPartPr>
              <p14:xfrm>
                <a:off x="1221702" y="6449898"/>
                <a:ext cx="360" cy="39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3791F7E-05A6-41AA-8B0F-BE808E0A1F8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204062" y="643189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6097155-698D-4F36-864A-55AD7EB67735}"/>
                    </a:ext>
                  </a:extLst>
                </p14:cNvPr>
                <p14:cNvContentPartPr/>
                <p14:nvPr/>
              </p14:nvContentPartPr>
              <p14:xfrm>
                <a:off x="706182" y="6348018"/>
                <a:ext cx="180720" cy="4518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6097155-698D-4F36-864A-55AD7EB677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8182" y="6330018"/>
                  <a:ext cx="2163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B24F3F7-BE58-41A3-A16D-4A0BC4BD7DF9}"/>
                    </a:ext>
                  </a:extLst>
                </p14:cNvPr>
                <p14:cNvContentPartPr/>
                <p14:nvPr/>
              </p14:nvContentPartPr>
              <p14:xfrm>
                <a:off x="746862" y="6136698"/>
                <a:ext cx="272880" cy="2275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B24F3F7-BE58-41A3-A16D-4A0BC4BD7DF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9222" y="6119058"/>
                  <a:ext cx="3085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C502534-CA53-4FF9-B406-87E72B88C9AE}"/>
                    </a:ext>
                  </a:extLst>
                </p14:cNvPr>
                <p14:cNvContentPartPr/>
                <p14:nvPr/>
              </p14:nvContentPartPr>
              <p14:xfrm>
                <a:off x="473982" y="6547818"/>
                <a:ext cx="142920" cy="133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C502534-CA53-4FF9-B406-87E72B88C9A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6342" y="6529818"/>
                  <a:ext cx="178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998C011-2C7C-43E8-AA34-2CF4E997864A}"/>
                    </a:ext>
                  </a:extLst>
                </p14:cNvPr>
                <p14:cNvContentPartPr/>
                <p14:nvPr/>
              </p14:nvContentPartPr>
              <p14:xfrm>
                <a:off x="3699942" y="1982658"/>
                <a:ext cx="6666480" cy="2872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998C011-2C7C-43E8-AA34-2CF4E997864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81942" y="1965018"/>
                  <a:ext cx="6702120" cy="29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F404D81-34EB-4A94-8C8B-02FA2A095C17}"/>
                  </a:ext>
                </a:extLst>
              </p14:cNvPr>
              <p14:cNvContentPartPr/>
              <p14:nvPr/>
            </p14:nvContentPartPr>
            <p14:xfrm>
              <a:off x="7330182" y="1916058"/>
              <a:ext cx="1636920" cy="22287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F404D81-34EB-4A94-8C8B-02FA2A095C1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312542" y="1898418"/>
                <a:ext cx="1672560" cy="22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5772347-691D-4113-BC1B-68450D971DC1}"/>
                  </a:ext>
                </a:extLst>
              </p14:cNvPr>
              <p14:cNvContentPartPr/>
              <p14:nvPr/>
            </p14:nvContentPartPr>
            <p14:xfrm>
              <a:off x="9219822" y="1722738"/>
              <a:ext cx="249480" cy="3668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5772347-691D-4113-BC1B-68450D971DC1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202182" y="1705098"/>
                <a:ext cx="28512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F6E5824-CB27-4247-BB2D-C6EBD03091AC}"/>
                  </a:ext>
                </a:extLst>
              </p14:cNvPr>
              <p14:cNvContentPartPr/>
              <p14:nvPr/>
            </p14:nvContentPartPr>
            <p14:xfrm>
              <a:off x="9489822" y="1786098"/>
              <a:ext cx="96840" cy="1688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F6E5824-CB27-4247-BB2D-C6EBD03091AC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471822" y="1768098"/>
                <a:ext cx="132480" cy="20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CA2764B-88DD-4AD9-A401-2D0E8252582A}"/>
              </a:ext>
            </a:extLst>
          </p:cNvPr>
          <p:cNvGrpSpPr/>
          <p:nvPr/>
        </p:nvGrpSpPr>
        <p:grpSpPr>
          <a:xfrm>
            <a:off x="6909702" y="1477938"/>
            <a:ext cx="1970640" cy="839160"/>
            <a:chOff x="6909702" y="1477938"/>
            <a:chExt cx="1970640" cy="83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C384890-AE45-42E4-9C61-08A26B5D6AF7}"/>
                    </a:ext>
                  </a:extLst>
                </p14:cNvPr>
                <p14:cNvContentPartPr/>
                <p14:nvPr/>
              </p14:nvContentPartPr>
              <p14:xfrm>
                <a:off x="8483262" y="1477938"/>
                <a:ext cx="389520" cy="365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C384890-AE45-42E4-9C61-08A26B5D6A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465622" y="1460298"/>
                  <a:ext cx="425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54A6696-F154-4664-95FC-007D0F2A64A3}"/>
                    </a:ext>
                  </a:extLst>
                </p14:cNvPr>
                <p14:cNvContentPartPr/>
                <p14:nvPr/>
              </p14:nvContentPartPr>
              <p14:xfrm>
                <a:off x="8876382" y="2001018"/>
                <a:ext cx="3960" cy="12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54A6696-F154-4664-95FC-007D0F2A64A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858742" y="1983018"/>
                  <a:ext cx="39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1923F9D-62E5-4AB8-B775-921DA26FEEFA}"/>
                    </a:ext>
                  </a:extLst>
                </p14:cNvPr>
                <p14:cNvContentPartPr/>
                <p14:nvPr/>
              </p14:nvContentPartPr>
              <p14:xfrm>
                <a:off x="8317302" y="1652538"/>
                <a:ext cx="166680" cy="404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1923F9D-62E5-4AB8-B775-921DA26FEEF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99302" y="1634898"/>
                  <a:ext cx="20232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C3E0039-3AAA-4CAD-8568-CA83DCC5C8BF}"/>
                    </a:ext>
                  </a:extLst>
                </p14:cNvPr>
                <p14:cNvContentPartPr/>
                <p14:nvPr/>
              </p14:nvContentPartPr>
              <p14:xfrm>
                <a:off x="7489302" y="1592778"/>
                <a:ext cx="669240" cy="724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C3E0039-3AAA-4CAD-8568-CA83DCC5C8B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71302" y="1574778"/>
                  <a:ext cx="70488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66FA92E-8E44-4542-BAC9-31DD2268A41E}"/>
                    </a:ext>
                  </a:extLst>
                </p14:cNvPr>
                <p14:cNvContentPartPr/>
                <p14:nvPr/>
              </p14:nvContentPartPr>
              <p14:xfrm>
                <a:off x="7824822" y="2039538"/>
                <a:ext cx="360" cy="3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66FA92E-8E44-4542-BAC9-31DD2268A41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06822" y="20215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5B4CA08-EBBF-46F4-B487-71C5291E3E1E}"/>
                    </a:ext>
                  </a:extLst>
                </p14:cNvPr>
                <p14:cNvContentPartPr/>
                <p14:nvPr/>
              </p14:nvContentPartPr>
              <p14:xfrm>
                <a:off x="7938942" y="1931178"/>
                <a:ext cx="21240" cy="11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5B4CA08-EBBF-46F4-B487-71C5291E3E1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921302" y="1913538"/>
                  <a:ext cx="568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7DF965C-AE75-42B3-A24B-AE51C7923F4A}"/>
                    </a:ext>
                  </a:extLst>
                </p14:cNvPr>
                <p14:cNvContentPartPr/>
                <p14:nvPr/>
              </p14:nvContentPartPr>
              <p14:xfrm>
                <a:off x="8193822" y="1676298"/>
                <a:ext cx="18720" cy="20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7DF965C-AE75-42B3-A24B-AE51C7923F4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176182" y="1658658"/>
                  <a:ext cx="54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151FFE1-FDC8-4412-A989-2BFDE59BA3BA}"/>
                    </a:ext>
                  </a:extLst>
                </p14:cNvPr>
                <p14:cNvContentPartPr/>
                <p14:nvPr/>
              </p14:nvContentPartPr>
              <p14:xfrm>
                <a:off x="8079702" y="1798698"/>
                <a:ext cx="9360" cy="126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151FFE1-FDC8-4412-A989-2BFDE59BA3B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061702" y="1780698"/>
                  <a:ext cx="45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5BF4B1A-1E59-4D84-BC53-FC4D6CAA52D0}"/>
                    </a:ext>
                  </a:extLst>
                </p14:cNvPr>
                <p14:cNvContentPartPr/>
                <p14:nvPr/>
              </p14:nvContentPartPr>
              <p14:xfrm>
                <a:off x="8193822" y="1802298"/>
                <a:ext cx="3960" cy="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5BF4B1A-1E59-4D84-BC53-FC4D6CAA52D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176182" y="1784298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D245EF8-4CA5-480F-A502-DB53C48F442B}"/>
                    </a:ext>
                  </a:extLst>
                </p14:cNvPr>
                <p14:cNvContentPartPr/>
                <p14:nvPr/>
              </p14:nvContentPartPr>
              <p14:xfrm>
                <a:off x="7473102" y="1749378"/>
                <a:ext cx="360" cy="3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D245EF8-4CA5-480F-A502-DB53C48F44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55462" y="17317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507542F-9D51-4547-B56F-683922992E27}"/>
                    </a:ext>
                  </a:extLst>
                </p14:cNvPr>
                <p14:cNvContentPartPr/>
                <p14:nvPr/>
              </p14:nvContentPartPr>
              <p14:xfrm>
                <a:off x="6909702" y="1793298"/>
                <a:ext cx="473760" cy="264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507542F-9D51-4547-B56F-683922992E2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92062" y="1775298"/>
                  <a:ext cx="509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AF4F979-A44E-43E6-8453-6AEBE734C26A}"/>
                    </a:ext>
                  </a:extLst>
                </p14:cNvPr>
                <p14:cNvContentPartPr/>
                <p14:nvPr/>
              </p14:nvContentPartPr>
              <p14:xfrm>
                <a:off x="7411902" y="1968978"/>
                <a:ext cx="360" cy="3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AF4F979-A44E-43E6-8453-6AEBE734C26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93902" y="19513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1A880B8-2129-4257-B18D-8459F9F7C802}"/>
                    </a:ext>
                  </a:extLst>
                </p14:cNvPr>
                <p14:cNvContentPartPr/>
                <p14:nvPr/>
              </p14:nvContentPartPr>
              <p14:xfrm>
                <a:off x="7341342" y="2030538"/>
                <a:ext cx="360" cy="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1A880B8-2129-4257-B18D-8459F9F7C80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323342" y="20125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D277EFD-848B-4EFC-914C-C2B3E9C01107}"/>
              </a:ext>
            </a:extLst>
          </p:cNvPr>
          <p:cNvGrpSpPr/>
          <p:nvPr/>
        </p:nvGrpSpPr>
        <p:grpSpPr>
          <a:xfrm>
            <a:off x="5192142" y="1573698"/>
            <a:ext cx="1589400" cy="626760"/>
            <a:chOff x="5192142" y="1573698"/>
            <a:chExt cx="1589400" cy="62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E88853E-86CE-4CF3-8B1C-314F3B6D7450}"/>
                    </a:ext>
                  </a:extLst>
                </p14:cNvPr>
                <p14:cNvContentPartPr/>
                <p14:nvPr/>
              </p14:nvContentPartPr>
              <p14:xfrm>
                <a:off x="5949222" y="1694658"/>
                <a:ext cx="832320" cy="4050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E88853E-86CE-4CF3-8B1C-314F3B6D745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931582" y="1677018"/>
                  <a:ext cx="8679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486003B-EA53-4161-89EE-AC2CC7B3D1DC}"/>
                    </a:ext>
                  </a:extLst>
                </p14:cNvPr>
                <p14:cNvContentPartPr/>
                <p14:nvPr/>
              </p14:nvContentPartPr>
              <p14:xfrm>
                <a:off x="6339102" y="1608618"/>
                <a:ext cx="21240" cy="2782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486003B-EA53-4161-89EE-AC2CC7B3D1D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21102" y="1590618"/>
                  <a:ext cx="568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3AED416-4A08-415A-A8E6-2C581EC32349}"/>
                    </a:ext>
                  </a:extLst>
                </p14:cNvPr>
                <p14:cNvContentPartPr/>
                <p14:nvPr/>
              </p14:nvContentPartPr>
              <p14:xfrm>
                <a:off x="6259542" y="1573698"/>
                <a:ext cx="48240" cy="2433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3AED416-4A08-415A-A8E6-2C581EC3234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41902" y="1555698"/>
                  <a:ext cx="83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46A579A-D3A8-4F6E-8A8C-DC7D639E1DB7}"/>
                    </a:ext>
                  </a:extLst>
                </p14:cNvPr>
                <p14:cNvContentPartPr/>
                <p14:nvPr/>
              </p14:nvContentPartPr>
              <p14:xfrm>
                <a:off x="6479502" y="1837218"/>
                <a:ext cx="55800" cy="266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46A579A-D3A8-4F6E-8A8C-DC7D639E1DB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461862" y="1819218"/>
                  <a:ext cx="91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CF0F765-3681-438A-871A-1A6678C65868}"/>
                    </a:ext>
                  </a:extLst>
                </p14:cNvPr>
                <p14:cNvContentPartPr/>
                <p14:nvPr/>
              </p14:nvContentPartPr>
              <p14:xfrm>
                <a:off x="6470502" y="1749378"/>
                <a:ext cx="360" cy="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CF0F765-3681-438A-871A-1A6678C6586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52862" y="17317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A861784-DE5C-4C1B-9547-9CEA612FC80A}"/>
                    </a:ext>
                  </a:extLst>
                </p14:cNvPr>
                <p14:cNvContentPartPr/>
                <p14:nvPr/>
              </p14:nvContentPartPr>
              <p14:xfrm>
                <a:off x="5810262" y="1898778"/>
                <a:ext cx="222840" cy="301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A861784-DE5C-4C1B-9547-9CEA612FC80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792262" y="1880778"/>
                  <a:ext cx="2584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55605B1-4739-47BB-8D61-006534AF634B}"/>
                    </a:ext>
                  </a:extLst>
                </p14:cNvPr>
                <p14:cNvContentPartPr/>
                <p14:nvPr/>
              </p14:nvContentPartPr>
              <p14:xfrm>
                <a:off x="5705862" y="1687818"/>
                <a:ext cx="159120" cy="22320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55605B1-4739-47BB-8D61-006534AF634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688222" y="1670178"/>
                  <a:ext cx="1947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41F6767-225C-4AA2-B6B0-D7D8E29CCEFF}"/>
                    </a:ext>
                  </a:extLst>
                </p14:cNvPr>
                <p14:cNvContentPartPr/>
                <p14:nvPr/>
              </p14:nvContentPartPr>
              <p14:xfrm>
                <a:off x="5558622" y="2013258"/>
                <a:ext cx="227160" cy="150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41F6767-225C-4AA2-B6B0-D7D8E29CCEF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540982" y="1995258"/>
                  <a:ext cx="262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7037579-929C-4899-AD7D-29257CBC359A}"/>
                    </a:ext>
                  </a:extLst>
                </p14:cNvPr>
                <p14:cNvContentPartPr/>
                <p14:nvPr/>
              </p14:nvContentPartPr>
              <p14:xfrm>
                <a:off x="5192142" y="1878258"/>
                <a:ext cx="284400" cy="3193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7037579-929C-4899-AD7D-29257CBC359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174142" y="1860618"/>
                  <a:ext cx="3200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3020ABB-67C1-46D0-8E40-1DC6F3A782E1}"/>
                    </a:ext>
                  </a:extLst>
                </p14:cNvPr>
                <p14:cNvContentPartPr/>
                <p14:nvPr/>
              </p14:nvContentPartPr>
              <p14:xfrm>
                <a:off x="5482302" y="1793298"/>
                <a:ext cx="39240" cy="3394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3020ABB-67C1-46D0-8E40-1DC6F3A782E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464302" y="1775298"/>
                  <a:ext cx="748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8BA3651-5258-47BE-8A55-6D35564B801A}"/>
                    </a:ext>
                  </a:extLst>
                </p14:cNvPr>
                <p14:cNvContentPartPr/>
                <p14:nvPr/>
              </p14:nvContentPartPr>
              <p14:xfrm>
                <a:off x="5417142" y="1687818"/>
                <a:ext cx="43200" cy="3441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8BA3651-5258-47BE-8A55-6D35564B801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399142" y="1670178"/>
                  <a:ext cx="78840" cy="37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54230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72D1-237C-4B5E-A7AF-2D0F4C86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CB4B7-A3B4-4F33-AD00-831672358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2CA12-023C-483E-BBC6-90E5DE24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73" y="684374"/>
            <a:ext cx="10170836" cy="54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30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2901F-EF93-45E7-955C-10B47AD5E73F}"/>
              </a:ext>
            </a:extLst>
          </p:cNvPr>
          <p:cNvSpPr txBox="1"/>
          <p:nvPr/>
        </p:nvSpPr>
        <p:spPr>
          <a:xfrm>
            <a:off x="237391" y="370924"/>
            <a:ext cx="1178169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</a:rPr>
              <a:t>Amazon.com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, Inc, is an American multinational technology company based in Seattle, Washington, which focuses on e-commerce, cloud computing and artificial intelligence.</a:t>
            </a:r>
          </a:p>
          <a:p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It is considered one of the 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hlinkClick r:id="rId2" tooltip="Big Te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Big Five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companies in the U.S. 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hlinkClick r:id="rId3" tooltip="Information technolog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 technology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 industry, along with 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hlinkClick r:id="rId4" tooltip="Goog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, 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hlinkClick r:id="rId5" tooltip="Apple Inc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Apple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, 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hlinkClick r:id="rId6" tooltip="Microsof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, and 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  <a:hlinkClick r:id="rId7" tooltip="Facebook, Inc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Facebook</a:t>
            </a:r>
            <a:r>
              <a:rPr lang="en-US" sz="20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sz="20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5147B-EABB-470E-90D9-806A8B05C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4133" y="2319127"/>
            <a:ext cx="5328349" cy="44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55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1D7B8-5E8F-45E2-AF52-0943A0D64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7" y="119916"/>
            <a:ext cx="11860822" cy="65710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Retail</a:t>
            </a:r>
            <a:r>
              <a:rPr lang="en-US" dirty="0">
                <a:latin typeface="arial" panose="020B0604020202020204" pitchFamily="34" charset="0"/>
              </a:rPr>
              <a:t> is the process of selling consumer goods or services to customers through multiple channels of distribution to earn a profit. OR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</a:rPr>
              <a:t>A 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retailer</a:t>
            </a:r>
            <a:r>
              <a:rPr lang="en-US" dirty="0">
                <a:latin typeface="arial" panose="020B0604020202020204" pitchFamily="34" charset="0"/>
              </a:rPr>
              <a:t> is a company that buys products from a manufacturer or wholesaler and sells them to end users or customers.</a:t>
            </a:r>
            <a:endParaRPr lang="th-TH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Virtual retail </a:t>
            </a:r>
            <a:r>
              <a:rPr lang="en-US" dirty="0">
                <a:latin typeface="arial" panose="020B0604020202020204" pitchFamily="34" charset="0"/>
              </a:rPr>
              <a:t>is retailing on the Internet. 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</a:rPr>
              <a:t>Many traditional retailers are entering the virtual retail market in support of their physical stores.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Warehouse</a:t>
            </a:r>
            <a:r>
              <a:rPr lang="en-US" dirty="0">
                <a:latin typeface="arial" panose="020B0604020202020204" pitchFamily="34" charset="0"/>
              </a:rPr>
              <a:t> is a building for storing goods.</a:t>
            </a:r>
          </a:p>
          <a:p>
            <a:pPr marL="0" indent="0" algn="just">
              <a:buNone/>
            </a:pPr>
            <a:r>
              <a:rPr lang="en-US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Warehouse</a:t>
            </a:r>
            <a:r>
              <a:rPr lang="en-US" b="0" i="0" dirty="0">
                <a:effectLst/>
                <a:latin typeface="arial" panose="020B0604020202020204" pitchFamily="34" charset="0"/>
              </a:rPr>
              <a:t> is “a planned space for the efficient storage and handling of goods and materials.</a:t>
            </a:r>
            <a:endParaRPr lang="th-TH" dirty="0"/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08427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6450175-ED9A-490F-A5AE-2304B97F714E}"/>
              </a:ext>
            </a:extLst>
          </p:cNvPr>
          <p:cNvSpPr txBox="1"/>
          <p:nvPr/>
        </p:nvSpPr>
        <p:spPr>
          <a:xfrm>
            <a:off x="208817" y="164720"/>
            <a:ext cx="11827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Overhead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refers to the ongoing business expenses not directly attributed to creating a product or service</a:t>
            </a:r>
            <a:endParaRPr lang="th-T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ED972E-B346-416C-B703-A6382B0A7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8" y="989135"/>
            <a:ext cx="11925300" cy="46863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FF506C6-BC64-4418-86F6-0CD23C2AE429}"/>
              </a:ext>
            </a:extLst>
          </p:cNvPr>
          <p:cNvGrpSpPr/>
          <p:nvPr/>
        </p:nvGrpSpPr>
        <p:grpSpPr>
          <a:xfrm>
            <a:off x="9501084" y="5618775"/>
            <a:ext cx="1770840" cy="922320"/>
            <a:chOff x="9501084" y="5618775"/>
            <a:chExt cx="1770840" cy="92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FE998B-C6CA-4158-803E-1E56A653C58D}"/>
                    </a:ext>
                  </a:extLst>
                </p14:cNvPr>
                <p14:cNvContentPartPr/>
                <p14:nvPr/>
              </p14:nvContentPartPr>
              <p14:xfrm>
                <a:off x="10358964" y="5825055"/>
                <a:ext cx="847080" cy="716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FE998B-C6CA-4158-803E-1E56A653C58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41324" y="5807055"/>
                  <a:ext cx="882720" cy="7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8EF795A-277B-41CE-A9DA-F861A2D1B56E}"/>
                    </a:ext>
                  </a:extLst>
                </p14:cNvPr>
                <p14:cNvContentPartPr/>
                <p14:nvPr/>
              </p14:nvContentPartPr>
              <p14:xfrm>
                <a:off x="10482804" y="5994255"/>
                <a:ext cx="39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8EF795A-277B-41CE-A9DA-F861A2D1B56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65164" y="597625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2BA547-02CC-496F-A8EA-1A81AE111692}"/>
                    </a:ext>
                  </a:extLst>
                </p14:cNvPr>
                <p14:cNvContentPartPr/>
                <p14:nvPr/>
              </p14:nvContentPartPr>
              <p14:xfrm>
                <a:off x="10778724" y="6298815"/>
                <a:ext cx="153360" cy="78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2BA547-02CC-496F-A8EA-1A81AE1116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60724" y="6281175"/>
                  <a:ext cx="189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0EA38E-E0FF-494F-BB99-0D440E30A513}"/>
                    </a:ext>
                  </a:extLst>
                </p14:cNvPr>
                <p14:cNvContentPartPr/>
                <p14:nvPr/>
              </p14:nvContentPartPr>
              <p14:xfrm>
                <a:off x="9501084" y="5618775"/>
                <a:ext cx="1770840" cy="862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0EA38E-E0FF-494F-BB99-0D440E30A51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83444" y="5600775"/>
                  <a:ext cx="1806480" cy="89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0F585B-BF5D-460D-9D66-014DBD35C0E6}"/>
                  </a:ext>
                </a:extLst>
              </p14:cNvPr>
              <p14:cNvContentPartPr/>
              <p14:nvPr/>
            </p14:nvContentPartPr>
            <p14:xfrm>
              <a:off x="7904484" y="6160215"/>
              <a:ext cx="1212120" cy="821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0F585B-BF5D-460D-9D66-014DBD35C0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86484" y="6142575"/>
                <a:ext cx="1247760" cy="85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1A6EB67-E23A-4EF7-A0FF-3DEE5C648F11}"/>
              </a:ext>
            </a:extLst>
          </p:cNvPr>
          <p:cNvGrpSpPr/>
          <p:nvPr/>
        </p:nvGrpSpPr>
        <p:grpSpPr>
          <a:xfrm>
            <a:off x="5310684" y="5901735"/>
            <a:ext cx="2367360" cy="898560"/>
            <a:chOff x="5310684" y="5901735"/>
            <a:chExt cx="2367360" cy="89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6240646-89A7-4732-AFFB-DAAAD6AF8322}"/>
                    </a:ext>
                  </a:extLst>
                </p14:cNvPr>
                <p14:cNvContentPartPr/>
                <p14:nvPr/>
              </p14:nvContentPartPr>
              <p14:xfrm>
                <a:off x="5962644" y="5901735"/>
                <a:ext cx="1715400" cy="82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6240646-89A7-4732-AFFB-DAAAD6AF83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44644" y="5883735"/>
                  <a:ext cx="17510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DCC8B72-8C20-4A31-B198-B024090C04EE}"/>
                    </a:ext>
                  </a:extLst>
                </p14:cNvPr>
                <p14:cNvContentPartPr/>
                <p14:nvPr/>
              </p14:nvContentPartPr>
              <p14:xfrm>
                <a:off x="6114204" y="5938455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DCC8B72-8C20-4A31-B198-B024090C04E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96204" y="592081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9CF9A28-FDFF-4124-8D9D-9C644929F5AA}"/>
                    </a:ext>
                  </a:extLst>
                </p14:cNvPr>
                <p14:cNvContentPartPr/>
                <p14:nvPr/>
              </p14:nvContentPartPr>
              <p14:xfrm>
                <a:off x="5310684" y="6205575"/>
                <a:ext cx="361800" cy="59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9CF9A28-FDFF-4124-8D9D-9C644929F5A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93044" y="6187935"/>
                  <a:ext cx="3974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9BDDC3-C33C-45CD-B560-760763161DE9}"/>
                    </a:ext>
                  </a:extLst>
                </p14:cNvPr>
                <p14:cNvContentPartPr/>
                <p14:nvPr/>
              </p14:nvContentPartPr>
              <p14:xfrm>
                <a:off x="5910804" y="652957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9BDDC3-C33C-45CD-B560-760763161DE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93164" y="65119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D7E9BB-4FC4-47FD-B498-4E5DE7680204}"/>
                    </a:ext>
                  </a:extLst>
                </p14:cNvPr>
                <p14:cNvContentPartPr/>
                <p14:nvPr/>
              </p14:nvContentPartPr>
              <p14:xfrm>
                <a:off x="5837004" y="6612735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D7E9BB-4FC4-47FD-B498-4E5DE768020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19004" y="65947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8BA875-2D24-4334-9F76-D7C21DC54DE7}"/>
                    </a:ext>
                  </a:extLst>
                </p14:cNvPr>
                <p14:cNvContentPartPr/>
                <p14:nvPr/>
              </p14:nvContentPartPr>
              <p14:xfrm>
                <a:off x="5883444" y="6612735"/>
                <a:ext cx="44280" cy="24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8BA875-2D24-4334-9F76-D7C21DC54DE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65444" y="6594735"/>
                  <a:ext cx="79920" cy="6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723C83-8CB7-4FA0-8709-7AA1321C3667}"/>
              </a:ext>
            </a:extLst>
          </p:cNvPr>
          <p:cNvGrpSpPr/>
          <p:nvPr/>
        </p:nvGrpSpPr>
        <p:grpSpPr>
          <a:xfrm>
            <a:off x="4135644" y="6118455"/>
            <a:ext cx="794520" cy="347040"/>
            <a:chOff x="4135644" y="6118455"/>
            <a:chExt cx="79452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20D2880-6333-46D8-8902-3D29485DC05E}"/>
                    </a:ext>
                  </a:extLst>
                </p14:cNvPr>
                <p14:cNvContentPartPr/>
                <p14:nvPr/>
              </p14:nvContentPartPr>
              <p14:xfrm>
                <a:off x="4135644" y="6118455"/>
                <a:ext cx="573840" cy="327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20D2880-6333-46D8-8902-3D29485DC0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17644" y="6100815"/>
                  <a:ext cx="6094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6676128-EFF8-4A77-9BB4-497CF80EDD03}"/>
                    </a:ext>
                  </a:extLst>
                </p14:cNvPr>
                <p14:cNvContentPartPr/>
                <p14:nvPr/>
              </p14:nvContentPartPr>
              <p14:xfrm>
                <a:off x="4719204" y="6197295"/>
                <a:ext cx="210960" cy="214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6676128-EFF8-4A77-9BB4-497CF80EDD0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01204" y="6179655"/>
                  <a:ext cx="2466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F67A4A-0241-4CC2-A6DE-046A7DCE99DE}"/>
                    </a:ext>
                  </a:extLst>
                </p14:cNvPr>
                <p14:cNvContentPartPr/>
                <p14:nvPr/>
              </p14:nvContentPartPr>
              <p14:xfrm>
                <a:off x="4580964" y="6437415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F67A4A-0241-4CC2-A6DE-046A7DCE99D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62964" y="641977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EBF6D6-AA4B-4277-891E-0DF6442BDBE2}"/>
                    </a:ext>
                  </a:extLst>
                </p14:cNvPr>
                <p14:cNvContentPartPr/>
                <p14:nvPr/>
              </p14:nvContentPartPr>
              <p14:xfrm>
                <a:off x="4460724" y="6465135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EBF6D6-AA4B-4277-891E-0DF6442BDBE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43084" y="64471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D53F13-F8EF-4960-A8C8-1C12DB2FC2FE}"/>
              </a:ext>
            </a:extLst>
          </p:cNvPr>
          <p:cNvGrpSpPr/>
          <p:nvPr/>
        </p:nvGrpSpPr>
        <p:grpSpPr>
          <a:xfrm>
            <a:off x="1328364" y="5903175"/>
            <a:ext cx="2274480" cy="943200"/>
            <a:chOff x="1328364" y="5903175"/>
            <a:chExt cx="2274480" cy="94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42A86A-3FC3-454A-904B-8585D8EDE2E2}"/>
                    </a:ext>
                  </a:extLst>
                </p14:cNvPr>
                <p14:cNvContentPartPr/>
                <p14:nvPr/>
              </p14:nvContentPartPr>
              <p14:xfrm>
                <a:off x="3288204" y="6252735"/>
                <a:ext cx="314640" cy="301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42A86A-3FC3-454A-904B-8585D8EDE2E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70204" y="6235095"/>
                  <a:ext cx="3502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D03CB2B-112F-42EF-B529-8D2CA1ECFF07}"/>
                    </a:ext>
                  </a:extLst>
                </p14:cNvPr>
                <p14:cNvContentPartPr/>
                <p14:nvPr/>
              </p14:nvContentPartPr>
              <p14:xfrm>
                <a:off x="3030804" y="6215655"/>
                <a:ext cx="314280" cy="270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D03CB2B-112F-42EF-B529-8D2CA1ECFF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012804" y="6198015"/>
                  <a:ext cx="3499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E56391E-591C-4289-AB6D-15B06CB5E43A}"/>
                    </a:ext>
                  </a:extLst>
                </p14:cNvPr>
                <p14:cNvContentPartPr/>
                <p14:nvPr/>
              </p14:nvContentPartPr>
              <p14:xfrm>
                <a:off x="2463084" y="6114135"/>
                <a:ext cx="401040" cy="73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E56391E-591C-4289-AB6D-15B06CB5E43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45084" y="6096495"/>
                  <a:ext cx="436680" cy="7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9FC5362-5AB4-4AE1-872E-6477A62AEE7C}"/>
                    </a:ext>
                  </a:extLst>
                </p14:cNvPr>
                <p14:cNvContentPartPr/>
                <p14:nvPr/>
              </p14:nvContentPartPr>
              <p14:xfrm>
                <a:off x="2779884" y="5903175"/>
                <a:ext cx="189000" cy="192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9FC5362-5AB4-4AE1-872E-6477A62AEE7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62244" y="5885535"/>
                  <a:ext cx="2246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5313DC9-082A-4101-B2D4-15D57FF640CC}"/>
                    </a:ext>
                  </a:extLst>
                </p14:cNvPr>
                <p14:cNvContentPartPr/>
                <p14:nvPr/>
              </p14:nvContentPartPr>
              <p14:xfrm>
                <a:off x="2104524" y="6262095"/>
                <a:ext cx="288000" cy="36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5313DC9-082A-4101-B2D4-15D57FF640C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86524" y="6244455"/>
                  <a:ext cx="3236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7BCF7F2-828F-45DD-BF4B-22A29AB44A9C}"/>
                    </a:ext>
                  </a:extLst>
                </p14:cNvPr>
                <p14:cNvContentPartPr/>
                <p14:nvPr/>
              </p14:nvContentPartPr>
              <p14:xfrm>
                <a:off x="2249604" y="6108375"/>
                <a:ext cx="3960" cy="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7BCF7F2-828F-45DD-BF4B-22A29AB44A9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31604" y="6090735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C7D92BA-9E47-41AE-9612-45030BF6B6A4}"/>
                    </a:ext>
                  </a:extLst>
                </p14:cNvPr>
                <p14:cNvContentPartPr/>
                <p14:nvPr/>
              </p14:nvContentPartPr>
              <p14:xfrm>
                <a:off x="1328364" y="6077055"/>
                <a:ext cx="325440" cy="574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C7D92BA-9E47-41AE-9612-45030BF6B6A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10364" y="6059415"/>
                  <a:ext cx="36108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95C672A-D9DB-4170-8F56-3E41C74CF6E7}"/>
                    </a:ext>
                  </a:extLst>
                </p14:cNvPr>
                <p14:cNvContentPartPr/>
                <p14:nvPr/>
              </p14:nvContentPartPr>
              <p14:xfrm>
                <a:off x="1791684" y="6280455"/>
                <a:ext cx="180720" cy="123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95C672A-D9DB-4170-8F56-3E41C74CF6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773684" y="6262455"/>
                  <a:ext cx="21636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4976A34-A8CE-403B-B910-0D22F1F9C19B}"/>
                  </a:ext>
                </a:extLst>
              </p14:cNvPr>
              <p14:cNvContentPartPr/>
              <p14:nvPr/>
            </p14:nvContentPartPr>
            <p14:xfrm>
              <a:off x="780804" y="5892375"/>
              <a:ext cx="87840" cy="794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4976A34-A8CE-403B-B910-0D22F1F9C19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3164" y="5874735"/>
                <a:ext cx="12348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7B11DD7-4750-4136-BFA4-AAAE2F7DBB46}"/>
                  </a:ext>
                </a:extLst>
              </p14:cNvPr>
              <p14:cNvContentPartPr/>
              <p14:nvPr/>
            </p14:nvContentPartPr>
            <p14:xfrm>
              <a:off x="6345324" y="2835255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7B11DD7-4750-4136-BFA4-AAAE2F7DBB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27324" y="281725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E912B3D-F3FA-40D3-9D4F-6946D07C3471}"/>
                  </a:ext>
                </a:extLst>
              </p14:cNvPr>
              <p14:cNvContentPartPr/>
              <p14:nvPr/>
            </p14:nvContentPartPr>
            <p14:xfrm>
              <a:off x="867924" y="5733615"/>
              <a:ext cx="125280" cy="177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E912B3D-F3FA-40D3-9D4F-6946D07C347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0284" y="5715615"/>
                <a:ext cx="1609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930918-A5CF-4098-85BF-2D1EB6536945}"/>
                  </a:ext>
                </a:extLst>
              </p14:cNvPr>
              <p14:cNvContentPartPr/>
              <p14:nvPr/>
            </p14:nvContentPartPr>
            <p14:xfrm>
              <a:off x="238284" y="6100455"/>
              <a:ext cx="303120" cy="418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930918-A5CF-4098-85BF-2D1EB653694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0284" y="6082455"/>
                <a:ext cx="3387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8400AC4-4884-4F87-BE50-FFAB20B58BE3}"/>
                  </a:ext>
                </a:extLst>
              </p14:cNvPr>
              <p14:cNvContentPartPr/>
              <p14:nvPr/>
            </p14:nvContentPartPr>
            <p14:xfrm>
              <a:off x="368964" y="5883015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8400AC4-4884-4F87-BE50-FFAB20B58B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1324" y="586537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44EEBE9C-6134-4FE6-8560-D17040440038}"/>
              </a:ext>
            </a:extLst>
          </p:cNvPr>
          <p:cNvGrpSpPr/>
          <p:nvPr/>
        </p:nvGrpSpPr>
        <p:grpSpPr>
          <a:xfrm>
            <a:off x="136404" y="6456135"/>
            <a:ext cx="620640" cy="379440"/>
            <a:chOff x="136404" y="6456135"/>
            <a:chExt cx="62064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BBE46C-AAA4-49DB-85EA-C6FE55CA00D7}"/>
                    </a:ext>
                  </a:extLst>
                </p14:cNvPr>
                <p14:cNvContentPartPr/>
                <p14:nvPr/>
              </p14:nvContentPartPr>
              <p14:xfrm>
                <a:off x="136404" y="6465135"/>
                <a:ext cx="491760" cy="370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BBE46C-AAA4-49DB-85EA-C6FE55CA00D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18764" y="6447135"/>
                  <a:ext cx="5274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DDDC14F-10B6-4477-AE8C-82686EBF1A02}"/>
                    </a:ext>
                  </a:extLst>
                </p14:cNvPr>
                <p14:cNvContentPartPr/>
                <p14:nvPr/>
              </p14:nvContentPartPr>
              <p14:xfrm>
                <a:off x="654084" y="6456135"/>
                <a:ext cx="102960" cy="311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DDDC14F-10B6-4477-AE8C-82686EBF1A0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6444" y="6438135"/>
                  <a:ext cx="1386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9EF88E6-21CA-48E8-9A86-7586A80A33F6}"/>
                    </a:ext>
                  </a:extLst>
                </p14:cNvPr>
                <p14:cNvContentPartPr/>
                <p14:nvPr/>
              </p14:nvContentPartPr>
              <p14:xfrm>
                <a:off x="563364" y="6757095"/>
                <a:ext cx="360" cy="3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9EF88E6-21CA-48E8-9A86-7586A80A33F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5364" y="673909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5C3EFE0-1448-43BE-87A9-02BCEE46079D}"/>
                    </a:ext>
                  </a:extLst>
                </p14:cNvPr>
                <p14:cNvContentPartPr/>
                <p14:nvPr/>
              </p14:nvContentPartPr>
              <p14:xfrm>
                <a:off x="467244" y="6769695"/>
                <a:ext cx="39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5C3EFE0-1448-43BE-87A9-02BCEE4607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244" y="675205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7964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442A-87C0-43D3-87D0-B125F5A7E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Inventory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2FD59-528A-455A-AB43-99B6ED287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Inventory or stock is the goods and materials that a business holds for the goal of resale.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70757A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Inventory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refers to all the items, goods, merchandise, and materials held by a business for selling in the market to earn a profit.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80657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40DD4-E5BE-40F5-8AEE-832EA3DE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A9A0C-7856-47C2-B5E4-C7834A3DF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270F7-7848-4C3B-9BAB-97C596DC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37" y="184727"/>
            <a:ext cx="10688149" cy="59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60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CABBC-70C6-4BEB-8F9F-1C612BED1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597153-A632-45E5-8FB2-5551FD989C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F4DEB-0480-49F3-A464-0C9728B7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90487"/>
            <a:ext cx="115919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8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543</Words>
  <Application>Microsoft Office PowerPoint</Application>
  <PresentationFormat>Widescreen</PresentationFormat>
  <Paragraphs>49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Arial</vt:lpstr>
      <vt:lpstr>Calibri</vt:lpstr>
      <vt:lpstr>Calibri Light</vt:lpstr>
      <vt:lpstr>Office Theme</vt:lpstr>
      <vt:lpstr>Production</vt:lpstr>
      <vt:lpstr>Objectives of Production Management</vt:lpstr>
      <vt:lpstr>PowerPoint Presentation</vt:lpstr>
      <vt:lpstr>PowerPoint Presentation</vt:lpstr>
      <vt:lpstr>PowerPoint Presentation</vt:lpstr>
      <vt:lpstr>PowerPoint Presentation</vt:lpstr>
      <vt:lpstr>Inventory</vt:lpstr>
      <vt:lpstr>PowerPoint Presentation</vt:lpstr>
      <vt:lpstr>PowerPoint Presentation</vt:lpstr>
      <vt:lpstr>Three Categories of Inventory</vt:lpstr>
      <vt:lpstr>PowerPoint Presentation</vt:lpstr>
      <vt:lpstr>PowerPoint Presentation</vt:lpstr>
      <vt:lpstr>ABC Analysis</vt:lpstr>
      <vt:lpstr>ABC Analysis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MRP (Material Requirement Planning)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Buffer Stock or Safety Stock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</dc:title>
  <dc:creator>Wazir laghari</dc:creator>
  <cp:lastModifiedBy>Wazir laghari</cp:lastModifiedBy>
  <cp:revision>21</cp:revision>
  <dcterms:created xsi:type="dcterms:W3CDTF">2020-12-30T13:37:32Z</dcterms:created>
  <dcterms:modified xsi:type="dcterms:W3CDTF">2021-01-02T11:58:09Z</dcterms:modified>
</cp:coreProperties>
</file>